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0A39FC7-10FE-4709-891E-D639B18064BC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D824-253D-41A4-B387-648AC3853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AA924-9314-40A8-9C09-496CEB8AB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6372C-E1F4-4438-94BA-436AD5F6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02B-5A00-474F-AFEF-F1204A6F18A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A1695-5262-4B61-880C-C0572439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F705-9A42-4F8E-A907-815B7515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B795-C984-47FE-8DB6-9FABF3F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0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5F99-097C-4C34-8032-2C08C4F7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0C43C-AEE8-423C-9B8F-782C84ADF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BCFF7-4B6A-4485-90D7-2FEF7063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02B-5A00-474F-AFEF-F1204A6F18A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E1B57-3EBF-4616-AB04-E64E32BA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C211F-5A7B-4E74-BFA0-6F60374A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B795-C984-47FE-8DB6-9FABF3F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9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59A65-B5B5-4E0A-908D-87707E306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AC34A-338C-4282-8345-DF8AA7D2D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8CF62-B8C3-45F9-9C63-BAEE4E3E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02B-5A00-474F-AFEF-F1204A6F18A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48866-39A5-4F93-96B5-B2AD4330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17F5-61A4-4B0D-930D-B279CE20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B795-C984-47FE-8DB6-9FABF3F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4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06A0-47F4-42DD-AF55-47EE3B7D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7331-39E2-4200-894F-AE1AD774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1E05C-257F-4784-9F23-54A52F19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02B-5A00-474F-AFEF-F1204A6F18A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5090-805B-4AEB-8CFE-8E0F1909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416E4-A1D1-4369-A0A4-C31CA51E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B795-C984-47FE-8DB6-9FABF3F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6AEC-329E-4A5A-B3DA-65E09BFA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6A7C3-84A7-4714-964D-ECD24B89F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9EF66-D014-4941-8C24-F6A0DA62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02B-5A00-474F-AFEF-F1204A6F18A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0183-3F9C-4B31-BCEB-4EA2A2F1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DFA99-1611-491C-AE68-2EF98558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B795-C984-47FE-8DB6-9FABF3F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6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CE16-12B8-4A3B-ABB8-5E67BA3E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1913-DB53-4A64-84F6-AA109B5BC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782D8-F04E-47CB-82F7-29A4180B1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CA189-411C-44AB-92F0-16EDDBA4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02B-5A00-474F-AFEF-F1204A6F18A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DB568-61A3-4341-BD20-3A37E4E6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33BD2-782F-41DF-A477-81156360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B795-C984-47FE-8DB6-9FABF3F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6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627C-4EA6-4516-815E-EB9CEBFE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06A33-F69C-4118-A273-D64452D4D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3A692-64BF-4936-AF22-2298B70AA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736DE-C6A9-4F33-B79A-8D658736E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D532A-3CF3-44C6-8BA1-E33E630B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2C7CC-1C45-46E2-900C-91EC65FB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02B-5A00-474F-AFEF-F1204A6F18A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9382A-F8DC-4197-A16B-DBF8729F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C5272-884A-436D-9603-78FC7328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B795-C984-47FE-8DB6-9FABF3F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FFED-25BF-43D1-8AB9-BCDD8C7F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DA2E6-B876-4E35-B0D0-2707CBCD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02B-5A00-474F-AFEF-F1204A6F18A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4444D-719B-4B53-877B-9E6B253B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D7541-0A77-4F3A-AB7A-E48CC180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B795-C984-47FE-8DB6-9FABF3F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0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21A3F-6368-400B-B32A-51C3726D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02B-5A00-474F-AFEF-F1204A6F18A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245E5-2103-428E-8EA7-E17C8DCD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639A2-B94E-40F8-B9D9-E53E4833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B795-C984-47FE-8DB6-9FABF3F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1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6D63-0466-4A97-B6EA-1825F56A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DC3C0-B277-4ED3-89AB-D242F865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BFA6-EB09-417B-BAD3-5C4EF91F2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A549C-15E5-496D-BF7C-74E26B68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02B-5A00-474F-AFEF-F1204A6F18A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AC9E5-3E89-475D-83DE-B40E3E21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EA4A9-C53C-4CC1-A9F1-C17A3155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B795-C984-47FE-8DB6-9FABF3F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2541-755A-446A-8BC8-4EC5AD86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EE3A2-F034-42E6-9ABA-4D7EFBB1F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92014-4489-473B-8C72-DE44AB04F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7E94E-9C26-4DB9-A486-4A18E09C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E02B-5A00-474F-AFEF-F1204A6F18A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14BAB-9C4F-4B90-8AE9-D61383D3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70823-A553-4CAF-B2EA-E82D3326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B795-C984-47FE-8DB6-9FABF3F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4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B4EEC-BD35-4DA3-94F3-0445D0E5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DC2DB-BFCD-4827-8A82-A5C8E1C60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988F3-39B9-486D-8C88-DF144C4BA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8E02B-5A00-474F-AFEF-F1204A6F18A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CF4E-E71A-4044-B479-FA117DA58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EAE6F-4A69-4F57-85FB-538A55941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B795-C984-47FE-8DB6-9FABF3F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0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DA1C7C-0319-483B-AB88-518A7D4E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7084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Discriminative CSFA (</a:t>
            </a:r>
            <a:r>
              <a:rPr lang="en-GB" sz="4800" dirty="0" err="1"/>
              <a:t>NoGoTake</a:t>
            </a:r>
            <a:r>
              <a:rPr lang="en-GB" sz="4800" dirty="0"/>
              <a:t> vs other)</a:t>
            </a:r>
            <a:endParaRPr lang="en-US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FB5DD-2A55-4BDC-B51B-FD3100EFB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29" y="1001917"/>
            <a:ext cx="3876610" cy="907084"/>
          </a:xfrm>
        </p:spPr>
        <p:txBody>
          <a:bodyPr anchor="ctr">
            <a:normAutofit/>
          </a:bodyPr>
          <a:lstStyle/>
          <a:p>
            <a:pPr algn="ctr"/>
            <a:r>
              <a:rPr lang="en-GB" sz="2800" dirty="0" err="1"/>
              <a:t>Electome</a:t>
            </a:r>
            <a:r>
              <a:rPr lang="en-GB" sz="2800" dirty="0"/>
              <a:t> Factor 1</a:t>
            </a:r>
            <a:endParaRPr lang="en-US" sz="2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E4A8A4-BCDD-4C0A-B36A-8D1D268F0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04389" y="1001229"/>
            <a:ext cx="3876610" cy="907084"/>
          </a:xfrm>
        </p:spPr>
        <p:txBody>
          <a:bodyPr anchor="ctr">
            <a:normAutofit/>
          </a:bodyPr>
          <a:lstStyle/>
          <a:p>
            <a:pPr algn="ctr"/>
            <a:r>
              <a:rPr lang="en-GB" sz="2800" dirty="0" err="1"/>
              <a:t>Electome</a:t>
            </a:r>
            <a:r>
              <a:rPr lang="en-GB" sz="2800" dirty="0"/>
              <a:t> Factor 2</a:t>
            </a:r>
            <a:endParaRPr lang="en-US" sz="2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0EFE7E4-740B-42FD-964A-14645E845FA1}"/>
              </a:ext>
            </a:extLst>
          </p:cNvPr>
          <p:cNvSpPr txBox="1">
            <a:spLocks/>
          </p:cNvSpPr>
          <p:nvPr/>
        </p:nvSpPr>
        <p:spPr>
          <a:xfrm>
            <a:off x="7954549" y="1001229"/>
            <a:ext cx="3876610" cy="907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dirty="0" err="1"/>
              <a:t>Electome</a:t>
            </a:r>
            <a:r>
              <a:rPr lang="en-GB" sz="2800" dirty="0"/>
              <a:t> Factor 3</a:t>
            </a:r>
            <a:endParaRPr lang="en-US" sz="2800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2EFD2C1A-E3F3-46E2-BBAB-855D7A20C508}"/>
              </a:ext>
            </a:extLst>
          </p:cNvPr>
          <p:cNvSpPr txBox="1">
            <a:spLocks/>
          </p:cNvSpPr>
          <p:nvPr/>
        </p:nvSpPr>
        <p:spPr>
          <a:xfrm>
            <a:off x="8078875" y="2019438"/>
            <a:ext cx="3876610" cy="4810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23" name="Picture 2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361CB711-8566-4F20-B924-DC17FD10C2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5" t="3978" r="16444" b="6608"/>
          <a:stretch/>
        </p:blipFill>
        <p:spPr>
          <a:xfrm>
            <a:off x="112189" y="1711796"/>
            <a:ext cx="3744661" cy="3501888"/>
          </a:xfrm>
          <a:prstGeom prst="rect">
            <a:avLst/>
          </a:prstGeom>
        </p:spPr>
      </p:pic>
      <p:pic>
        <p:nvPicPr>
          <p:cNvPr id="25" name="Picture 24" descr="A close-up of a diagram&#10;&#10;Description automatically generated">
            <a:extLst>
              <a:ext uri="{FF2B5EF4-FFF2-40B4-BE49-F238E27FC236}">
                <a16:creationId xmlns:a16="http://schemas.microsoft.com/office/drawing/2014/main" id="{137491ED-1AF1-4D37-B23C-0D3AD3FE5F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7" t="4152" r="16565" b="6608"/>
          <a:stretch/>
        </p:blipFill>
        <p:spPr>
          <a:xfrm>
            <a:off x="4030333" y="1711796"/>
            <a:ext cx="3924216" cy="3678351"/>
          </a:xfrm>
          <a:prstGeom prst="rect">
            <a:avLst/>
          </a:prstGeom>
        </p:spPr>
      </p:pic>
      <p:pic>
        <p:nvPicPr>
          <p:cNvPr id="29" name="Picture 28" descr="A triangle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6E2F32EB-44A9-4A81-9BB8-B5DB978894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9" t="4386" r="17052" b="6959"/>
          <a:stretch/>
        </p:blipFill>
        <p:spPr>
          <a:xfrm>
            <a:off x="8128032" y="1715806"/>
            <a:ext cx="3911281" cy="3678352"/>
          </a:xfrm>
          <a:prstGeom prst="rect">
            <a:avLst/>
          </a:prstGeom>
        </p:spPr>
      </p:pic>
      <p:pic>
        <p:nvPicPr>
          <p:cNvPr id="35" name="Picture 34" descr="A circular diagram with a black line&#10;&#10;Description automatically generated with medium confidence">
            <a:extLst>
              <a:ext uri="{FF2B5EF4-FFF2-40B4-BE49-F238E27FC236}">
                <a16:creationId xmlns:a16="http://schemas.microsoft.com/office/drawing/2014/main" id="{9AEBD649-1CAF-4015-87D3-D176E1060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32" y="4209047"/>
            <a:ext cx="2362200" cy="2362200"/>
          </a:xfrm>
          <a:prstGeom prst="rect">
            <a:avLst/>
          </a:prstGeom>
        </p:spPr>
      </p:pic>
      <p:pic>
        <p:nvPicPr>
          <p:cNvPr id="37" name="Picture 36" descr="A circular chart with different colored lines&#10;&#10;Description automatically generated">
            <a:extLst>
              <a:ext uri="{FF2B5EF4-FFF2-40B4-BE49-F238E27FC236}">
                <a16:creationId xmlns:a16="http://schemas.microsoft.com/office/drawing/2014/main" id="{AE8F00FC-C303-4096-A62F-76B81D756B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388" y="4209046"/>
            <a:ext cx="2364327" cy="2364327"/>
          </a:xfrm>
          <a:prstGeom prst="rect">
            <a:avLst/>
          </a:prstGeom>
        </p:spPr>
      </p:pic>
      <p:pic>
        <p:nvPicPr>
          <p:cNvPr id="39" name="Picture 38" descr="A circular diagram with blue lines and white text&#10;&#10;Description automatically generated">
            <a:extLst>
              <a:ext uri="{FF2B5EF4-FFF2-40B4-BE49-F238E27FC236}">
                <a16:creationId xmlns:a16="http://schemas.microsoft.com/office/drawing/2014/main" id="{23DF3747-2EFF-4253-8567-A70C29E417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8" y="4209047"/>
            <a:ext cx="2364328" cy="236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3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Discriminative CSFA (NoGoTake vs other)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Discriminative CSFA (NoGoTake vs other)</dc:title>
  <dc:creator>Michele Chan</dc:creator>
  <cp:lastModifiedBy>Michele Chan</cp:lastModifiedBy>
  <cp:revision>3</cp:revision>
  <dcterms:created xsi:type="dcterms:W3CDTF">2023-09-28T03:29:33Z</dcterms:created>
  <dcterms:modified xsi:type="dcterms:W3CDTF">2023-09-28T07:18:55Z</dcterms:modified>
</cp:coreProperties>
</file>