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13" r:id="rId2"/>
    <p:sldId id="614" r:id="rId3"/>
    <p:sldId id="615" r:id="rId4"/>
    <p:sldId id="617" r:id="rId5"/>
    <p:sldId id="616" r:id="rId6"/>
    <p:sldId id="624" r:id="rId7"/>
    <p:sldId id="6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FCB414"/>
    <a:srgbClr val="C2C923"/>
    <a:srgbClr val="074D67"/>
    <a:srgbClr val="CB1B4A"/>
    <a:srgbClr val="282F39"/>
    <a:srgbClr val="007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94669" autoAdjust="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51AB-0BA2-457D-89DF-3609284CB4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FF79-2F07-4E9F-8B84-1A18C62B99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MATES20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060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2A87A5-E4E3-44E1-9D13-7D1E6DBE443C}"/>
              </a:ext>
            </a:extLst>
          </p:cNvPr>
          <p:cNvSpPr txBox="1"/>
          <p:nvPr/>
        </p:nvSpPr>
        <p:spPr>
          <a:xfrm>
            <a:off x="232806" y="168653"/>
            <a:ext cx="81340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Software Team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4580C2-32A6-4BE2-99D6-B04ADE384F4D}"/>
              </a:ext>
            </a:extLst>
          </p:cNvPr>
          <p:cNvSpPr txBox="1"/>
          <p:nvPr/>
        </p:nvSpPr>
        <p:spPr>
          <a:xfrm>
            <a:off x="2234740" y="1140073"/>
            <a:ext cx="4130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INGSW2021_V_15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2F57185-A285-4D92-B8BA-00F8775D5B18}"/>
              </a:ext>
            </a:extLst>
          </p:cNvPr>
          <p:cNvGrpSpPr/>
          <p:nvPr/>
        </p:nvGrpSpPr>
        <p:grpSpPr>
          <a:xfrm>
            <a:off x="1332428" y="2341881"/>
            <a:ext cx="5421336" cy="3505226"/>
            <a:chOff x="1875629" y="2488979"/>
            <a:chExt cx="4667412" cy="301777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150" y="3040735"/>
              <a:ext cx="3062989" cy="2426604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454" y="2978805"/>
              <a:ext cx="2583746" cy="1373761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188" y="2488979"/>
              <a:ext cx="1166853" cy="1542666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29" y="2528392"/>
              <a:ext cx="1177275" cy="1542666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35" y="4408868"/>
              <a:ext cx="604263" cy="805116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685" y="4718525"/>
              <a:ext cx="541753" cy="658731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680" y="4408868"/>
              <a:ext cx="416733" cy="534868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745" y="5067596"/>
              <a:ext cx="333387" cy="439153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C98181-530C-461D-BF7E-12B47EBF9841}"/>
              </a:ext>
            </a:extLst>
          </p:cNvPr>
          <p:cNvSpPr txBox="1"/>
          <p:nvPr/>
        </p:nvSpPr>
        <p:spPr>
          <a:xfrm>
            <a:off x="8123147" y="3082885"/>
            <a:ext cx="3132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dirty="0" smtClean="0">
              <a:latin typeface="Open Sans" panose="020B0606030504020204" pitchFamily="34" charset="0"/>
            </a:endParaRPr>
          </a:p>
          <a:p>
            <a:pPr algn="ctr">
              <a:defRPr/>
            </a:pPr>
            <a:r>
              <a:rPr lang="en-US" dirty="0" smtClean="0">
                <a:latin typeface="Open Sans" panose="020B0606030504020204" pitchFamily="34" charset="0"/>
              </a:rPr>
              <a:t>Antonio </a:t>
            </a:r>
            <a:r>
              <a:rPr lang="en-US" dirty="0">
                <a:latin typeface="Open Sans" panose="020B0606030504020204" pitchFamily="34" charset="0"/>
              </a:rPr>
              <a:t>Curci </a:t>
            </a:r>
            <a:r>
              <a:rPr lang="en-US" dirty="0" smtClean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N86002529</a:t>
            </a:r>
          </a:p>
          <a:p>
            <a:pPr algn="ctr">
              <a:defRPr/>
            </a:pP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Open Sans" panose="020B0606030504020204" pitchFamily="34" charset="0"/>
              </a:rPr>
              <a:t>Michele Ambrosanio N86002568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Open Sans" panose="020B0606030504020204" pitchFamily="34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Open Sans" panose="020B0606030504020204" pitchFamily="34" charset="0"/>
              </a:rPr>
              <a:t>Vincenzo Delle Cave N86002516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0FE1C4-6C59-4C34-AF34-221D62413EBD}"/>
              </a:ext>
            </a:extLst>
          </p:cNvPr>
          <p:cNvSpPr txBox="1"/>
          <p:nvPr/>
        </p:nvSpPr>
        <p:spPr>
          <a:xfrm>
            <a:off x="8318334" y="2532530"/>
            <a:ext cx="2742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Component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87B932-1E1F-4E61-AAC9-EE61C48563FC}"/>
              </a:ext>
            </a:extLst>
          </p:cNvPr>
          <p:cNvSpPr/>
          <p:nvPr/>
        </p:nvSpPr>
        <p:spPr>
          <a:xfrm>
            <a:off x="8118068" y="2341881"/>
            <a:ext cx="3032175" cy="1229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76C8DE8-24C1-4E1F-9906-354FBFCD98C7}"/>
              </a:ext>
            </a:extLst>
          </p:cNvPr>
          <p:cNvSpPr/>
          <p:nvPr/>
        </p:nvSpPr>
        <p:spPr>
          <a:xfrm>
            <a:off x="8118068" y="2471451"/>
            <a:ext cx="3032175" cy="122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21505B1A-2A02-445F-B75B-A67AE0BB04E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12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17" grpId="0"/>
      <p:bldP spid="2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6237721" y="378222"/>
            <a:ext cx="4781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14450" y="1454150"/>
            <a:ext cx="4160118" cy="3613151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6417272" y="2795275"/>
            <a:ext cx="4422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Open Sans" panose="020B0606030504020204" pitchFamily="34" charset="0"/>
              </a:rPr>
              <a:t>Il Committente ha ingaggiato il team per la realizzazione di una piattaforma social per appassionati di cinema.</a:t>
            </a:r>
          </a:p>
          <a:p>
            <a:pPr lvl="0">
              <a:defRPr/>
            </a:pP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Open Sans" panose="020B0606030504020204" pitchFamily="34" charset="0"/>
              </a:rPr>
              <a:t>Il Sistema consiste in due client, uno su piattaforma mobile attraverso cui gli utenti possono utilizzare delle funzionalità, e uno su piattaforma desktop, destinato agli amministratori per la gestione delle segnalazioni e comunicazioni.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31CC331-F4E4-441B-A6FD-28B1F1032E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308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46B4C5-7E3C-4F64-A8C1-3EB191722C7F}"/>
              </a:ext>
            </a:extLst>
          </p:cNvPr>
          <p:cNvSpPr/>
          <p:nvPr/>
        </p:nvSpPr>
        <p:spPr>
          <a:xfrm>
            <a:off x="3240232" y="1650454"/>
            <a:ext cx="6176818" cy="989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792DA7F-7C25-442A-8D71-ED2C4FF34DA1}"/>
              </a:ext>
            </a:extLst>
          </p:cNvPr>
          <p:cNvSpPr/>
          <p:nvPr/>
        </p:nvSpPr>
        <p:spPr>
          <a:xfrm>
            <a:off x="2290378" y="1439720"/>
            <a:ext cx="1560701" cy="1422587"/>
          </a:xfrm>
          <a:prstGeom prst="roundRect">
            <a:avLst>
              <a:gd name="adj" fmla="val 63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03F422-EE9A-4B63-9006-B21D7EC5E4E6}"/>
              </a:ext>
            </a:extLst>
          </p:cNvPr>
          <p:cNvSpPr/>
          <p:nvPr/>
        </p:nvSpPr>
        <p:spPr>
          <a:xfrm>
            <a:off x="3210320" y="3984892"/>
            <a:ext cx="6176818" cy="9896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3F4930A-6FF2-4450-8E2A-F92B0526F34A}"/>
              </a:ext>
            </a:extLst>
          </p:cNvPr>
          <p:cNvSpPr/>
          <p:nvPr/>
        </p:nvSpPr>
        <p:spPr>
          <a:xfrm>
            <a:off x="2260466" y="3774157"/>
            <a:ext cx="1560701" cy="1422587"/>
          </a:xfrm>
          <a:prstGeom prst="roundRect">
            <a:avLst>
              <a:gd name="adj" fmla="val 63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B64AA2-1235-46E9-BCEB-D8EA0CA46A06}"/>
              </a:ext>
            </a:extLst>
          </p:cNvPr>
          <p:cNvSpPr txBox="1"/>
          <p:nvPr/>
        </p:nvSpPr>
        <p:spPr>
          <a:xfrm>
            <a:off x="2596695" y="1439721"/>
            <a:ext cx="98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1a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B17D86-D326-4DC9-893F-DBEEDC599AFC}"/>
              </a:ext>
            </a:extLst>
          </p:cNvPr>
          <p:cNvSpPr txBox="1"/>
          <p:nvPr/>
        </p:nvSpPr>
        <p:spPr>
          <a:xfrm>
            <a:off x="2438967" y="2127759"/>
            <a:ext cx="129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Open Sans" panose="020B0606030504020204" pitchFamily="34" charset="0"/>
              </a:rPr>
              <a:t>Structure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AA23BB-49EF-4820-8896-6D0FDB608D22}"/>
              </a:ext>
            </a:extLst>
          </p:cNvPr>
          <p:cNvSpPr txBox="1"/>
          <p:nvPr/>
        </p:nvSpPr>
        <p:spPr>
          <a:xfrm>
            <a:off x="2566783" y="3802888"/>
            <a:ext cx="98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2a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9B46BA-73B6-4862-81D6-7302E2CFFBF3}"/>
              </a:ext>
            </a:extLst>
          </p:cNvPr>
          <p:cNvSpPr txBox="1"/>
          <p:nvPr/>
        </p:nvSpPr>
        <p:spPr>
          <a:xfrm>
            <a:off x="2364625" y="4463129"/>
            <a:ext cx="144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Structure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1F4185-E695-43B2-BA01-39AF1435B606}"/>
              </a:ext>
            </a:extLst>
          </p:cNvPr>
          <p:cNvSpPr txBox="1"/>
          <p:nvPr/>
        </p:nvSpPr>
        <p:spPr>
          <a:xfrm>
            <a:off x="3087967" y="98628"/>
            <a:ext cx="6129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Platform Structure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950B28B-4450-4A6E-93DD-BC69D25579D3}"/>
              </a:ext>
            </a:extLst>
          </p:cNvPr>
          <p:cNvGrpSpPr/>
          <p:nvPr/>
        </p:nvGrpSpPr>
        <p:grpSpPr>
          <a:xfrm>
            <a:off x="8501985" y="1688528"/>
            <a:ext cx="666959" cy="813519"/>
            <a:chOff x="7931851" y="2464731"/>
            <a:chExt cx="1002842" cy="1223210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28042142-F095-46F9-9D5C-24FC413F6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BE44A576-389C-428E-A491-0F1C1CBCD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7219FAE7-406E-4924-B896-2BA5D194B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59DF1CE6-C612-4567-B269-4382240A4F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8CA69D78-9DF4-4325-B19F-D57E3F477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1CAB9523-2046-4D4A-8402-8BB8C5418C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0C8153D3-0E54-4692-85FE-9F61C2A56D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DB8C8B36-2426-49EF-AC3D-7B57445DD2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497F305F-AEE1-4148-9E3D-717C575E04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F73286F-8AA8-4AA4-BF57-BE6040C471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7F0AAF37-110C-41C5-A65F-297782BB6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xmlns="" id="{F6800624-32CE-4AA8-BBC8-BAE41020E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7695AC9A-990D-47EA-AF2D-0C30B2C5E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37134C67-DAB8-41A8-9F26-18E902014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5C70B3BB-7312-4045-BDE7-C76A00F5EF91}"/>
              </a:ext>
            </a:extLst>
          </p:cNvPr>
          <p:cNvGrpSpPr/>
          <p:nvPr/>
        </p:nvGrpSpPr>
        <p:grpSpPr>
          <a:xfrm>
            <a:off x="8444594" y="4102879"/>
            <a:ext cx="730601" cy="730424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xmlns="" id="{DF9F6A4A-A527-4417-8669-322CB2890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xmlns="" id="{5D10312F-3D57-4DFB-8E10-29992EB48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xmlns="" id="{6B257EC0-2FC4-48EB-81EF-0C21B17D5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xmlns="" id="{69264EF9-C867-476F-80C5-F47781479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B3A8EFA-9543-498D-B188-F9FDB13AB5DC}"/>
              </a:ext>
            </a:extLst>
          </p:cNvPr>
          <p:cNvGrpSpPr/>
          <p:nvPr/>
        </p:nvGrpSpPr>
        <p:grpSpPr>
          <a:xfrm>
            <a:off x="8365027" y="5049623"/>
            <a:ext cx="846158" cy="890981"/>
            <a:chOff x="5995988" y="2712903"/>
            <a:chExt cx="2457450" cy="2587625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xmlns="" id="{7AA08CEA-4B41-40F9-BD29-6B70B081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xmlns="" id="{230F4F55-4DEA-4FF3-B31E-86884E9B7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xmlns="" id="{84FBA413-6DF9-4232-892E-07335C5B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89E7B6C-D0D6-4459-9D8F-656628E95391}"/>
              </a:ext>
            </a:extLst>
          </p:cNvPr>
          <p:cNvSpPr txBox="1"/>
          <p:nvPr/>
        </p:nvSpPr>
        <p:spPr>
          <a:xfrm>
            <a:off x="4166533" y="1929823"/>
            <a:ext cx="3894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Application Mobile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1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9FAE742-125F-4AC6-A4D5-95C6215F56D0}"/>
              </a:ext>
            </a:extLst>
          </p:cNvPr>
          <p:cNvSpPr txBox="1"/>
          <p:nvPr/>
        </p:nvSpPr>
        <p:spPr>
          <a:xfrm>
            <a:off x="4136621" y="4280102"/>
            <a:ext cx="3894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Application Desktop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08AA03CB-2B71-43F9-A35E-7F9FA9546CE5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44">
            <a:extLst>
              <a:ext uri="{FF2B5EF4-FFF2-40B4-BE49-F238E27FC236}">
                <a16:creationId xmlns:a16="http://schemas.microsoft.com/office/drawing/2014/main" xmlns="" id="{D89E7B6C-D0D6-4459-9D8F-656628E95391}"/>
              </a:ext>
            </a:extLst>
          </p:cNvPr>
          <p:cNvSpPr txBox="1"/>
          <p:nvPr/>
        </p:nvSpPr>
        <p:spPr>
          <a:xfrm>
            <a:off x="4148929" y="5241485"/>
            <a:ext cx="3894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Web Server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1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6" grpId="0" animBg="1"/>
      <p:bldP spid="13" grpId="0"/>
      <p:bldP spid="14" grpId="0"/>
      <p:bldP spid="15" grpId="0"/>
      <p:bldP spid="16" grpId="0"/>
      <p:bldP spid="20" grpId="0"/>
      <p:bldP spid="45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">
            <a:extLst>
              <a:ext uri="{FF2B5EF4-FFF2-40B4-BE49-F238E27FC236}">
                <a16:creationId xmlns:a16="http://schemas.microsoft.com/office/drawing/2014/main" xmlns="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xmlns="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xmlns="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xmlns="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414089A-AC40-4C9D-ABF9-FE46517AA958}"/>
              </a:ext>
            </a:extLst>
          </p:cNvPr>
          <p:cNvSpPr txBox="1"/>
          <p:nvPr/>
        </p:nvSpPr>
        <p:spPr>
          <a:xfrm>
            <a:off x="1886741" y="331401"/>
            <a:ext cx="8179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Technologies Used Mobile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877DDC-4409-47B9-9128-0C38930DA68C}"/>
              </a:ext>
            </a:extLst>
          </p:cNvPr>
          <p:cNvSpPr txBox="1"/>
          <p:nvPr/>
        </p:nvSpPr>
        <p:spPr>
          <a:xfrm>
            <a:off x="789450" y="2074593"/>
            <a:ext cx="20614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600" dirty="0" smtClean="0">
                <a:solidFill>
                  <a:srgbClr val="CB1B4A"/>
                </a:solidFill>
                <a:latin typeface="Open Sans" panose="020B0606030504020204" pitchFamily="34" charset="0"/>
              </a:rPr>
              <a:t>FIREBASE AUTH</a:t>
            </a:r>
          </a:p>
          <a:p>
            <a:pPr lvl="0" algn="just">
              <a:defRPr/>
            </a:pPr>
            <a:endParaRPr lang="en-US" sz="1500" dirty="0" smtClean="0">
              <a:latin typeface="Open Sans" panose="020B0606030504020204" pitchFamily="34" charset="0"/>
            </a:endParaRPr>
          </a:p>
          <a:p>
            <a:pPr lvl="0" algn="just">
              <a:defRPr/>
            </a:pPr>
            <a:r>
              <a:rPr lang="en-US" sz="1500" dirty="0" smtClean="0">
                <a:latin typeface="Open Sans" panose="020B0606030504020204" pitchFamily="34" charset="0"/>
              </a:rPr>
              <a:t>Piattaforma serverless per lo sviluppo di applicazioni mobile e web.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63F73B-FCFF-45AF-9844-E45C003FBB3A}"/>
              </a:ext>
            </a:extLst>
          </p:cNvPr>
          <p:cNvSpPr txBox="1"/>
          <p:nvPr/>
        </p:nvSpPr>
        <p:spPr>
          <a:xfrm>
            <a:off x="841323" y="4473075"/>
            <a:ext cx="20614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 smtClean="0">
                <a:solidFill>
                  <a:srgbClr val="074D67"/>
                </a:solidFill>
                <a:latin typeface="Open Sans" panose="020B0606030504020204" pitchFamily="34" charset="0"/>
              </a:rPr>
              <a:t>THE MOVIE DATABASE</a:t>
            </a:r>
          </a:p>
          <a:p>
            <a:pPr lvl="0" algn="just">
              <a:defRPr/>
            </a:pPr>
            <a:endParaRPr lang="en-US" sz="1500" dirty="0" smtClean="0">
              <a:latin typeface="Open Sans" panose="020B0606030504020204" pitchFamily="34" charset="0"/>
            </a:endParaRPr>
          </a:p>
          <a:p>
            <a:pPr lvl="0" algn="just">
              <a:defRPr/>
            </a:pPr>
            <a:r>
              <a:rPr lang="en-US" sz="1500" dirty="0" smtClean="0">
                <a:latin typeface="Open Sans" panose="020B0606030504020204" pitchFamily="34" charset="0"/>
              </a:rPr>
              <a:t>Api che permette di recuperare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smtClean="0">
                <a:latin typeface="Open Sans" panose="020B0606030504020204" pitchFamily="34" charset="0"/>
              </a:rPr>
              <a:t>informazioni sui film e Serie TV.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B7FFB8B-046C-42E6-8DAC-F3D090B92E10}"/>
              </a:ext>
            </a:extLst>
          </p:cNvPr>
          <p:cNvSpPr/>
          <p:nvPr/>
        </p:nvSpPr>
        <p:spPr>
          <a:xfrm>
            <a:off x="889000" y="1870338"/>
            <a:ext cx="1892141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59A254B-3AD9-4711-A1D4-C903831287DD}"/>
              </a:ext>
            </a:extLst>
          </p:cNvPr>
          <p:cNvSpPr/>
          <p:nvPr/>
        </p:nvSpPr>
        <p:spPr>
          <a:xfrm>
            <a:off x="889000" y="4178300"/>
            <a:ext cx="1892141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718389-B036-4067-8B3C-44445CA4D57C}"/>
              </a:ext>
            </a:extLst>
          </p:cNvPr>
          <p:cNvSpPr txBox="1"/>
          <p:nvPr/>
        </p:nvSpPr>
        <p:spPr>
          <a:xfrm>
            <a:off x="9139700" y="2074593"/>
            <a:ext cx="20614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solidFill>
                  <a:srgbClr val="FCB414"/>
                </a:solidFill>
                <a:latin typeface="Open Sans" panose="020B0606030504020204" pitchFamily="34" charset="0"/>
              </a:rPr>
              <a:t>STORAGE</a:t>
            </a:r>
          </a:p>
          <a:p>
            <a:pPr lvl="0" algn="just">
              <a:defRPr/>
            </a:pPr>
            <a:endParaRPr lang="en-US" sz="1500" dirty="0">
              <a:latin typeface="Open Sans" panose="020B0606030504020204" pitchFamily="34" charset="0"/>
            </a:endParaRPr>
          </a:p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Ulteriore servizio che permette di salvare le informazioni, come ad esempio le foto di profile.</a:t>
            </a:r>
          </a:p>
          <a:p>
            <a:pPr lvl="0" algn="just">
              <a:defRPr/>
            </a:pPr>
            <a:endParaRPr lang="en-US" sz="1500" dirty="0" smtClean="0"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9E66E9-0B51-4709-90AE-2D130933F07C}"/>
              </a:ext>
            </a:extLst>
          </p:cNvPr>
          <p:cNvSpPr txBox="1"/>
          <p:nvPr/>
        </p:nvSpPr>
        <p:spPr>
          <a:xfrm>
            <a:off x="9139700" y="4363505"/>
            <a:ext cx="20614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 smtClean="0">
                <a:solidFill>
                  <a:srgbClr val="42AFB6"/>
                </a:solidFill>
                <a:latin typeface="Open Sans" panose="020B0606030504020204" pitchFamily="34" charset="0"/>
              </a:rPr>
              <a:t>REALTIME </a:t>
            </a:r>
            <a:r>
              <a:rPr lang="en-US" sz="1500" dirty="0">
                <a:solidFill>
                  <a:srgbClr val="42AFB6"/>
                </a:solidFill>
                <a:latin typeface="Open Sans" panose="020B0606030504020204" pitchFamily="34" charset="0"/>
              </a:rPr>
              <a:t>DATABASE</a:t>
            </a:r>
          </a:p>
          <a:p>
            <a:pPr lvl="0" algn="just">
              <a:defRPr/>
            </a:pPr>
            <a:endParaRPr lang="en-US" sz="1500" dirty="0">
              <a:latin typeface="Open Sans" panose="020B0606030504020204" pitchFamily="34" charset="0"/>
            </a:endParaRPr>
          </a:p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Servizio offerto da Firebase. Database in tempo reale che permette di gestire le varie fasi.</a:t>
            </a:r>
          </a:p>
          <a:p>
            <a:pPr lvl="0" algn="just">
              <a:defRPr/>
            </a:pPr>
            <a:endParaRPr lang="en-US" sz="1500" dirty="0" smtClean="0">
              <a:latin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08443D3-8BD1-4B2A-8047-37E5CE0F906D}"/>
              </a:ext>
            </a:extLst>
          </p:cNvPr>
          <p:cNvSpPr/>
          <p:nvPr/>
        </p:nvSpPr>
        <p:spPr>
          <a:xfrm>
            <a:off x="9239250" y="1870338"/>
            <a:ext cx="1892141" cy="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251E839-43DB-4162-9FBD-EA1221AF9AE0}"/>
              </a:ext>
            </a:extLst>
          </p:cNvPr>
          <p:cNvSpPr/>
          <p:nvPr/>
        </p:nvSpPr>
        <p:spPr>
          <a:xfrm>
            <a:off x="9239250" y="4178300"/>
            <a:ext cx="1892141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332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/>
      <p:bldP spid="9" grpId="0"/>
      <p:bldP spid="10" grpId="0"/>
      <p:bldP spid="2" grpId="0" animBg="1"/>
      <p:bldP spid="14" grpId="0" animBg="1"/>
      <p:bldP spid="15" grpId="0"/>
      <p:bldP spid="16" grpId="0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F1809E0-EEBE-4DEB-8C61-2E1A5676AA41}"/>
              </a:ext>
            </a:extLst>
          </p:cNvPr>
          <p:cNvSpPr/>
          <p:nvPr/>
        </p:nvSpPr>
        <p:spPr>
          <a:xfrm>
            <a:off x="4226322" y="1905300"/>
            <a:ext cx="1624444" cy="165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</a:t>
            </a:r>
            <a:endParaRPr kumimoji="0" lang="en-GB" sz="9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C3FF01-07DD-4B15-B6DF-8922E4349A5B}"/>
              </a:ext>
            </a:extLst>
          </p:cNvPr>
          <p:cNvSpPr/>
          <p:nvPr/>
        </p:nvSpPr>
        <p:spPr>
          <a:xfrm>
            <a:off x="4226322" y="3770106"/>
            <a:ext cx="1624444" cy="165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500" b="1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</a:t>
            </a:r>
            <a:endParaRPr kumimoji="0" lang="en-GB" sz="9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1165990-C3F5-4E11-82E4-892A8FBD24F1}"/>
              </a:ext>
            </a:extLst>
          </p:cNvPr>
          <p:cNvSpPr/>
          <p:nvPr/>
        </p:nvSpPr>
        <p:spPr>
          <a:xfrm>
            <a:off x="6078467" y="1917288"/>
            <a:ext cx="1624444" cy="1651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8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endParaRPr kumimoji="0" lang="en-GB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0AE418-DDA0-47D5-A32D-5448EDC70633}"/>
              </a:ext>
            </a:extLst>
          </p:cNvPr>
          <p:cNvSpPr/>
          <p:nvPr/>
        </p:nvSpPr>
        <p:spPr>
          <a:xfrm>
            <a:off x="6078467" y="3770106"/>
            <a:ext cx="1624444" cy="1651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8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endParaRPr kumimoji="0" lang="en-GB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2023666" y="220408"/>
            <a:ext cx="8074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Technologies Used </a:t>
            </a:r>
            <a:r>
              <a:rPr lang="en-GB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Desktop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77BCDE7-1642-4559-B97D-D9569C26CC4D}"/>
              </a:ext>
            </a:extLst>
          </p:cNvPr>
          <p:cNvSpPr/>
          <p:nvPr/>
        </p:nvSpPr>
        <p:spPr>
          <a:xfrm>
            <a:off x="664158" y="2111831"/>
            <a:ext cx="774299" cy="7742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395D4D-9593-42C2-B37A-96A69331BF5E}"/>
              </a:ext>
            </a:extLst>
          </p:cNvPr>
          <p:cNvSpPr txBox="1"/>
          <p:nvPr/>
        </p:nvSpPr>
        <p:spPr>
          <a:xfrm>
            <a:off x="1589537" y="1919996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noProof="0" dirty="0" smtClean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BootStrap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457115-59D4-4954-A02F-0A475EC7CA67}"/>
              </a:ext>
            </a:extLst>
          </p:cNvPr>
          <p:cNvSpPr txBox="1"/>
          <p:nvPr/>
        </p:nvSpPr>
        <p:spPr>
          <a:xfrm>
            <a:off x="1604909" y="4055331"/>
            <a:ext cx="222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noProof="0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NodeJs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96CA70-0FA4-4C69-9A3F-8CEDD606DB28}"/>
              </a:ext>
            </a:extLst>
          </p:cNvPr>
          <p:cNvSpPr txBox="1"/>
          <p:nvPr/>
        </p:nvSpPr>
        <p:spPr>
          <a:xfrm>
            <a:off x="9282059" y="1898538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 smtClean="0">
                <a:solidFill>
                  <a:srgbClr val="074D67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CSS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74D67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B52945-F92C-42FB-A9D7-1D79DB0046D9}"/>
              </a:ext>
            </a:extLst>
          </p:cNvPr>
          <p:cNvSpPr txBox="1"/>
          <p:nvPr/>
        </p:nvSpPr>
        <p:spPr>
          <a:xfrm>
            <a:off x="9320159" y="3855276"/>
            <a:ext cx="17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 smtClean="0">
                <a:solidFill>
                  <a:srgbClr val="C2C92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HTML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66C0042-89AD-40AC-BBE5-DF25524044A8}"/>
              </a:ext>
            </a:extLst>
          </p:cNvPr>
          <p:cNvSpPr txBox="1"/>
          <p:nvPr/>
        </p:nvSpPr>
        <p:spPr>
          <a:xfrm>
            <a:off x="1604909" y="2324302"/>
            <a:ext cx="202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1200" dirty="0" smtClean="0"/>
              <a:t>E’ </a:t>
            </a:r>
            <a:r>
              <a:rPr lang="it-IT" sz="1200" dirty="0"/>
              <a:t>una libreria di componenti front end e un Toolkit open </a:t>
            </a:r>
            <a:r>
              <a:rPr lang="it-IT" sz="1200" dirty="0" smtClean="0"/>
              <a:t>source.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967751B7-2E01-4C18-9C6F-4A353E252D42}"/>
              </a:ext>
            </a:extLst>
          </p:cNvPr>
          <p:cNvSpPr/>
          <p:nvPr/>
        </p:nvSpPr>
        <p:spPr>
          <a:xfrm>
            <a:off x="697709" y="4178756"/>
            <a:ext cx="774299" cy="7742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A3BF0A-1291-454C-818E-B64A3CF1E13F}"/>
              </a:ext>
            </a:extLst>
          </p:cNvPr>
          <p:cNvSpPr txBox="1"/>
          <p:nvPr/>
        </p:nvSpPr>
        <p:spPr>
          <a:xfrm>
            <a:off x="1604909" y="4463977"/>
            <a:ext cx="2025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1200" dirty="0"/>
              <a:t>U</a:t>
            </a:r>
            <a:r>
              <a:rPr lang="it-IT" sz="1200" dirty="0" smtClean="0"/>
              <a:t>n </a:t>
            </a:r>
            <a:r>
              <a:rPr lang="it-IT" sz="1200" dirty="0"/>
              <a:t>ambiente di esecuzione che permette di eseguire codice Javascript come un qualsiasi linguaggio di </a:t>
            </a:r>
            <a:r>
              <a:rPr lang="it-IT" sz="1200" dirty="0" smtClean="0"/>
              <a:t>programmazione.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6AABEC87-E656-4E36-AF6D-A2AD6299661F}"/>
              </a:ext>
            </a:extLst>
          </p:cNvPr>
          <p:cNvSpPr/>
          <p:nvPr/>
        </p:nvSpPr>
        <p:spPr>
          <a:xfrm>
            <a:off x="8308184" y="2111831"/>
            <a:ext cx="774299" cy="7742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7858A0C-7268-42C2-AED2-3FAB715C4A80}"/>
              </a:ext>
            </a:extLst>
          </p:cNvPr>
          <p:cNvSpPr txBox="1"/>
          <p:nvPr/>
        </p:nvSpPr>
        <p:spPr>
          <a:xfrm>
            <a:off x="9282059" y="2343352"/>
            <a:ext cx="20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1200" dirty="0" smtClean="0"/>
              <a:t>E’ un </a:t>
            </a:r>
            <a:r>
              <a:rPr lang="it-IT" sz="1200" dirty="0"/>
              <a:t>linguaggio usato per programmare la resa grafica di documenti scritti in un linguaggio di </a:t>
            </a:r>
            <a:r>
              <a:rPr lang="it-IT" sz="1200" dirty="0" smtClean="0"/>
              <a:t>markup.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1DCEB5F-3764-4F71-970B-A979EB70289A}"/>
              </a:ext>
            </a:extLst>
          </p:cNvPr>
          <p:cNvSpPr/>
          <p:nvPr/>
        </p:nvSpPr>
        <p:spPr>
          <a:xfrm>
            <a:off x="8308184" y="3988256"/>
            <a:ext cx="774299" cy="774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D6CD757-98A1-4573-8BA9-A0A98342430F}"/>
              </a:ext>
            </a:extLst>
          </p:cNvPr>
          <p:cNvSpPr txBox="1"/>
          <p:nvPr/>
        </p:nvSpPr>
        <p:spPr>
          <a:xfrm>
            <a:off x="9320159" y="4248352"/>
            <a:ext cx="20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it-IT" sz="1200" dirty="0"/>
              <a:t>C</a:t>
            </a:r>
            <a:r>
              <a:rPr lang="it-IT" sz="1200" dirty="0" smtClean="0"/>
              <a:t>onsente </a:t>
            </a:r>
            <a:r>
              <a:rPr lang="it-IT" sz="1200" dirty="0"/>
              <a:t>di descrivere semanticamente la struttura di un documento web attraverso </a:t>
            </a:r>
            <a:r>
              <a:rPr lang="it-IT" sz="1200" dirty="0" smtClean="0"/>
              <a:t>tag.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E40BAE83-7BCB-4668-A63F-52A2F6F9137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7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/>
      <p:bldP spid="3" grpId="0" animBg="1"/>
      <p:bldP spid="12" grpId="0"/>
      <p:bldP spid="13" grpId="0"/>
      <p:bldP spid="14" grpId="0"/>
      <p:bldP spid="15" grpId="0"/>
      <p:bldP spid="16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>
            <a:extLst>
              <a:ext uri="{FF2B5EF4-FFF2-40B4-BE49-F238E27FC236}">
                <a16:creationId xmlns:a16="http://schemas.microsoft.com/office/drawing/2014/main" xmlns="" id="{43C01003-B6AF-4463-AE79-DE0D5D974F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468597"/>
            <a:ext cx="10723120" cy="5807075"/>
            <a:chOff x="969" y="744"/>
            <a:chExt cx="5584" cy="302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F10D4E87-527B-4671-B13B-29F495E4E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2109252A-1A76-451F-BCC9-F331FEAB5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Thank 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 for your attention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A77053C-B2C5-48CA-92A1-06F83D6F84B2}"/>
              </a:ext>
            </a:extLst>
          </p:cNvPr>
          <p:cNvGrpSpPr/>
          <p:nvPr/>
        </p:nvGrpSpPr>
        <p:grpSpPr>
          <a:xfrm>
            <a:off x="5139014" y="4204022"/>
            <a:ext cx="1801171" cy="2305099"/>
            <a:chOff x="4375118" y="2717072"/>
            <a:chExt cx="1404653" cy="1797644"/>
          </a:xfrm>
          <a:solidFill>
            <a:schemeClr val="accent2"/>
          </a:solidFill>
        </p:grpSpPr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xmlns="" id="{E04898C6-002A-4E8F-8936-AC0D564EF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528" y="2769946"/>
              <a:ext cx="333842" cy="332783"/>
            </a:xfrm>
            <a:custGeom>
              <a:avLst/>
              <a:gdLst>
                <a:gd name="T0" fmla="*/ 38 w 120"/>
                <a:gd name="T1" fmla="*/ 116 h 120"/>
                <a:gd name="T2" fmla="*/ 63 w 120"/>
                <a:gd name="T3" fmla="*/ 120 h 120"/>
                <a:gd name="T4" fmla="*/ 85 w 120"/>
                <a:gd name="T5" fmla="*/ 115 h 120"/>
                <a:gd name="T6" fmla="*/ 105 w 120"/>
                <a:gd name="T7" fmla="*/ 100 h 120"/>
                <a:gd name="T8" fmla="*/ 120 w 120"/>
                <a:gd name="T9" fmla="*/ 60 h 120"/>
                <a:gd name="T10" fmla="*/ 109 w 120"/>
                <a:gd name="T11" fmla="*/ 26 h 120"/>
                <a:gd name="T12" fmla="*/ 57 w 120"/>
                <a:gd name="T13" fmla="*/ 1 h 120"/>
                <a:gd name="T14" fmla="*/ 30 w 120"/>
                <a:gd name="T15" fmla="*/ 8 h 120"/>
                <a:gd name="T16" fmla="*/ 6 w 120"/>
                <a:gd name="T17" fmla="*/ 34 h 120"/>
                <a:gd name="T18" fmla="*/ 0 w 120"/>
                <a:gd name="T19" fmla="*/ 61 h 120"/>
                <a:gd name="T20" fmla="*/ 6 w 120"/>
                <a:gd name="T21" fmla="*/ 87 h 120"/>
                <a:gd name="T22" fmla="*/ 38 w 120"/>
                <a:gd name="T23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20">
                  <a:moveTo>
                    <a:pt x="38" y="116"/>
                  </a:moveTo>
                  <a:cubicBezTo>
                    <a:pt x="46" y="119"/>
                    <a:pt x="54" y="120"/>
                    <a:pt x="63" y="120"/>
                  </a:cubicBezTo>
                  <a:cubicBezTo>
                    <a:pt x="70" y="119"/>
                    <a:pt x="78" y="118"/>
                    <a:pt x="85" y="115"/>
                  </a:cubicBezTo>
                  <a:cubicBezTo>
                    <a:pt x="93" y="111"/>
                    <a:pt x="100" y="107"/>
                    <a:pt x="105" y="100"/>
                  </a:cubicBezTo>
                  <a:cubicBezTo>
                    <a:pt x="115" y="88"/>
                    <a:pt x="120" y="75"/>
                    <a:pt x="120" y="60"/>
                  </a:cubicBezTo>
                  <a:cubicBezTo>
                    <a:pt x="120" y="47"/>
                    <a:pt x="117" y="36"/>
                    <a:pt x="109" y="26"/>
                  </a:cubicBezTo>
                  <a:cubicBezTo>
                    <a:pt x="97" y="9"/>
                    <a:pt x="81" y="1"/>
                    <a:pt x="57" y="1"/>
                  </a:cubicBezTo>
                  <a:cubicBezTo>
                    <a:pt x="48" y="0"/>
                    <a:pt x="36" y="5"/>
                    <a:pt x="30" y="8"/>
                  </a:cubicBezTo>
                  <a:cubicBezTo>
                    <a:pt x="19" y="15"/>
                    <a:pt x="11" y="23"/>
                    <a:pt x="6" y="34"/>
                  </a:cubicBezTo>
                  <a:cubicBezTo>
                    <a:pt x="2" y="43"/>
                    <a:pt x="0" y="52"/>
                    <a:pt x="0" y="61"/>
                  </a:cubicBezTo>
                  <a:cubicBezTo>
                    <a:pt x="0" y="70"/>
                    <a:pt x="2" y="79"/>
                    <a:pt x="6" y="87"/>
                  </a:cubicBezTo>
                  <a:cubicBezTo>
                    <a:pt x="13" y="101"/>
                    <a:pt x="24" y="110"/>
                    <a:pt x="3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xmlns="" id="{CE20755D-E7EE-4510-9CE7-B614FA610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18" y="2717072"/>
              <a:ext cx="1404653" cy="1797644"/>
            </a:xfrm>
            <a:custGeom>
              <a:avLst/>
              <a:gdLst>
                <a:gd name="T0" fmla="*/ 493 w 504"/>
                <a:gd name="T1" fmla="*/ 9 h 651"/>
                <a:gd name="T2" fmla="*/ 467 w 504"/>
                <a:gd name="T3" fmla="*/ 2 h 651"/>
                <a:gd name="T4" fmla="*/ 456 w 504"/>
                <a:gd name="T5" fmla="*/ 9 h 651"/>
                <a:gd name="T6" fmla="*/ 323 w 504"/>
                <a:gd name="T7" fmla="*/ 142 h 651"/>
                <a:gd name="T8" fmla="*/ 318 w 504"/>
                <a:gd name="T9" fmla="*/ 148 h 651"/>
                <a:gd name="T10" fmla="*/ 311 w 504"/>
                <a:gd name="T11" fmla="*/ 148 h 651"/>
                <a:gd name="T12" fmla="*/ 187 w 504"/>
                <a:gd name="T13" fmla="*/ 148 h 651"/>
                <a:gd name="T14" fmla="*/ 181 w 504"/>
                <a:gd name="T15" fmla="*/ 142 h 651"/>
                <a:gd name="T16" fmla="*/ 48 w 504"/>
                <a:gd name="T17" fmla="*/ 9 h 651"/>
                <a:gd name="T18" fmla="*/ 37 w 504"/>
                <a:gd name="T19" fmla="*/ 2 h 651"/>
                <a:gd name="T20" fmla="*/ 11 w 504"/>
                <a:gd name="T21" fmla="*/ 9 h 651"/>
                <a:gd name="T22" fmla="*/ 11 w 504"/>
                <a:gd name="T23" fmla="*/ 47 h 651"/>
                <a:gd name="T24" fmla="*/ 102 w 504"/>
                <a:gd name="T25" fmla="*/ 137 h 651"/>
                <a:gd name="T26" fmla="*/ 126 w 504"/>
                <a:gd name="T27" fmla="*/ 162 h 651"/>
                <a:gd name="T28" fmla="*/ 128 w 504"/>
                <a:gd name="T29" fmla="*/ 163 h 651"/>
                <a:gd name="T30" fmla="*/ 173 w 504"/>
                <a:gd name="T31" fmla="*/ 209 h 651"/>
                <a:gd name="T32" fmla="*/ 173 w 504"/>
                <a:gd name="T33" fmla="*/ 252 h 651"/>
                <a:gd name="T34" fmla="*/ 173 w 504"/>
                <a:gd name="T35" fmla="*/ 395 h 651"/>
                <a:gd name="T36" fmla="*/ 116 w 504"/>
                <a:gd name="T37" fmla="*/ 605 h 651"/>
                <a:gd name="T38" fmla="*/ 116 w 504"/>
                <a:gd name="T39" fmla="*/ 606 h 651"/>
                <a:gd name="T40" fmla="*/ 115 w 504"/>
                <a:gd name="T41" fmla="*/ 618 h 651"/>
                <a:gd name="T42" fmla="*/ 115 w 504"/>
                <a:gd name="T43" fmla="*/ 620 h 651"/>
                <a:gd name="T44" fmla="*/ 115 w 504"/>
                <a:gd name="T45" fmla="*/ 621 h 651"/>
                <a:gd name="T46" fmla="*/ 115 w 504"/>
                <a:gd name="T47" fmla="*/ 623 h 651"/>
                <a:gd name="T48" fmla="*/ 116 w 504"/>
                <a:gd name="T49" fmla="*/ 624 h 651"/>
                <a:gd name="T50" fmla="*/ 116 w 504"/>
                <a:gd name="T51" fmla="*/ 626 h 651"/>
                <a:gd name="T52" fmla="*/ 141 w 504"/>
                <a:gd name="T53" fmla="*/ 650 h 651"/>
                <a:gd name="T54" fmla="*/ 149 w 504"/>
                <a:gd name="T55" fmla="*/ 651 h 651"/>
                <a:gd name="T56" fmla="*/ 156 w 504"/>
                <a:gd name="T57" fmla="*/ 651 h 651"/>
                <a:gd name="T58" fmla="*/ 177 w 504"/>
                <a:gd name="T59" fmla="*/ 640 h 651"/>
                <a:gd name="T60" fmla="*/ 185 w 504"/>
                <a:gd name="T61" fmla="*/ 626 h 651"/>
                <a:gd name="T62" fmla="*/ 185 w 504"/>
                <a:gd name="T63" fmla="*/ 625 h 651"/>
                <a:gd name="T64" fmla="*/ 185 w 504"/>
                <a:gd name="T65" fmla="*/ 624 h 651"/>
                <a:gd name="T66" fmla="*/ 248 w 504"/>
                <a:gd name="T67" fmla="*/ 396 h 651"/>
                <a:gd name="T68" fmla="*/ 256 w 504"/>
                <a:gd name="T69" fmla="*/ 396 h 651"/>
                <a:gd name="T70" fmla="*/ 319 w 504"/>
                <a:gd name="T71" fmla="*/ 624 h 651"/>
                <a:gd name="T72" fmla="*/ 319 w 504"/>
                <a:gd name="T73" fmla="*/ 625 h 651"/>
                <a:gd name="T74" fmla="*/ 319 w 504"/>
                <a:gd name="T75" fmla="*/ 626 h 651"/>
                <a:gd name="T76" fmla="*/ 327 w 504"/>
                <a:gd name="T77" fmla="*/ 640 h 651"/>
                <a:gd name="T78" fmla="*/ 348 w 504"/>
                <a:gd name="T79" fmla="*/ 651 h 651"/>
                <a:gd name="T80" fmla="*/ 355 w 504"/>
                <a:gd name="T81" fmla="*/ 651 h 651"/>
                <a:gd name="T82" fmla="*/ 363 w 504"/>
                <a:gd name="T83" fmla="*/ 650 h 651"/>
                <a:gd name="T84" fmla="*/ 388 w 504"/>
                <a:gd name="T85" fmla="*/ 626 h 651"/>
                <a:gd name="T86" fmla="*/ 388 w 504"/>
                <a:gd name="T87" fmla="*/ 624 h 651"/>
                <a:gd name="T88" fmla="*/ 389 w 504"/>
                <a:gd name="T89" fmla="*/ 623 h 651"/>
                <a:gd name="T90" fmla="*/ 389 w 504"/>
                <a:gd name="T91" fmla="*/ 621 h 651"/>
                <a:gd name="T92" fmla="*/ 389 w 504"/>
                <a:gd name="T93" fmla="*/ 620 h 651"/>
                <a:gd name="T94" fmla="*/ 389 w 504"/>
                <a:gd name="T95" fmla="*/ 618 h 651"/>
                <a:gd name="T96" fmla="*/ 388 w 504"/>
                <a:gd name="T97" fmla="*/ 606 h 651"/>
                <a:gd name="T98" fmla="*/ 388 w 504"/>
                <a:gd name="T99" fmla="*/ 605 h 651"/>
                <a:gd name="T100" fmla="*/ 331 w 504"/>
                <a:gd name="T101" fmla="*/ 395 h 651"/>
                <a:gd name="T102" fmla="*/ 331 w 504"/>
                <a:gd name="T103" fmla="*/ 209 h 651"/>
                <a:gd name="T104" fmla="*/ 376 w 504"/>
                <a:gd name="T105" fmla="*/ 163 h 651"/>
                <a:gd name="T106" fmla="*/ 378 w 504"/>
                <a:gd name="T107" fmla="*/ 162 h 651"/>
                <a:gd name="T108" fmla="*/ 403 w 504"/>
                <a:gd name="T109" fmla="*/ 137 h 651"/>
                <a:gd name="T110" fmla="*/ 493 w 504"/>
                <a:gd name="T111" fmla="*/ 47 h 651"/>
                <a:gd name="T112" fmla="*/ 493 w 504"/>
                <a:gd name="T113" fmla="*/ 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4" h="651">
                  <a:moveTo>
                    <a:pt x="493" y="9"/>
                  </a:moveTo>
                  <a:cubicBezTo>
                    <a:pt x="486" y="2"/>
                    <a:pt x="477" y="0"/>
                    <a:pt x="467" y="2"/>
                  </a:cubicBezTo>
                  <a:cubicBezTo>
                    <a:pt x="462" y="4"/>
                    <a:pt x="459" y="6"/>
                    <a:pt x="456" y="9"/>
                  </a:cubicBezTo>
                  <a:cubicBezTo>
                    <a:pt x="411" y="54"/>
                    <a:pt x="367" y="98"/>
                    <a:pt x="323" y="142"/>
                  </a:cubicBezTo>
                  <a:cubicBezTo>
                    <a:pt x="321" y="144"/>
                    <a:pt x="319" y="146"/>
                    <a:pt x="318" y="148"/>
                  </a:cubicBezTo>
                  <a:cubicBezTo>
                    <a:pt x="315" y="148"/>
                    <a:pt x="313" y="148"/>
                    <a:pt x="311" y="148"/>
                  </a:cubicBezTo>
                  <a:cubicBezTo>
                    <a:pt x="269" y="148"/>
                    <a:pt x="228" y="148"/>
                    <a:pt x="187" y="148"/>
                  </a:cubicBezTo>
                  <a:cubicBezTo>
                    <a:pt x="185" y="146"/>
                    <a:pt x="183" y="144"/>
                    <a:pt x="181" y="142"/>
                  </a:cubicBezTo>
                  <a:cubicBezTo>
                    <a:pt x="137" y="98"/>
                    <a:pt x="93" y="54"/>
                    <a:pt x="48" y="9"/>
                  </a:cubicBezTo>
                  <a:cubicBezTo>
                    <a:pt x="45" y="6"/>
                    <a:pt x="42" y="4"/>
                    <a:pt x="37" y="2"/>
                  </a:cubicBezTo>
                  <a:cubicBezTo>
                    <a:pt x="27" y="0"/>
                    <a:pt x="19" y="2"/>
                    <a:pt x="11" y="9"/>
                  </a:cubicBezTo>
                  <a:cubicBezTo>
                    <a:pt x="1" y="19"/>
                    <a:pt x="0" y="37"/>
                    <a:pt x="11" y="47"/>
                  </a:cubicBezTo>
                  <a:cubicBezTo>
                    <a:pt x="42" y="77"/>
                    <a:pt x="72" y="107"/>
                    <a:pt x="102" y="137"/>
                  </a:cubicBezTo>
                  <a:cubicBezTo>
                    <a:pt x="110" y="145"/>
                    <a:pt x="118" y="153"/>
                    <a:pt x="126" y="162"/>
                  </a:cubicBezTo>
                  <a:cubicBezTo>
                    <a:pt x="127" y="163"/>
                    <a:pt x="128" y="163"/>
                    <a:pt x="128" y="163"/>
                  </a:cubicBezTo>
                  <a:cubicBezTo>
                    <a:pt x="173" y="209"/>
                    <a:pt x="173" y="209"/>
                    <a:pt x="173" y="209"/>
                  </a:cubicBezTo>
                  <a:cubicBezTo>
                    <a:pt x="173" y="230"/>
                    <a:pt x="173" y="249"/>
                    <a:pt x="173" y="252"/>
                  </a:cubicBezTo>
                  <a:cubicBezTo>
                    <a:pt x="173" y="300"/>
                    <a:pt x="173" y="348"/>
                    <a:pt x="173" y="395"/>
                  </a:cubicBezTo>
                  <a:cubicBezTo>
                    <a:pt x="154" y="465"/>
                    <a:pt x="135" y="535"/>
                    <a:pt x="116" y="605"/>
                  </a:cubicBezTo>
                  <a:cubicBezTo>
                    <a:pt x="116" y="605"/>
                    <a:pt x="116" y="606"/>
                    <a:pt x="116" y="606"/>
                  </a:cubicBezTo>
                  <a:cubicBezTo>
                    <a:pt x="115" y="610"/>
                    <a:pt x="115" y="614"/>
                    <a:pt x="115" y="618"/>
                  </a:cubicBezTo>
                  <a:cubicBezTo>
                    <a:pt x="115" y="619"/>
                    <a:pt x="115" y="619"/>
                    <a:pt x="115" y="620"/>
                  </a:cubicBezTo>
                  <a:cubicBezTo>
                    <a:pt x="115" y="620"/>
                    <a:pt x="115" y="620"/>
                    <a:pt x="115" y="621"/>
                  </a:cubicBezTo>
                  <a:cubicBezTo>
                    <a:pt x="115" y="622"/>
                    <a:pt x="115" y="622"/>
                    <a:pt x="115" y="623"/>
                  </a:cubicBezTo>
                  <a:cubicBezTo>
                    <a:pt x="116" y="624"/>
                    <a:pt x="116" y="624"/>
                    <a:pt x="116" y="624"/>
                  </a:cubicBezTo>
                  <a:cubicBezTo>
                    <a:pt x="116" y="625"/>
                    <a:pt x="116" y="625"/>
                    <a:pt x="116" y="626"/>
                  </a:cubicBezTo>
                  <a:cubicBezTo>
                    <a:pt x="120" y="638"/>
                    <a:pt x="129" y="647"/>
                    <a:pt x="141" y="650"/>
                  </a:cubicBezTo>
                  <a:cubicBezTo>
                    <a:pt x="144" y="651"/>
                    <a:pt x="146" y="651"/>
                    <a:pt x="149" y="651"/>
                  </a:cubicBezTo>
                  <a:cubicBezTo>
                    <a:pt x="149" y="651"/>
                    <a:pt x="149" y="651"/>
                    <a:pt x="156" y="651"/>
                  </a:cubicBezTo>
                  <a:cubicBezTo>
                    <a:pt x="164" y="650"/>
                    <a:pt x="171" y="646"/>
                    <a:pt x="177" y="640"/>
                  </a:cubicBezTo>
                  <a:cubicBezTo>
                    <a:pt x="180" y="635"/>
                    <a:pt x="183" y="631"/>
                    <a:pt x="185" y="626"/>
                  </a:cubicBezTo>
                  <a:cubicBezTo>
                    <a:pt x="185" y="625"/>
                    <a:pt x="185" y="625"/>
                    <a:pt x="185" y="625"/>
                  </a:cubicBezTo>
                  <a:cubicBezTo>
                    <a:pt x="185" y="624"/>
                    <a:pt x="185" y="624"/>
                    <a:pt x="185" y="624"/>
                  </a:cubicBezTo>
                  <a:cubicBezTo>
                    <a:pt x="194" y="590"/>
                    <a:pt x="220" y="496"/>
                    <a:pt x="248" y="396"/>
                  </a:cubicBezTo>
                  <a:cubicBezTo>
                    <a:pt x="251" y="396"/>
                    <a:pt x="254" y="396"/>
                    <a:pt x="256" y="396"/>
                  </a:cubicBezTo>
                  <a:cubicBezTo>
                    <a:pt x="284" y="496"/>
                    <a:pt x="310" y="590"/>
                    <a:pt x="319" y="624"/>
                  </a:cubicBezTo>
                  <a:cubicBezTo>
                    <a:pt x="319" y="625"/>
                    <a:pt x="319" y="625"/>
                    <a:pt x="319" y="625"/>
                  </a:cubicBezTo>
                  <a:cubicBezTo>
                    <a:pt x="319" y="625"/>
                    <a:pt x="319" y="625"/>
                    <a:pt x="319" y="626"/>
                  </a:cubicBezTo>
                  <a:cubicBezTo>
                    <a:pt x="321" y="631"/>
                    <a:pt x="323" y="635"/>
                    <a:pt x="327" y="640"/>
                  </a:cubicBezTo>
                  <a:cubicBezTo>
                    <a:pt x="332" y="646"/>
                    <a:pt x="340" y="650"/>
                    <a:pt x="348" y="651"/>
                  </a:cubicBezTo>
                  <a:cubicBezTo>
                    <a:pt x="355" y="651"/>
                    <a:pt x="355" y="651"/>
                    <a:pt x="355" y="651"/>
                  </a:cubicBezTo>
                  <a:cubicBezTo>
                    <a:pt x="358" y="651"/>
                    <a:pt x="360" y="651"/>
                    <a:pt x="363" y="650"/>
                  </a:cubicBezTo>
                  <a:cubicBezTo>
                    <a:pt x="375" y="647"/>
                    <a:pt x="384" y="638"/>
                    <a:pt x="388" y="626"/>
                  </a:cubicBezTo>
                  <a:cubicBezTo>
                    <a:pt x="388" y="625"/>
                    <a:pt x="388" y="625"/>
                    <a:pt x="388" y="624"/>
                  </a:cubicBezTo>
                  <a:cubicBezTo>
                    <a:pt x="388" y="624"/>
                    <a:pt x="388" y="624"/>
                    <a:pt x="389" y="623"/>
                  </a:cubicBezTo>
                  <a:cubicBezTo>
                    <a:pt x="389" y="622"/>
                    <a:pt x="389" y="622"/>
                    <a:pt x="389" y="621"/>
                  </a:cubicBezTo>
                  <a:cubicBezTo>
                    <a:pt x="389" y="620"/>
                    <a:pt x="389" y="620"/>
                    <a:pt x="389" y="620"/>
                  </a:cubicBezTo>
                  <a:cubicBezTo>
                    <a:pt x="389" y="619"/>
                    <a:pt x="389" y="619"/>
                    <a:pt x="389" y="618"/>
                  </a:cubicBezTo>
                  <a:cubicBezTo>
                    <a:pt x="389" y="614"/>
                    <a:pt x="389" y="610"/>
                    <a:pt x="388" y="606"/>
                  </a:cubicBezTo>
                  <a:cubicBezTo>
                    <a:pt x="388" y="606"/>
                    <a:pt x="388" y="605"/>
                    <a:pt x="388" y="605"/>
                  </a:cubicBezTo>
                  <a:cubicBezTo>
                    <a:pt x="369" y="535"/>
                    <a:pt x="350" y="465"/>
                    <a:pt x="331" y="395"/>
                  </a:cubicBezTo>
                  <a:cubicBezTo>
                    <a:pt x="331" y="359"/>
                    <a:pt x="331" y="270"/>
                    <a:pt x="331" y="209"/>
                  </a:cubicBezTo>
                  <a:cubicBezTo>
                    <a:pt x="376" y="163"/>
                    <a:pt x="376" y="163"/>
                    <a:pt x="376" y="163"/>
                  </a:cubicBezTo>
                  <a:cubicBezTo>
                    <a:pt x="377" y="163"/>
                    <a:pt x="377" y="163"/>
                    <a:pt x="378" y="162"/>
                  </a:cubicBezTo>
                  <a:cubicBezTo>
                    <a:pt x="386" y="153"/>
                    <a:pt x="394" y="145"/>
                    <a:pt x="403" y="137"/>
                  </a:cubicBezTo>
                  <a:cubicBezTo>
                    <a:pt x="433" y="107"/>
                    <a:pt x="463" y="77"/>
                    <a:pt x="493" y="47"/>
                  </a:cubicBezTo>
                  <a:cubicBezTo>
                    <a:pt x="504" y="37"/>
                    <a:pt x="503" y="19"/>
                    <a:pt x="49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67ADF1-8050-41CE-BAAA-CB1C091BB22A}"/>
              </a:ext>
            </a:extLst>
          </p:cNvPr>
          <p:cNvSpPr/>
          <p:nvPr/>
        </p:nvSpPr>
        <p:spPr>
          <a:xfrm>
            <a:off x="4228231" y="1831778"/>
            <a:ext cx="3829206" cy="2255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FE8496-D1A9-4D6C-AA16-36201EFBDAD4}"/>
              </a:ext>
            </a:extLst>
          </p:cNvPr>
          <p:cNvSpPr txBox="1"/>
          <p:nvPr/>
        </p:nvSpPr>
        <p:spPr>
          <a:xfrm>
            <a:off x="4733707" y="2599492"/>
            <a:ext cx="2818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b="1" dirty="0" smtClean="0">
                <a:solidFill>
                  <a:schemeClr val="bg1"/>
                </a:solidFill>
                <a:latin typeface="Open Sans" panose="020B0606030504020204" pitchFamily="34" charset="0"/>
              </a:rPr>
              <a:t>Goodbye!!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5432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21806</TotalTime>
  <Words>238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Msi</cp:lastModifiedBy>
  <cp:revision>1834</cp:revision>
  <dcterms:created xsi:type="dcterms:W3CDTF">2017-12-05T16:25:52Z</dcterms:created>
  <dcterms:modified xsi:type="dcterms:W3CDTF">2022-02-23T16:49:22Z</dcterms:modified>
</cp:coreProperties>
</file>