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nton" pitchFamily="2" charset="0"/>
      <p:regular r:id="rId14"/>
    </p:embeddedFont>
    <p:embeddedFont>
      <p:font typeface="Inter" panose="020B0604020202020204" charset="0"/>
      <p:regular r:id="rId15"/>
    </p:embeddedFont>
    <p:embeddedFont>
      <p:font typeface="Inter Bold" panose="020B0604020202020204" charset="0"/>
      <p:regular r:id="rId16"/>
    </p:embeddedFont>
    <p:embeddedFont>
      <p:font typeface="Inter Light" panose="020B0604020202020204" charset="0"/>
      <p:regular r:id="rId17"/>
    </p:embeddedFont>
    <p:embeddedFont>
      <p:font typeface="Inter Medium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0" d="100"/>
          <a:sy n="70" d="100"/>
        </p:scale>
        <p:origin x="77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21.gi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8C52FF">
                <a:alpha val="100000"/>
              </a:srgbClr>
            </a:gs>
            <a:gs pos="100000">
              <a:srgbClr val="00BF63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2412656"/>
            <a:ext cx="10074558" cy="54958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4400"/>
              </a:lnSpc>
            </a:pPr>
            <a:r>
              <a:rPr lang="en-US" sz="120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SERVICE IDE </a:t>
            </a:r>
          </a:p>
          <a:p>
            <a:pPr algn="l">
              <a:lnSpc>
                <a:spcPts val="14400"/>
              </a:lnSpc>
            </a:pPr>
            <a:r>
              <a:rPr lang="en-US" sz="120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FOR IOT</a:t>
            </a:r>
          </a:p>
          <a:p>
            <a:pPr algn="l">
              <a:lnSpc>
                <a:spcPts val="14400"/>
              </a:lnSpc>
            </a:pPr>
            <a:r>
              <a:rPr lang="en-US" sz="120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APPLICATIONS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-806930" y="9389847"/>
            <a:ext cx="20476654" cy="2954553"/>
            <a:chOff x="0" y="0"/>
            <a:chExt cx="5393028" cy="77815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393028" cy="778154"/>
            </a:xfrm>
            <a:custGeom>
              <a:avLst/>
              <a:gdLst/>
              <a:ahLst/>
              <a:cxnLst/>
              <a:rect l="l" t="t" r="r" b="b"/>
              <a:pathLst>
                <a:path w="5393028" h="778154">
                  <a:moveTo>
                    <a:pt x="0" y="0"/>
                  </a:moveTo>
                  <a:lnTo>
                    <a:pt x="5393028" y="0"/>
                  </a:lnTo>
                  <a:lnTo>
                    <a:pt x="5393028" y="778154"/>
                  </a:lnTo>
                  <a:lnTo>
                    <a:pt x="0" y="778154"/>
                  </a:lnTo>
                  <a:close/>
                </a:path>
              </a:pathLst>
            </a:custGeom>
            <a:solidFill>
              <a:srgbClr val="F4F3E7"/>
            </a:solidFill>
          </p:spPr>
          <p:txBody>
            <a:bodyPr/>
            <a:lstStyle/>
            <a:p>
              <a:endParaRPr lang="it-IT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5393028" cy="81625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28700" y="1028700"/>
            <a:ext cx="5037279" cy="850628"/>
            <a:chOff x="0" y="0"/>
            <a:chExt cx="1326691" cy="22403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26691" cy="224034"/>
            </a:xfrm>
            <a:custGeom>
              <a:avLst/>
              <a:gdLst/>
              <a:ahLst/>
              <a:cxnLst/>
              <a:rect l="l" t="t" r="r" b="b"/>
              <a:pathLst>
                <a:path w="1326691" h="224034">
                  <a:moveTo>
                    <a:pt x="112017" y="0"/>
                  </a:moveTo>
                  <a:lnTo>
                    <a:pt x="1214674" y="0"/>
                  </a:lnTo>
                  <a:cubicBezTo>
                    <a:pt x="1276539" y="0"/>
                    <a:pt x="1326691" y="50152"/>
                    <a:pt x="1326691" y="112017"/>
                  </a:cubicBezTo>
                  <a:lnTo>
                    <a:pt x="1326691" y="112017"/>
                  </a:lnTo>
                  <a:cubicBezTo>
                    <a:pt x="1326691" y="173882"/>
                    <a:pt x="1276539" y="224034"/>
                    <a:pt x="1214674" y="224034"/>
                  </a:cubicBezTo>
                  <a:lnTo>
                    <a:pt x="112017" y="224034"/>
                  </a:lnTo>
                  <a:cubicBezTo>
                    <a:pt x="50152" y="224034"/>
                    <a:pt x="0" y="173882"/>
                    <a:pt x="0" y="112017"/>
                  </a:cubicBezTo>
                  <a:lnTo>
                    <a:pt x="0" y="112017"/>
                  </a:lnTo>
                  <a:cubicBezTo>
                    <a:pt x="0" y="50152"/>
                    <a:pt x="50152" y="0"/>
                    <a:pt x="11201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4F3E7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326691" cy="2621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19967" y="9698540"/>
            <a:ext cx="1539333" cy="336729"/>
          </a:xfrm>
          <a:custGeom>
            <a:avLst/>
            <a:gdLst/>
            <a:ahLst/>
            <a:cxnLst/>
            <a:rect l="l" t="t" r="r" b="b"/>
            <a:pathLst>
              <a:path w="1539333" h="336729">
                <a:moveTo>
                  <a:pt x="0" y="0"/>
                </a:moveTo>
                <a:lnTo>
                  <a:pt x="1539333" y="0"/>
                </a:lnTo>
                <a:lnTo>
                  <a:pt x="1539333" y="336729"/>
                </a:lnTo>
                <a:lnTo>
                  <a:pt x="0" y="3367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10" name="Group 10"/>
          <p:cNvGrpSpPr/>
          <p:nvPr/>
        </p:nvGrpSpPr>
        <p:grpSpPr>
          <a:xfrm rot="-433358">
            <a:off x="1064944" y="8551575"/>
            <a:ext cx="5894313" cy="948562"/>
            <a:chOff x="0" y="0"/>
            <a:chExt cx="1552412" cy="24982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552412" cy="249827"/>
            </a:xfrm>
            <a:custGeom>
              <a:avLst/>
              <a:gdLst/>
              <a:ahLst/>
              <a:cxnLst/>
              <a:rect l="l" t="t" r="r" b="b"/>
              <a:pathLst>
                <a:path w="1552412" h="249827">
                  <a:moveTo>
                    <a:pt x="124913" y="0"/>
                  </a:moveTo>
                  <a:lnTo>
                    <a:pt x="1427498" y="0"/>
                  </a:lnTo>
                  <a:cubicBezTo>
                    <a:pt x="1460627" y="0"/>
                    <a:pt x="1492400" y="13160"/>
                    <a:pt x="1515825" y="36586"/>
                  </a:cubicBezTo>
                  <a:cubicBezTo>
                    <a:pt x="1539251" y="60012"/>
                    <a:pt x="1552412" y="91784"/>
                    <a:pt x="1552412" y="124913"/>
                  </a:cubicBezTo>
                  <a:lnTo>
                    <a:pt x="1552412" y="124913"/>
                  </a:lnTo>
                  <a:cubicBezTo>
                    <a:pt x="1552412" y="158043"/>
                    <a:pt x="1539251" y="189815"/>
                    <a:pt x="1515825" y="213241"/>
                  </a:cubicBezTo>
                  <a:cubicBezTo>
                    <a:pt x="1492400" y="236666"/>
                    <a:pt x="1460627" y="249827"/>
                    <a:pt x="1427498" y="249827"/>
                  </a:cubicBezTo>
                  <a:lnTo>
                    <a:pt x="124913" y="249827"/>
                  </a:lnTo>
                  <a:cubicBezTo>
                    <a:pt x="91784" y="249827"/>
                    <a:pt x="60012" y="236666"/>
                    <a:pt x="36586" y="213241"/>
                  </a:cubicBezTo>
                  <a:cubicBezTo>
                    <a:pt x="13160" y="189815"/>
                    <a:pt x="0" y="158043"/>
                    <a:pt x="0" y="124913"/>
                  </a:cubicBezTo>
                  <a:lnTo>
                    <a:pt x="0" y="124913"/>
                  </a:lnTo>
                  <a:cubicBezTo>
                    <a:pt x="0" y="91784"/>
                    <a:pt x="13160" y="60012"/>
                    <a:pt x="36586" y="36586"/>
                  </a:cubicBezTo>
                  <a:cubicBezTo>
                    <a:pt x="60012" y="13160"/>
                    <a:pt x="91784" y="0"/>
                    <a:pt x="124913" y="0"/>
                  </a:cubicBezTo>
                  <a:close/>
                </a:path>
              </a:pathLst>
            </a:custGeom>
            <a:solidFill>
              <a:srgbClr val="FFDE59"/>
            </a:solidFill>
            <a:ln w="38100" cap="rnd">
              <a:solidFill>
                <a:srgbClr val="302F2F"/>
              </a:solidFill>
              <a:prstDash val="solid"/>
              <a:round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552412" cy="28792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932949" y="1028700"/>
            <a:ext cx="7326351" cy="7456846"/>
          </a:xfrm>
          <a:custGeom>
            <a:avLst/>
            <a:gdLst/>
            <a:ahLst/>
            <a:cxnLst/>
            <a:rect l="l" t="t" r="r" b="b"/>
            <a:pathLst>
              <a:path w="7326351" h="7456846">
                <a:moveTo>
                  <a:pt x="0" y="0"/>
                </a:moveTo>
                <a:lnTo>
                  <a:pt x="7326351" y="0"/>
                </a:lnTo>
                <a:lnTo>
                  <a:pt x="7326351" y="7456846"/>
                </a:lnTo>
                <a:lnTo>
                  <a:pt x="0" y="74568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14" name="TextBox 14"/>
          <p:cNvSpPr txBox="1"/>
          <p:nvPr/>
        </p:nvSpPr>
        <p:spPr>
          <a:xfrm>
            <a:off x="1149481" y="1168264"/>
            <a:ext cx="4795718" cy="5144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F4F3E7"/>
                </a:solidFill>
                <a:latin typeface="Inter Light"/>
                <a:ea typeface="Inter Light"/>
                <a:cs typeface="Inter Light"/>
                <a:sym typeface="Inter Light"/>
              </a:rPr>
              <a:t>Final Project Assignment</a:t>
            </a:r>
          </a:p>
        </p:txBody>
      </p:sp>
      <p:sp>
        <p:nvSpPr>
          <p:cNvPr id="15" name="TextBox 15"/>
          <p:cNvSpPr txBox="1"/>
          <p:nvPr/>
        </p:nvSpPr>
        <p:spPr>
          <a:xfrm rot="-433358">
            <a:off x="1201482" y="8676590"/>
            <a:ext cx="5611653" cy="6229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302F2F"/>
                </a:solidFill>
                <a:latin typeface="Inter Medium"/>
                <a:ea typeface="Inter Medium"/>
                <a:cs typeface="Inter Medium"/>
                <a:sym typeface="Inter Medium"/>
              </a:rPr>
              <a:t>By M2M Group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14119">
            <a:off x="-1209664" y="-1667715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2480549" flipH="1">
            <a:off x="14922813" y="-1376710"/>
            <a:ext cx="4973985" cy="4702677"/>
          </a:xfrm>
          <a:custGeom>
            <a:avLst/>
            <a:gdLst/>
            <a:ahLst/>
            <a:cxnLst/>
            <a:rect l="l" t="t" r="r" b="b"/>
            <a:pathLst>
              <a:path w="4973985" h="4702677">
                <a:moveTo>
                  <a:pt x="4973985" y="0"/>
                </a:moveTo>
                <a:lnTo>
                  <a:pt x="0" y="0"/>
                </a:lnTo>
                <a:lnTo>
                  <a:pt x="0" y="4702677"/>
                </a:lnTo>
                <a:lnTo>
                  <a:pt x="4973985" y="4702677"/>
                </a:lnTo>
                <a:lnTo>
                  <a:pt x="497398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3301033" y="2612523"/>
            <a:ext cx="11685934" cy="6645777"/>
          </a:xfrm>
          <a:custGeom>
            <a:avLst/>
            <a:gdLst/>
            <a:ahLst/>
            <a:cxnLst/>
            <a:rect l="l" t="t" r="r" b="b"/>
            <a:pathLst>
              <a:path w="11685934" h="6645777">
                <a:moveTo>
                  <a:pt x="0" y="0"/>
                </a:moveTo>
                <a:lnTo>
                  <a:pt x="11685934" y="0"/>
                </a:lnTo>
                <a:lnTo>
                  <a:pt x="11685934" y="6645777"/>
                </a:lnTo>
                <a:lnTo>
                  <a:pt x="0" y="66457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5663985" y="333408"/>
            <a:ext cx="6960030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CANVAS SECTION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14119">
            <a:off x="-1209664" y="-1667715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2480549" flipH="1">
            <a:off x="14922813" y="-1376710"/>
            <a:ext cx="4973985" cy="4702677"/>
          </a:xfrm>
          <a:custGeom>
            <a:avLst/>
            <a:gdLst/>
            <a:ahLst/>
            <a:cxnLst/>
            <a:rect l="l" t="t" r="r" b="b"/>
            <a:pathLst>
              <a:path w="4973985" h="4702677">
                <a:moveTo>
                  <a:pt x="4973985" y="0"/>
                </a:moveTo>
                <a:lnTo>
                  <a:pt x="0" y="0"/>
                </a:lnTo>
                <a:lnTo>
                  <a:pt x="0" y="4702677"/>
                </a:lnTo>
                <a:lnTo>
                  <a:pt x="4973985" y="4702677"/>
                </a:lnTo>
                <a:lnTo>
                  <a:pt x="497398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2826908" y="2466932"/>
            <a:ext cx="12634185" cy="6791368"/>
          </a:xfrm>
          <a:custGeom>
            <a:avLst/>
            <a:gdLst/>
            <a:ahLst/>
            <a:cxnLst/>
            <a:rect l="l" t="t" r="r" b="b"/>
            <a:pathLst>
              <a:path w="12634185" h="6791368">
                <a:moveTo>
                  <a:pt x="0" y="0"/>
                </a:moveTo>
                <a:lnTo>
                  <a:pt x="12634184" y="0"/>
                </a:lnTo>
                <a:lnTo>
                  <a:pt x="12634184" y="6791368"/>
                </a:lnTo>
                <a:lnTo>
                  <a:pt x="0" y="67913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7408002" y="333408"/>
            <a:ext cx="3471995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APP TAB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818556" y="4448208"/>
            <a:ext cx="12650887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THANKS FOR YOUR ATTENTION 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210118" y="-7911822"/>
            <a:ext cx="24708234" cy="12011186"/>
            <a:chOff x="0" y="0"/>
            <a:chExt cx="6507518" cy="31634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507518" cy="3163440"/>
            </a:xfrm>
            <a:custGeom>
              <a:avLst/>
              <a:gdLst/>
              <a:ahLst/>
              <a:cxnLst/>
              <a:rect l="l" t="t" r="r" b="b"/>
              <a:pathLst>
                <a:path w="6507518" h="3163440">
                  <a:moveTo>
                    <a:pt x="3253759" y="0"/>
                  </a:moveTo>
                  <a:cubicBezTo>
                    <a:pt x="1456758" y="0"/>
                    <a:pt x="0" y="708160"/>
                    <a:pt x="0" y="1581720"/>
                  </a:cubicBezTo>
                  <a:cubicBezTo>
                    <a:pt x="0" y="2455280"/>
                    <a:pt x="1456758" y="3163440"/>
                    <a:pt x="3253759" y="3163440"/>
                  </a:cubicBezTo>
                  <a:cubicBezTo>
                    <a:pt x="5050761" y="3163440"/>
                    <a:pt x="6507518" y="2455280"/>
                    <a:pt x="6507518" y="1581720"/>
                  </a:cubicBezTo>
                  <a:cubicBezTo>
                    <a:pt x="6507518" y="708160"/>
                    <a:pt x="5050761" y="0"/>
                    <a:pt x="3253759" y="0"/>
                  </a:cubicBezTo>
                  <a:close/>
                </a:path>
              </a:pathLst>
            </a:custGeom>
            <a:solidFill>
              <a:srgbClr val="8C52FF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it-I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610080" y="258472"/>
              <a:ext cx="5287359" cy="26083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4106721" y="1019175"/>
            <a:ext cx="10074558" cy="18382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400"/>
              </a:lnSpc>
            </a:pPr>
            <a:r>
              <a:rPr lang="en-US" sz="12000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GOALS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1028700" y="4295406"/>
            <a:ext cx="5230816" cy="3235205"/>
            <a:chOff x="0" y="0"/>
            <a:chExt cx="6974421" cy="4313607"/>
          </a:xfrm>
        </p:grpSpPr>
        <p:grpSp>
          <p:nvGrpSpPr>
            <p:cNvPr id="7" name="Group 7"/>
            <p:cNvGrpSpPr/>
            <p:nvPr/>
          </p:nvGrpSpPr>
          <p:grpSpPr>
            <a:xfrm>
              <a:off x="0" y="939173"/>
              <a:ext cx="6974421" cy="2849175"/>
              <a:chOff x="0" y="0"/>
              <a:chExt cx="1451651" cy="59302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1451651" cy="593025"/>
              </a:xfrm>
              <a:custGeom>
                <a:avLst/>
                <a:gdLst/>
                <a:ahLst/>
                <a:cxnLst/>
                <a:rect l="l" t="t" r="r" b="b"/>
                <a:pathLst>
                  <a:path w="1451651" h="593025">
                    <a:moveTo>
                      <a:pt x="38478" y="0"/>
                    </a:moveTo>
                    <a:lnTo>
                      <a:pt x="1413173" y="0"/>
                    </a:lnTo>
                    <a:cubicBezTo>
                      <a:pt x="1423378" y="0"/>
                      <a:pt x="1433165" y="4054"/>
                      <a:pt x="1440381" y="11270"/>
                    </a:cubicBezTo>
                    <a:cubicBezTo>
                      <a:pt x="1447597" y="18486"/>
                      <a:pt x="1451651" y="28273"/>
                      <a:pt x="1451651" y="38478"/>
                    </a:cubicBezTo>
                    <a:lnTo>
                      <a:pt x="1451651" y="554547"/>
                    </a:lnTo>
                    <a:cubicBezTo>
                      <a:pt x="1451651" y="564752"/>
                      <a:pt x="1447597" y="574539"/>
                      <a:pt x="1440381" y="581755"/>
                    </a:cubicBezTo>
                    <a:cubicBezTo>
                      <a:pt x="1433165" y="588971"/>
                      <a:pt x="1423378" y="593025"/>
                      <a:pt x="1413173" y="593025"/>
                    </a:cubicBezTo>
                    <a:lnTo>
                      <a:pt x="38478" y="593025"/>
                    </a:lnTo>
                    <a:cubicBezTo>
                      <a:pt x="28273" y="593025"/>
                      <a:pt x="18486" y="588971"/>
                      <a:pt x="11270" y="581755"/>
                    </a:cubicBezTo>
                    <a:cubicBezTo>
                      <a:pt x="4054" y="574539"/>
                      <a:pt x="0" y="564752"/>
                      <a:pt x="0" y="554547"/>
                    </a:cubicBezTo>
                    <a:lnTo>
                      <a:pt x="0" y="38478"/>
                    </a:lnTo>
                    <a:cubicBezTo>
                      <a:pt x="0" y="28273"/>
                      <a:pt x="4054" y="18486"/>
                      <a:pt x="11270" y="11270"/>
                    </a:cubicBezTo>
                    <a:cubicBezTo>
                      <a:pt x="18486" y="4054"/>
                      <a:pt x="28273" y="0"/>
                      <a:pt x="38478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9" name="TextBox 9"/>
              <p:cNvSpPr txBox="1"/>
              <p:nvPr/>
            </p:nvSpPr>
            <p:spPr>
              <a:xfrm>
                <a:off x="0" y="-38100"/>
                <a:ext cx="1451651" cy="631125"/>
              </a:xfrm>
              <a:prstGeom prst="rect">
                <a:avLst/>
              </a:prstGeom>
            </p:spPr>
            <p:txBody>
              <a:bodyPr lIns="55632" tIns="55632" rIns="55632" bIns="55632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grpSp>
          <p:nvGrpSpPr>
            <p:cNvPr id="10" name="Group 10"/>
            <p:cNvGrpSpPr/>
            <p:nvPr/>
          </p:nvGrpSpPr>
          <p:grpSpPr>
            <a:xfrm rot="-232512">
              <a:off x="571639" y="196889"/>
              <a:ext cx="5876771" cy="1484568"/>
              <a:chOff x="0" y="0"/>
              <a:chExt cx="1223187" cy="308997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1223187" cy="308997"/>
              </a:xfrm>
              <a:custGeom>
                <a:avLst/>
                <a:gdLst/>
                <a:ahLst/>
                <a:cxnLst/>
                <a:rect l="l" t="t" r="r" b="b"/>
                <a:pathLst>
                  <a:path w="1223187" h="308997">
                    <a:moveTo>
                      <a:pt x="152218" y="0"/>
                    </a:moveTo>
                    <a:lnTo>
                      <a:pt x="1070969" y="0"/>
                    </a:lnTo>
                    <a:cubicBezTo>
                      <a:pt x="1111340" y="0"/>
                      <a:pt x="1150057" y="16037"/>
                      <a:pt x="1178603" y="44584"/>
                    </a:cubicBezTo>
                    <a:cubicBezTo>
                      <a:pt x="1207150" y="73130"/>
                      <a:pt x="1223187" y="111847"/>
                      <a:pt x="1223187" y="152218"/>
                    </a:cubicBezTo>
                    <a:lnTo>
                      <a:pt x="1223187" y="156779"/>
                    </a:lnTo>
                    <a:cubicBezTo>
                      <a:pt x="1223187" y="197150"/>
                      <a:pt x="1207150" y="235867"/>
                      <a:pt x="1178603" y="264413"/>
                    </a:cubicBezTo>
                    <a:cubicBezTo>
                      <a:pt x="1150057" y="292960"/>
                      <a:pt x="1111340" y="308997"/>
                      <a:pt x="1070969" y="308997"/>
                    </a:cubicBezTo>
                    <a:lnTo>
                      <a:pt x="152218" y="308997"/>
                    </a:lnTo>
                    <a:cubicBezTo>
                      <a:pt x="111847" y="308997"/>
                      <a:pt x="73130" y="292960"/>
                      <a:pt x="44584" y="264413"/>
                    </a:cubicBezTo>
                    <a:cubicBezTo>
                      <a:pt x="16037" y="235867"/>
                      <a:pt x="0" y="197150"/>
                      <a:pt x="0" y="156779"/>
                    </a:cubicBezTo>
                    <a:lnTo>
                      <a:pt x="0" y="152218"/>
                    </a:lnTo>
                    <a:cubicBezTo>
                      <a:pt x="0" y="111847"/>
                      <a:pt x="16037" y="73130"/>
                      <a:pt x="44584" y="44584"/>
                    </a:cubicBezTo>
                    <a:cubicBezTo>
                      <a:pt x="73130" y="16037"/>
                      <a:pt x="111847" y="0"/>
                      <a:pt x="152218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2" name="TextBox 12"/>
              <p:cNvSpPr txBox="1"/>
              <p:nvPr/>
            </p:nvSpPr>
            <p:spPr>
              <a:xfrm>
                <a:off x="0" y="-38100"/>
                <a:ext cx="1223187" cy="347097"/>
              </a:xfrm>
              <a:prstGeom prst="rect">
                <a:avLst/>
              </a:prstGeom>
            </p:spPr>
            <p:txBody>
              <a:bodyPr lIns="55632" tIns="55632" rIns="55632" bIns="55632" rtlCol="0" anchor="ctr"/>
              <a:lstStyle/>
              <a:p>
                <a:pPr algn="ctr">
                  <a:lnSpc>
                    <a:spcPts val="2660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 rot="-232512">
              <a:off x="1131789" y="646945"/>
              <a:ext cx="4706982" cy="52743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307"/>
                </a:lnSpc>
                <a:spcBef>
                  <a:spcPct val="0"/>
                </a:spcBef>
              </a:pPr>
              <a:r>
                <a:rPr lang="en-US" sz="2362" b="1">
                  <a:solidFill>
                    <a:srgbClr val="302F2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CLEAN AND SIMPLE UI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696792" y="1895275"/>
              <a:ext cx="5580837" cy="241833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A minimal, intuitive interface that reduces distractions and simplifies project creation.</a:t>
              </a:r>
            </a:p>
            <a:p>
              <a:pPr algn="ctr">
                <a:lnSpc>
                  <a:spcPts val="2904"/>
                </a:lnSpc>
              </a:pPr>
              <a:endPara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>
                <a:lnSpc>
                  <a:spcPts val="2904"/>
                </a:lnSpc>
                <a:spcBef>
                  <a:spcPct val="0"/>
                </a:spcBef>
              </a:pPr>
              <a:endPara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6388131" y="6134648"/>
            <a:ext cx="5511738" cy="3123652"/>
            <a:chOff x="0" y="0"/>
            <a:chExt cx="7348984" cy="4164869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865850"/>
              <a:ext cx="7348984" cy="2760400"/>
              <a:chOff x="0" y="0"/>
              <a:chExt cx="1451651" cy="545264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1451651" cy="545264"/>
              </a:xfrm>
              <a:custGeom>
                <a:avLst/>
                <a:gdLst/>
                <a:ahLst/>
                <a:cxnLst/>
                <a:rect l="l" t="t" r="r" b="b"/>
                <a:pathLst>
                  <a:path w="1451651" h="545264">
                    <a:moveTo>
                      <a:pt x="42139" y="0"/>
                    </a:moveTo>
                    <a:lnTo>
                      <a:pt x="1409512" y="0"/>
                    </a:lnTo>
                    <a:cubicBezTo>
                      <a:pt x="1420688" y="0"/>
                      <a:pt x="1431406" y="4440"/>
                      <a:pt x="1439309" y="12342"/>
                    </a:cubicBezTo>
                    <a:cubicBezTo>
                      <a:pt x="1447212" y="20245"/>
                      <a:pt x="1451651" y="30963"/>
                      <a:pt x="1451651" y="42139"/>
                    </a:cubicBezTo>
                    <a:lnTo>
                      <a:pt x="1451651" y="503125"/>
                    </a:lnTo>
                    <a:cubicBezTo>
                      <a:pt x="1451651" y="514301"/>
                      <a:pt x="1447212" y="525019"/>
                      <a:pt x="1439309" y="532922"/>
                    </a:cubicBezTo>
                    <a:cubicBezTo>
                      <a:pt x="1431406" y="540825"/>
                      <a:pt x="1420688" y="545264"/>
                      <a:pt x="1409512" y="545264"/>
                    </a:cubicBezTo>
                    <a:lnTo>
                      <a:pt x="42139" y="545264"/>
                    </a:lnTo>
                    <a:cubicBezTo>
                      <a:pt x="30963" y="545264"/>
                      <a:pt x="20245" y="540825"/>
                      <a:pt x="12342" y="532922"/>
                    </a:cubicBezTo>
                    <a:cubicBezTo>
                      <a:pt x="4440" y="525019"/>
                      <a:pt x="0" y="514301"/>
                      <a:pt x="0" y="503125"/>
                    </a:cubicBezTo>
                    <a:lnTo>
                      <a:pt x="0" y="42139"/>
                    </a:lnTo>
                    <a:cubicBezTo>
                      <a:pt x="0" y="30963"/>
                      <a:pt x="4440" y="20245"/>
                      <a:pt x="12342" y="12342"/>
                    </a:cubicBezTo>
                    <a:cubicBezTo>
                      <a:pt x="20245" y="4440"/>
                      <a:pt x="30963" y="0"/>
                      <a:pt x="42139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18" name="TextBox 18"/>
              <p:cNvSpPr txBox="1"/>
              <p:nvPr/>
            </p:nvSpPr>
            <p:spPr>
              <a:xfrm>
                <a:off x="0" y="-38100"/>
                <a:ext cx="1451651" cy="583364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9" name="Group 19"/>
            <p:cNvGrpSpPr/>
            <p:nvPr/>
          </p:nvGrpSpPr>
          <p:grpSpPr>
            <a:xfrm rot="-232512">
              <a:off x="656114" y="195389"/>
              <a:ext cx="5824924" cy="1264749"/>
              <a:chOff x="0" y="0"/>
              <a:chExt cx="1150602" cy="249827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150602" cy="249827"/>
              </a:xfrm>
              <a:custGeom>
                <a:avLst/>
                <a:gdLst/>
                <a:ahLst/>
                <a:cxnLst/>
                <a:rect l="l" t="t" r="r" b="b"/>
                <a:pathLst>
                  <a:path w="1150602" h="249827">
                    <a:moveTo>
                      <a:pt x="124913" y="0"/>
                    </a:moveTo>
                    <a:lnTo>
                      <a:pt x="1025689" y="0"/>
                    </a:lnTo>
                    <a:cubicBezTo>
                      <a:pt x="1094677" y="0"/>
                      <a:pt x="1150602" y="55926"/>
                      <a:pt x="1150602" y="124913"/>
                    </a:cubicBezTo>
                    <a:lnTo>
                      <a:pt x="1150602" y="124913"/>
                    </a:lnTo>
                    <a:cubicBezTo>
                      <a:pt x="1150602" y="158043"/>
                      <a:pt x="1137442" y="189815"/>
                      <a:pt x="1114016" y="213241"/>
                    </a:cubicBezTo>
                    <a:cubicBezTo>
                      <a:pt x="1090590" y="236666"/>
                      <a:pt x="1058818" y="249827"/>
                      <a:pt x="1025689" y="249827"/>
                    </a:cubicBezTo>
                    <a:lnTo>
                      <a:pt x="124913" y="249827"/>
                    </a:lnTo>
                    <a:cubicBezTo>
                      <a:pt x="91784" y="249827"/>
                      <a:pt x="60012" y="236666"/>
                      <a:pt x="36586" y="213241"/>
                    </a:cubicBezTo>
                    <a:cubicBezTo>
                      <a:pt x="13160" y="189815"/>
                      <a:pt x="0" y="158043"/>
                      <a:pt x="0" y="124913"/>
                    </a:cubicBezTo>
                    <a:lnTo>
                      <a:pt x="0" y="124913"/>
                    </a:lnTo>
                    <a:cubicBezTo>
                      <a:pt x="0" y="91784"/>
                      <a:pt x="13160" y="60012"/>
                      <a:pt x="36586" y="36586"/>
                    </a:cubicBezTo>
                    <a:cubicBezTo>
                      <a:pt x="60012" y="13160"/>
                      <a:pt x="91784" y="0"/>
                      <a:pt x="124913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150602" cy="287927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 rot="-232512">
              <a:off x="1177997" y="552461"/>
              <a:ext cx="4777940" cy="50308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3220"/>
                </a:lnSpc>
                <a:spcBef>
                  <a:spcPct val="0"/>
                </a:spcBef>
              </a:pPr>
              <a:r>
                <a:rPr lang="en-US" sz="2300" b="1">
                  <a:solidFill>
                    <a:srgbClr val="302F2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GRAPHICAL APPROACH 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671544" y="1898607"/>
              <a:ext cx="6005895" cy="226626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40"/>
                </a:lnSpc>
              </a:pP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Design IoT apps visually </a:t>
              </a:r>
            </a:p>
            <a:p>
              <a:pPr algn="ctr">
                <a:lnSpc>
                  <a:spcPts val="2940"/>
                </a:lnSpc>
              </a:pPr>
              <a:r>
                <a:rPr lang="en-US" sz="2100" b="1">
                  <a:solidFill>
                    <a:srgbClr val="FFFFF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NO complex coding</a:t>
              </a:r>
              <a:r>
                <a:rPr lang="en-US" sz="2100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 needed.</a:t>
              </a:r>
            </a:p>
            <a:p>
              <a:pPr algn="ctr">
                <a:lnSpc>
                  <a:spcPts val="3920"/>
                </a:lnSpc>
              </a:pPr>
              <a:endPara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>
                <a:lnSpc>
                  <a:spcPts val="3920"/>
                </a:lnSpc>
                <a:spcBef>
                  <a:spcPct val="0"/>
                </a:spcBef>
              </a:pPr>
              <a:endParaRPr lang="en-US" sz="21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24" name="Freeform 24"/>
          <p:cNvSpPr/>
          <p:nvPr/>
        </p:nvSpPr>
        <p:spPr>
          <a:xfrm>
            <a:off x="2315245" y="1582095"/>
            <a:ext cx="1138971" cy="1143258"/>
          </a:xfrm>
          <a:custGeom>
            <a:avLst/>
            <a:gdLst/>
            <a:ahLst/>
            <a:cxnLst/>
            <a:rect l="l" t="t" r="r" b="b"/>
            <a:pathLst>
              <a:path w="1138971" h="1143258">
                <a:moveTo>
                  <a:pt x="0" y="0"/>
                </a:moveTo>
                <a:lnTo>
                  <a:pt x="1138971" y="0"/>
                </a:lnTo>
                <a:lnTo>
                  <a:pt x="1138971" y="1143259"/>
                </a:lnTo>
                <a:lnTo>
                  <a:pt x="0" y="11432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it-IT"/>
          </a:p>
        </p:txBody>
      </p:sp>
      <p:sp>
        <p:nvSpPr>
          <p:cNvPr id="25" name="Freeform 25"/>
          <p:cNvSpPr/>
          <p:nvPr/>
        </p:nvSpPr>
        <p:spPr>
          <a:xfrm>
            <a:off x="14181279" y="680918"/>
            <a:ext cx="1257448" cy="1262182"/>
          </a:xfrm>
          <a:custGeom>
            <a:avLst/>
            <a:gdLst/>
            <a:ahLst/>
            <a:cxnLst/>
            <a:rect l="l" t="t" r="r" b="b"/>
            <a:pathLst>
              <a:path w="1257448" h="1262182">
                <a:moveTo>
                  <a:pt x="0" y="0"/>
                </a:moveTo>
                <a:lnTo>
                  <a:pt x="1257449" y="0"/>
                </a:lnTo>
                <a:lnTo>
                  <a:pt x="1257449" y="1262182"/>
                </a:lnTo>
                <a:lnTo>
                  <a:pt x="0" y="126218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26" name="Group 26"/>
          <p:cNvGrpSpPr/>
          <p:nvPr/>
        </p:nvGrpSpPr>
        <p:grpSpPr>
          <a:xfrm>
            <a:off x="12033219" y="4295406"/>
            <a:ext cx="5323273" cy="3289362"/>
            <a:chOff x="0" y="0"/>
            <a:chExt cx="7097697" cy="4385817"/>
          </a:xfrm>
        </p:grpSpPr>
        <p:grpSp>
          <p:nvGrpSpPr>
            <p:cNvPr id="27" name="Group 27"/>
            <p:cNvGrpSpPr/>
            <p:nvPr/>
          </p:nvGrpSpPr>
          <p:grpSpPr>
            <a:xfrm>
              <a:off x="0" y="955773"/>
              <a:ext cx="7097697" cy="2899535"/>
              <a:chOff x="0" y="0"/>
              <a:chExt cx="1451651" cy="593025"/>
            </a:xfrm>
          </p:grpSpPr>
          <p:sp>
            <p:nvSpPr>
              <p:cNvPr id="28" name="Freeform 28"/>
              <p:cNvSpPr/>
              <p:nvPr/>
            </p:nvSpPr>
            <p:spPr>
              <a:xfrm>
                <a:off x="0" y="0"/>
                <a:ext cx="1451651" cy="593025"/>
              </a:xfrm>
              <a:custGeom>
                <a:avLst/>
                <a:gdLst/>
                <a:ahLst/>
                <a:cxnLst/>
                <a:rect l="l" t="t" r="r" b="b"/>
                <a:pathLst>
                  <a:path w="1451651" h="593025">
                    <a:moveTo>
                      <a:pt x="38478" y="0"/>
                    </a:moveTo>
                    <a:lnTo>
                      <a:pt x="1413173" y="0"/>
                    </a:lnTo>
                    <a:cubicBezTo>
                      <a:pt x="1423378" y="0"/>
                      <a:pt x="1433165" y="4054"/>
                      <a:pt x="1440381" y="11270"/>
                    </a:cubicBezTo>
                    <a:cubicBezTo>
                      <a:pt x="1447597" y="18486"/>
                      <a:pt x="1451651" y="28273"/>
                      <a:pt x="1451651" y="38478"/>
                    </a:cubicBezTo>
                    <a:lnTo>
                      <a:pt x="1451651" y="554547"/>
                    </a:lnTo>
                    <a:cubicBezTo>
                      <a:pt x="1451651" y="564752"/>
                      <a:pt x="1447597" y="574539"/>
                      <a:pt x="1440381" y="581755"/>
                    </a:cubicBezTo>
                    <a:cubicBezTo>
                      <a:pt x="1433165" y="588971"/>
                      <a:pt x="1423378" y="593025"/>
                      <a:pt x="1413173" y="593025"/>
                    </a:cubicBezTo>
                    <a:lnTo>
                      <a:pt x="38478" y="593025"/>
                    </a:lnTo>
                    <a:cubicBezTo>
                      <a:pt x="28273" y="593025"/>
                      <a:pt x="18486" y="588971"/>
                      <a:pt x="11270" y="581755"/>
                    </a:cubicBezTo>
                    <a:cubicBezTo>
                      <a:pt x="4054" y="574539"/>
                      <a:pt x="0" y="564752"/>
                      <a:pt x="0" y="554547"/>
                    </a:cubicBezTo>
                    <a:lnTo>
                      <a:pt x="0" y="38478"/>
                    </a:lnTo>
                    <a:cubicBezTo>
                      <a:pt x="0" y="28273"/>
                      <a:pt x="4054" y="18486"/>
                      <a:pt x="11270" y="11270"/>
                    </a:cubicBezTo>
                    <a:cubicBezTo>
                      <a:pt x="18486" y="4054"/>
                      <a:pt x="28273" y="0"/>
                      <a:pt x="38478" y="0"/>
                    </a:cubicBezTo>
                    <a:close/>
                  </a:path>
                </a:pathLst>
              </a:custGeom>
              <a:solidFill>
                <a:srgbClr val="8C52FF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29" name="TextBox 29"/>
              <p:cNvSpPr txBox="1"/>
              <p:nvPr/>
            </p:nvSpPr>
            <p:spPr>
              <a:xfrm>
                <a:off x="0" y="-38100"/>
                <a:ext cx="1451651" cy="631125"/>
              </a:xfrm>
              <a:prstGeom prst="rect">
                <a:avLst/>
              </a:prstGeom>
            </p:spPr>
            <p:txBody>
              <a:bodyPr lIns="55632" tIns="55632" rIns="55632" bIns="556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30" name="Group 30"/>
            <p:cNvGrpSpPr/>
            <p:nvPr/>
          </p:nvGrpSpPr>
          <p:grpSpPr>
            <a:xfrm rot="-232512">
              <a:off x="581743" y="200369"/>
              <a:ext cx="5980645" cy="1510808"/>
              <a:chOff x="0" y="0"/>
              <a:chExt cx="1223187" cy="308997"/>
            </a:xfrm>
          </p:grpSpPr>
          <p:sp>
            <p:nvSpPr>
              <p:cNvPr id="31" name="Freeform 31"/>
              <p:cNvSpPr/>
              <p:nvPr/>
            </p:nvSpPr>
            <p:spPr>
              <a:xfrm>
                <a:off x="0" y="0"/>
                <a:ext cx="1223187" cy="308997"/>
              </a:xfrm>
              <a:custGeom>
                <a:avLst/>
                <a:gdLst/>
                <a:ahLst/>
                <a:cxnLst/>
                <a:rect l="l" t="t" r="r" b="b"/>
                <a:pathLst>
                  <a:path w="1223187" h="308997">
                    <a:moveTo>
                      <a:pt x="152218" y="0"/>
                    </a:moveTo>
                    <a:lnTo>
                      <a:pt x="1070969" y="0"/>
                    </a:lnTo>
                    <a:cubicBezTo>
                      <a:pt x="1111340" y="0"/>
                      <a:pt x="1150057" y="16037"/>
                      <a:pt x="1178603" y="44584"/>
                    </a:cubicBezTo>
                    <a:cubicBezTo>
                      <a:pt x="1207150" y="73130"/>
                      <a:pt x="1223187" y="111847"/>
                      <a:pt x="1223187" y="152218"/>
                    </a:cubicBezTo>
                    <a:lnTo>
                      <a:pt x="1223187" y="156779"/>
                    </a:lnTo>
                    <a:cubicBezTo>
                      <a:pt x="1223187" y="197150"/>
                      <a:pt x="1207150" y="235867"/>
                      <a:pt x="1178603" y="264413"/>
                    </a:cubicBezTo>
                    <a:cubicBezTo>
                      <a:pt x="1150057" y="292960"/>
                      <a:pt x="1111340" y="308997"/>
                      <a:pt x="1070969" y="308997"/>
                    </a:cubicBezTo>
                    <a:lnTo>
                      <a:pt x="152218" y="308997"/>
                    </a:lnTo>
                    <a:cubicBezTo>
                      <a:pt x="111847" y="308997"/>
                      <a:pt x="73130" y="292960"/>
                      <a:pt x="44584" y="264413"/>
                    </a:cubicBezTo>
                    <a:cubicBezTo>
                      <a:pt x="16037" y="235867"/>
                      <a:pt x="0" y="197150"/>
                      <a:pt x="0" y="156779"/>
                    </a:cubicBezTo>
                    <a:lnTo>
                      <a:pt x="0" y="152218"/>
                    </a:lnTo>
                    <a:cubicBezTo>
                      <a:pt x="0" y="111847"/>
                      <a:pt x="16037" y="73130"/>
                      <a:pt x="44584" y="44584"/>
                    </a:cubicBezTo>
                    <a:cubicBezTo>
                      <a:pt x="73130" y="16037"/>
                      <a:pt x="111847" y="0"/>
                      <a:pt x="152218" y="0"/>
                    </a:cubicBezTo>
                    <a:close/>
                  </a:path>
                </a:pathLst>
              </a:custGeom>
              <a:solidFill>
                <a:srgbClr val="F4F3E7"/>
              </a:solidFill>
              <a:ln w="38100" cap="rnd">
                <a:solidFill>
                  <a:srgbClr val="302F2F"/>
                </a:solidFill>
                <a:prstDash val="solid"/>
                <a:round/>
              </a:ln>
            </p:spPr>
            <p:txBody>
              <a:bodyPr/>
              <a:lstStyle/>
              <a:p>
                <a:endParaRPr lang="it-IT"/>
              </a:p>
            </p:txBody>
          </p:sp>
          <p:sp>
            <p:nvSpPr>
              <p:cNvPr id="32" name="TextBox 32"/>
              <p:cNvSpPr txBox="1"/>
              <p:nvPr/>
            </p:nvSpPr>
            <p:spPr>
              <a:xfrm>
                <a:off x="0" y="-38100"/>
                <a:ext cx="1223187" cy="347097"/>
              </a:xfrm>
              <a:prstGeom prst="rect">
                <a:avLst/>
              </a:prstGeom>
            </p:spPr>
            <p:txBody>
              <a:bodyPr lIns="55632" tIns="55632" rIns="55632" bIns="55632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/>
            <p:cNvSpPr txBox="1"/>
            <p:nvPr/>
          </p:nvSpPr>
          <p:spPr>
            <a:xfrm rot="-232512">
              <a:off x="1152150" y="386665"/>
              <a:ext cx="4790180" cy="16462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365"/>
                </a:lnSpc>
              </a:pPr>
              <a:r>
                <a:rPr lang="en-US" sz="2404" b="1">
                  <a:solidFill>
                    <a:srgbClr val="302F2F"/>
                  </a:solidFill>
                  <a:latin typeface="Inter Bold"/>
                  <a:ea typeface="Inter Bold"/>
                  <a:cs typeface="Inter Bold"/>
                  <a:sym typeface="Inter Bold"/>
                </a:rPr>
                <a:t>FAST FINALIZATION AND TESTING</a:t>
              </a:r>
            </a:p>
            <a:p>
              <a:pPr marL="0" lvl="0" indent="0" algn="ctr">
                <a:lnSpc>
                  <a:spcPts val="3365"/>
                </a:lnSpc>
                <a:spcBef>
                  <a:spcPct val="0"/>
                </a:spcBef>
              </a:pPr>
              <a:endParaRPr lang="en-US" sz="2404" b="1">
                <a:solidFill>
                  <a:srgbClr val="302F2F"/>
                </a:solidFill>
                <a:latin typeface="Inter Bold"/>
                <a:ea typeface="Inter Bold"/>
                <a:cs typeface="Inter Bold"/>
                <a:sym typeface="Inter Bold"/>
              </a:endParaRPr>
            </a:p>
          </p:txBody>
        </p:sp>
        <p:sp>
          <p:nvSpPr>
            <p:cNvPr id="34" name="TextBox 34"/>
            <p:cNvSpPr txBox="1"/>
            <p:nvPr/>
          </p:nvSpPr>
          <p:spPr>
            <a:xfrm>
              <a:off x="709108" y="1929448"/>
              <a:ext cx="5679481" cy="245636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955"/>
                </a:lnSpc>
              </a:pPr>
              <a:r>
                <a:rPr lang="en-US" sz="2111">
                  <a:solidFill>
                    <a:srgbClr val="FFFFFF"/>
                  </a:solidFill>
                  <a:latin typeface="Inter"/>
                  <a:ea typeface="Inter"/>
                  <a:cs typeface="Inter"/>
                  <a:sym typeface="Inter"/>
                </a:rPr>
                <a:t>Quickly validate, simulate, and deploy apps with built-in tools and instant feedback.</a:t>
              </a:r>
            </a:p>
            <a:p>
              <a:pPr algn="ctr">
                <a:lnSpc>
                  <a:spcPts val="2955"/>
                </a:lnSpc>
              </a:pPr>
              <a:endParaRPr lang="en-US" sz="2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  <a:p>
              <a:pPr marL="0" lvl="0" indent="0" algn="ctr">
                <a:lnSpc>
                  <a:spcPts val="2955"/>
                </a:lnSpc>
                <a:spcBef>
                  <a:spcPct val="0"/>
                </a:spcBef>
              </a:pPr>
              <a:endParaRPr lang="en-US" sz="2111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C5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40347" y="393342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57150" cap="rnd">
            <a:noFill/>
            <a:prstDash val="solid"/>
            <a:round/>
          </a:ln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>
            <a:off x="7084603" y="393342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57150" cap="rnd">
            <a:noFill/>
            <a:prstDash val="solid"/>
            <a:round/>
          </a:ln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12491976" y="3933429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w="57150" cap="rnd">
            <a:noFill/>
            <a:prstDash val="solid"/>
            <a:round/>
          </a:ln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>
            <a:off x="7219838" y="5577134"/>
            <a:ext cx="3848323" cy="827390"/>
          </a:xfrm>
          <a:custGeom>
            <a:avLst/>
            <a:gdLst/>
            <a:ahLst/>
            <a:cxnLst/>
            <a:rect l="l" t="t" r="r" b="b"/>
            <a:pathLst>
              <a:path w="3848323" h="827390">
                <a:moveTo>
                  <a:pt x="0" y="0"/>
                </a:moveTo>
                <a:lnTo>
                  <a:pt x="3848324" y="0"/>
                </a:lnTo>
                <a:lnTo>
                  <a:pt x="3848324" y="827390"/>
                </a:lnTo>
                <a:lnTo>
                  <a:pt x="0" y="8273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6" name="Freeform 6"/>
          <p:cNvSpPr/>
          <p:nvPr/>
        </p:nvSpPr>
        <p:spPr>
          <a:xfrm>
            <a:off x="2891629" y="4825422"/>
            <a:ext cx="2343597" cy="2330814"/>
          </a:xfrm>
          <a:custGeom>
            <a:avLst/>
            <a:gdLst/>
            <a:ahLst/>
            <a:cxnLst/>
            <a:rect l="l" t="t" r="r" b="b"/>
            <a:pathLst>
              <a:path w="2343597" h="2330814">
                <a:moveTo>
                  <a:pt x="0" y="0"/>
                </a:moveTo>
                <a:lnTo>
                  <a:pt x="2343598" y="0"/>
                </a:lnTo>
                <a:lnTo>
                  <a:pt x="2343598" y="2330814"/>
                </a:lnTo>
                <a:lnTo>
                  <a:pt x="0" y="23308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grpSp>
        <p:nvGrpSpPr>
          <p:cNvPr id="7" name="Group 7"/>
          <p:cNvGrpSpPr/>
          <p:nvPr/>
        </p:nvGrpSpPr>
        <p:grpSpPr>
          <a:xfrm>
            <a:off x="13043587" y="4496021"/>
            <a:ext cx="3755676" cy="2660215"/>
            <a:chOff x="0" y="0"/>
            <a:chExt cx="5007568" cy="3546953"/>
          </a:xfrm>
        </p:grpSpPr>
        <p:sp>
          <p:nvSpPr>
            <p:cNvPr id="8" name="Freeform 8"/>
            <p:cNvSpPr/>
            <p:nvPr/>
          </p:nvSpPr>
          <p:spPr>
            <a:xfrm>
              <a:off x="292299" y="0"/>
              <a:ext cx="3211808" cy="3546953"/>
            </a:xfrm>
            <a:custGeom>
              <a:avLst/>
              <a:gdLst/>
              <a:ahLst/>
              <a:cxnLst/>
              <a:rect l="l" t="t" r="r" b="b"/>
              <a:pathLst>
                <a:path w="3211808" h="3546953">
                  <a:moveTo>
                    <a:pt x="0" y="0"/>
                  </a:moveTo>
                  <a:lnTo>
                    <a:pt x="3211808" y="0"/>
                  </a:lnTo>
                  <a:lnTo>
                    <a:pt x="3211808" y="3546953"/>
                  </a:lnTo>
                  <a:lnTo>
                    <a:pt x="0" y="35469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it-IT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572331"/>
              <a:ext cx="5007568" cy="7752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4953"/>
                </a:lnSpc>
                <a:spcBef>
                  <a:spcPct val="0"/>
                </a:spcBef>
              </a:pPr>
              <a:r>
                <a:rPr lang="en-US" sz="3538" b="1">
                  <a:solidFill>
                    <a:srgbClr val="000000"/>
                  </a:solidFill>
                  <a:latin typeface="Inter Bold"/>
                  <a:ea typeface="Inter Bold"/>
                  <a:cs typeface="Inter Bold"/>
                  <a:sym typeface="Inter Bold"/>
                </a:rPr>
                <a:t>Tkinter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806544" y="1019175"/>
            <a:ext cx="10670918" cy="2750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LANGUAGES AND LIBRAIES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43664" y="2509796"/>
            <a:ext cx="13600673" cy="6748504"/>
          </a:xfrm>
          <a:custGeom>
            <a:avLst/>
            <a:gdLst/>
            <a:ahLst/>
            <a:cxnLst/>
            <a:rect l="l" t="t" r="r" b="b"/>
            <a:pathLst>
              <a:path w="13600673" h="6748504">
                <a:moveTo>
                  <a:pt x="0" y="0"/>
                </a:moveTo>
                <a:lnTo>
                  <a:pt x="13600672" y="0"/>
                </a:lnTo>
                <a:lnTo>
                  <a:pt x="13600672" y="6748504"/>
                </a:lnTo>
                <a:lnTo>
                  <a:pt x="0" y="67485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-1914119">
            <a:off x="-1103748" y="-1495601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TextBox 4"/>
          <p:cNvSpPr txBox="1"/>
          <p:nvPr/>
        </p:nvSpPr>
        <p:spPr>
          <a:xfrm>
            <a:off x="4575040" y="267901"/>
            <a:ext cx="8952567" cy="161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6"/>
              </a:lnSpc>
            </a:pPr>
            <a:r>
              <a:rPr lang="en-US" sz="1066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THING TAB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48698" y="2502129"/>
            <a:ext cx="13585212" cy="6756171"/>
          </a:xfrm>
          <a:custGeom>
            <a:avLst/>
            <a:gdLst/>
            <a:ahLst/>
            <a:cxnLst/>
            <a:rect l="l" t="t" r="r" b="b"/>
            <a:pathLst>
              <a:path w="13585212" h="6756171">
                <a:moveTo>
                  <a:pt x="0" y="0"/>
                </a:moveTo>
                <a:lnTo>
                  <a:pt x="13585212" y="0"/>
                </a:lnTo>
                <a:lnTo>
                  <a:pt x="13585212" y="6756171"/>
                </a:lnTo>
                <a:lnTo>
                  <a:pt x="0" y="675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4575040" y="267901"/>
            <a:ext cx="8952567" cy="161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6"/>
              </a:lnSpc>
            </a:pPr>
            <a:r>
              <a:rPr lang="en-US" sz="1066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SERVICE TAB</a:t>
            </a:r>
          </a:p>
        </p:txBody>
      </p:sp>
      <p:sp>
        <p:nvSpPr>
          <p:cNvPr id="4" name="Freeform 4"/>
          <p:cNvSpPr/>
          <p:nvPr/>
        </p:nvSpPr>
        <p:spPr>
          <a:xfrm rot="2254402" flipH="1">
            <a:off x="14780230" y="-1310436"/>
            <a:ext cx="5283306" cy="4995126"/>
          </a:xfrm>
          <a:custGeom>
            <a:avLst/>
            <a:gdLst/>
            <a:ahLst/>
            <a:cxnLst/>
            <a:rect l="l" t="t" r="r" b="b"/>
            <a:pathLst>
              <a:path w="5283306" h="4995126">
                <a:moveTo>
                  <a:pt x="5283306" y="0"/>
                </a:moveTo>
                <a:lnTo>
                  <a:pt x="0" y="0"/>
                </a:lnTo>
                <a:lnTo>
                  <a:pt x="0" y="4995125"/>
                </a:lnTo>
                <a:lnTo>
                  <a:pt x="5283306" y="4995125"/>
                </a:lnTo>
                <a:lnTo>
                  <a:pt x="5283306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48698" y="2502129"/>
            <a:ext cx="13585212" cy="6756171"/>
          </a:xfrm>
          <a:custGeom>
            <a:avLst/>
            <a:gdLst/>
            <a:ahLst/>
            <a:cxnLst/>
            <a:rect l="l" t="t" r="r" b="b"/>
            <a:pathLst>
              <a:path w="13585212" h="6756171">
                <a:moveTo>
                  <a:pt x="0" y="0"/>
                </a:moveTo>
                <a:lnTo>
                  <a:pt x="13585212" y="0"/>
                </a:lnTo>
                <a:lnTo>
                  <a:pt x="13585212" y="6756171"/>
                </a:lnTo>
                <a:lnTo>
                  <a:pt x="0" y="675617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4157995" y="225675"/>
            <a:ext cx="9972010" cy="16155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796"/>
              </a:lnSpc>
            </a:pPr>
            <a:r>
              <a:rPr lang="en-US" sz="1066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RELATIONSHIP TAB</a:t>
            </a:r>
          </a:p>
        </p:txBody>
      </p:sp>
      <p:sp>
        <p:nvSpPr>
          <p:cNvPr id="4" name="Freeform 4"/>
          <p:cNvSpPr/>
          <p:nvPr/>
        </p:nvSpPr>
        <p:spPr>
          <a:xfrm rot="-1914119">
            <a:off x="-1103748" y="-1495601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987989" y="2637139"/>
            <a:ext cx="12312023" cy="6621161"/>
          </a:xfrm>
          <a:custGeom>
            <a:avLst/>
            <a:gdLst/>
            <a:ahLst/>
            <a:cxnLst/>
            <a:rect l="l" t="t" r="r" b="b"/>
            <a:pathLst>
              <a:path w="12312023" h="6621161">
                <a:moveTo>
                  <a:pt x="0" y="0"/>
                </a:moveTo>
                <a:lnTo>
                  <a:pt x="12312022" y="0"/>
                </a:lnTo>
                <a:lnTo>
                  <a:pt x="12312022" y="6621161"/>
                </a:lnTo>
                <a:lnTo>
                  <a:pt x="0" y="66211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TextBox 3"/>
          <p:cNvSpPr txBox="1"/>
          <p:nvPr/>
        </p:nvSpPr>
        <p:spPr>
          <a:xfrm>
            <a:off x="7408002" y="333408"/>
            <a:ext cx="3471995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APP TAB</a:t>
            </a:r>
          </a:p>
        </p:txBody>
      </p:sp>
      <p:sp>
        <p:nvSpPr>
          <p:cNvPr id="4" name="Freeform 4"/>
          <p:cNvSpPr/>
          <p:nvPr/>
        </p:nvSpPr>
        <p:spPr>
          <a:xfrm rot="-1914119">
            <a:off x="-1209664" y="-1667715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Freeform 5"/>
          <p:cNvSpPr/>
          <p:nvPr/>
        </p:nvSpPr>
        <p:spPr>
          <a:xfrm rot="2480549" flipH="1">
            <a:off x="14922813" y="-1376710"/>
            <a:ext cx="4973985" cy="4702677"/>
          </a:xfrm>
          <a:custGeom>
            <a:avLst/>
            <a:gdLst/>
            <a:ahLst/>
            <a:cxnLst/>
            <a:rect l="l" t="t" r="r" b="b"/>
            <a:pathLst>
              <a:path w="4973985" h="4702677">
                <a:moveTo>
                  <a:pt x="4973985" y="0"/>
                </a:moveTo>
                <a:lnTo>
                  <a:pt x="0" y="0"/>
                </a:lnTo>
                <a:lnTo>
                  <a:pt x="0" y="4702677"/>
                </a:lnTo>
                <a:lnTo>
                  <a:pt x="4973985" y="4702677"/>
                </a:lnTo>
                <a:lnTo>
                  <a:pt x="4973985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14119">
            <a:off x="-1209664" y="-1667715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2480549" flipH="1">
            <a:off x="14922813" y="-1376710"/>
            <a:ext cx="4973985" cy="4702677"/>
          </a:xfrm>
          <a:custGeom>
            <a:avLst/>
            <a:gdLst/>
            <a:ahLst/>
            <a:cxnLst/>
            <a:rect l="l" t="t" r="r" b="b"/>
            <a:pathLst>
              <a:path w="4973985" h="4702677">
                <a:moveTo>
                  <a:pt x="4973985" y="0"/>
                </a:moveTo>
                <a:lnTo>
                  <a:pt x="0" y="0"/>
                </a:lnTo>
                <a:lnTo>
                  <a:pt x="0" y="4702677"/>
                </a:lnTo>
                <a:lnTo>
                  <a:pt x="4973985" y="4702677"/>
                </a:lnTo>
                <a:lnTo>
                  <a:pt x="497398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3285645" y="2595021"/>
            <a:ext cx="11716710" cy="6663279"/>
          </a:xfrm>
          <a:custGeom>
            <a:avLst/>
            <a:gdLst/>
            <a:ahLst/>
            <a:cxnLst/>
            <a:rect l="l" t="t" r="r" b="b"/>
            <a:pathLst>
              <a:path w="11716710" h="6663279">
                <a:moveTo>
                  <a:pt x="0" y="0"/>
                </a:moveTo>
                <a:lnTo>
                  <a:pt x="11716710" y="0"/>
                </a:lnTo>
                <a:lnTo>
                  <a:pt x="11716710" y="6663279"/>
                </a:lnTo>
                <a:lnTo>
                  <a:pt x="0" y="66632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5" name="TextBox 5"/>
          <p:cNvSpPr txBox="1"/>
          <p:nvPr/>
        </p:nvSpPr>
        <p:spPr>
          <a:xfrm>
            <a:off x="5663985" y="333408"/>
            <a:ext cx="6960030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CANVAS SECTION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F5C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914119">
            <a:off x="-1209664" y="-1667715"/>
            <a:ext cx="4835900" cy="4572124"/>
          </a:xfrm>
          <a:custGeom>
            <a:avLst/>
            <a:gdLst/>
            <a:ahLst/>
            <a:cxnLst/>
            <a:rect l="l" t="t" r="r" b="b"/>
            <a:pathLst>
              <a:path w="4835900" h="4572124">
                <a:moveTo>
                  <a:pt x="0" y="0"/>
                </a:moveTo>
                <a:lnTo>
                  <a:pt x="4835901" y="0"/>
                </a:lnTo>
                <a:lnTo>
                  <a:pt x="4835901" y="4572124"/>
                </a:lnTo>
                <a:lnTo>
                  <a:pt x="0" y="45721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3" name="Freeform 3"/>
          <p:cNvSpPr/>
          <p:nvPr/>
        </p:nvSpPr>
        <p:spPr>
          <a:xfrm rot="2480549" flipH="1">
            <a:off x="14922813" y="-1376710"/>
            <a:ext cx="4973985" cy="4702677"/>
          </a:xfrm>
          <a:custGeom>
            <a:avLst/>
            <a:gdLst/>
            <a:ahLst/>
            <a:cxnLst/>
            <a:rect l="l" t="t" r="r" b="b"/>
            <a:pathLst>
              <a:path w="4973985" h="4702677">
                <a:moveTo>
                  <a:pt x="4973985" y="0"/>
                </a:moveTo>
                <a:lnTo>
                  <a:pt x="0" y="0"/>
                </a:lnTo>
                <a:lnTo>
                  <a:pt x="0" y="4702677"/>
                </a:lnTo>
                <a:lnTo>
                  <a:pt x="4973985" y="4702677"/>
                </a:lnTo>
                <a:lnTo>
                  <a:pt x="4973985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sp>
        <p:nvSpPr>
          <p:cNvPr id="4" name="Freeform 4"/>
          <p:cNvSpPr/>
          <p:nvPr/>
        </p:nvSpPr>
        <p:spPr>
          <a:xfrm>
            <a:off x="3304273" y="2555401"/>
            <a:ext cx="11679454" cy="6702899"/>
          </a:xfrm>
          <a:custGeom>
            <a:avLst/>
            <a:gdLst/>
            <a:ahLst/>
            <a:cxnLst/>
            <a:rect l="l" t="t" r="r" b="b"/>
            <a:pathLst>
              <a:path w="11679454" h="6702899">
                <a:moveTo>
                  <a:pt x="0" y="0"/>
                </a:moveTo>
                <a:lnTo>
                  <a:pt x="11679454" y="0"/>
                </a:lnTo>
                <a:lnTo>
                  <a:pt x="11679454" y="6702899"/>
                </a:lnTo>
                <a:lnTo>
                  <a:pt x="0" y="670289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it-IT"/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7"/>
          <a:srcRect/>
          <a:stretch>
            <a:fillRect/>
          </a:stretch>
        </p:blipFill>
        <p:spPr>
          <a:xfrm>
            <a:off x="12047242" y="2715274"/>
            <a:ext cx="4271753" cy="2584411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5663985" y="333408"/>
            <a:ext cx="6960030" cy="1381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852"/>
              </a:lnSpc>
              <a:spcBef>
                <a:spcPct val="0"/>
              </a:spcBef>
            </a:pPr>
            <a:r>
              <a:rPr lang="en-US" sz="9043" dirty="0">
                <a:ln w="38100">
                  <a:solidFill>
                    <a:schemeClr val="tx1">
                      <a:lumMod val="85000"/>
                      <a:lumOff val="15000"/>
                    </a:schemeClr>
                  </a:solidFill>
                </a:ln>
                <a:solidFill>
                  <a:srgbClr val="F4F3E7"/>
                </a:solidFill>
                <a:latin typeface="Anton"/>
                <a:ea typeface="Anton"/>
                <a:cs typeface="Anton"/>
                <a:sym typeface="Anton"/>
              </a:rPr>
              <a:t>CANVAS SECTION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Microsoft Office PowerPoint</Application>
  <PresentationFormat>Personalizzato</PresentationFormat>
  <Paragraphs>24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20" baseType="lpstr">
      <vt:lpstr>Arial</vt:lpstr>
      <vt:lpstr>Anton</vt:lpstr>
      <vt:lpstr>Calibri</vt:lpstr>
      <vt:lpstr>Inter Bold</vt:lpstr>
      <vt:lpstr>Inter Medium</vt:lpstr>
      <vt:lpstr>Inter Light</vt:lpstr>
      <vt:lpstr>Inter</vt:lpstr>
      <vt:lpstr>Office Theme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 Assignment</dc:title>
  <cp:lastModifiedBy>Michele Manfredi Rinaldi</cp:lastModifiedBy>
  <cp:revision>2</cp:revision>
  <dcterms:created xsi:type="dcterms:W3CDTF">2006-08-16T00:00:00Z</dcterms:created>
  <dcterms:modified xsi:type="dcterms:W3CDTF">2025-06-08T20:31:32Z</dcterms:modified>
  <dc:identifier>DAGpyYvB9lY</dc:identifier>
</cp:coreProperties>
</file>