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4"/>
  </p:sldMasterIdLst>
  <p:notesMasterIdLst>
    <p:notesMasterId r:id="rId25"/>
  </p:notesMasterIdLst>
  <p:handoutMasterIdLst>
    <p:handoutMasterId r:id="rId26"/>
  </p:handoutMasterIdLst>
  <p:sldIdLst>
    <p:sldId id="383" r:id="rId5"/>
    <p:sldId id="332" r:id="rId6"/>
    <p:sldId id="406" r:id="rId7"/>
    <p:sldId id="390" r:id="rId8"/>
    <p:sldId id="391" r:id="rId9"/>
    <p:sldId id="393" r:id="rId10"/>
    <p:sldId id="394" r:id="rId11"/>
    <p:sldId id="395" r:id="rId12"/>
    <p:sldId id="396" r:id="rId13"/>
    <p:sldId id="397" r:id="rId14"/>
    <p:sldId id="398" r:id="rId15"/>
    <p:sldId id="399" r:id="rId16"/>
    <p:sldId id="400" r:id="rId17"/>
    <p:sldId id="401" r:id="rId18"/>
    <p:sldId id="402" r:id="rId19"/>
    <p:sldId id="403" r:id="rId20"/>
    <p:sldId id="404" r:id="rId21"/>
    <p:sldId id="407" r:id="rId22"/>
    <p:sldId id="405" r:id="rId23"/>
    <p:sldId id="387" r:id="rId24"/>
  </p:sldIdLst>
  <p:sldSz cx="9144000" cy="5143500" type="screen16x9"/>
  <p:notesSz cx="6858000" cy="9144000"/>
  <p:defaultTextStyle>
    <a:defPPr>
      <a:defRPr lang="es-ES_tradnl"/>
    </a:defPPr>
    <a:lvl1pPr algn="l" defTabSz="685800" rtl="0" fontAlgn="base">
      <a:spcBef>
        <a:spcPct val="0"/>
      </a:spcBef>
      <a:spcAft>
        <a:spcPct val="0"/>
      </a:spcAft>
      <a:defRPr sz="1300" kern="1200">
        <a:solidFill>
          <a:schemeClr val="tx1"/>
        </a:solidFill>
        <a:latin typeface="Arial" charset="0"/>
        <a:ea typeface="ＭＳ Ｐゴシック" charset="0"/>
        <a:cs typeface="ＭＳ Ｐゴシック" charset="0"/>
      </a:defRPr>
    </a:lvl1pPr>
    <a:lvl2pPr marL="342900" indent="114300" algn="l" defTabSz="685800" rtl="0" fontAlgn="base">
      <a:spcBef>
        <a:spcPct val="0"/>
      </a:spcBef>
      <a:spcAft>
        <a:spcPct val="0"/>
      </a:spcAft>
      <a:defRPr sz="1300" kern="1200">
        <a:solidFill>
          <a:schemeClr val="tx1"/>
        </a:solidFill>
        <a:latin typeface="Arial" charset="0"/>
        <a:ea typeface="ＭＳ Ｐゴシック" charset="0"/>
        <a:cs typeface="ＭＳ Ｐゴシック" charset="0"/>
      </a:defRPr>
    </a:lvl2pPr>
    <a:lvl3pPr marL="685800" indent="228600" algn="l" defTabSz="685800" rtl="0" fontAlgn="base">
      <a:spcBef>
        <a:spcPct val="0"/>
      </a:spcBef>
      <a:spcAft>
        <a:spcPct val="0"/>
      </a:spcAft>
      <a:defRPr sz="1300" kern="1200">
        <a:solidFill>
          <a:schemeClr val="tx1"/>
        </a:solidFill>
        <a:latin typeface="Arial" charset="0"/>
        <a:ea typeface="ＭＳ Ｐゴシック" charset="0"/>
        <a:cs typeface="ＭＳ Ｐゴシック" charset="0"/>
      </a:defRPr>
    </a:lvl3pPr>
    <a:lvl4pPr marL="1028700" indent="342900" algn="l" defTabSz="685800" rtl="0" fontAlgn="base">
      <a:spcBef>
        <a:spcPct val="0"/>
      </a:spcBef>
      <a:spcAft>
        <a:spcPct val="0"/>
      </a:spcAft>
      <a:defRPr sz="1300" kern="1200">
        <a:solidFill>
          <a:schemeClr val="tx1"/>
        </a:solidFill>
        <a:latin typeface="Arial" charset="0"/>
        <a:ea typeface="ＭＳ Ｐゴシック" charset="0"/>
        <a:cs typeface="ＭＳ Ｐゴシック" charset="0"/>
      </a:defRPr>
    </a:lvl4pPr>
    <a:lvl5pPr marL="1371600" indent="457200" algn="l" defTabSz="685800" rtl="0" fontAlgn="base">
      <a:spcBef>
        <a:spcPct val="0"/>
      </a:spcBef>
      <a:spcAft>
        <a:spcPct val="0"/>
      </a:spcAft>
      <a:defRPr sz="1300" kern="1200">
        <a:solidFill>
          <a:schemeClr val="tx1"/>
        </a:solidFill>
        <a:latin typeface="Arial" charset="0"/>
        <a:ea typeface="ＭＳ Ｐゴシック" charset="0"/>
        <a:cs typeface="ＭＳ Ｐゴシック" charset="0"/>
      </a:defRPr>
    </a:lvl5pPr>
    <a:lvl6pPr marL="2286000" algn="l" defTabSz="457200" rtl="0" eaLnBrk="1" latinLnBrk="0" hangingPunct="1">
      <a:defRPr sz="1300" kern="1200">
        <a:solidFill>
          <a:schemeClr val="tx1"/>
        </a:solidFill>
        <a:latin typeface="Arial" charset="0"/>
        <a:ea typeface="ＭＳ Ｐゴシック" charset="0"/>
        <a:cs typeface="ＭＳ Ｐゴシック" charset="0"/>
      </a:defRPr>
    </a:lvl6pPr>
    <a:lvl7pPr marL="2743200" algn="l" defTabSz="457200" rtl="0" eaLnBrk="1" latinLnBrk="0" hangingPunct="1">
      <a:defRPr sz="1300" kern="1200">
        <a:solidFill>
          <a:schemeClr val="tx1"/>
        </a:solidFill>
        <a:latin typeface="Arial" charset="0"/>
        <a:ea typeface="ＭＳ Ｐゴシック" charset="0"/>
        <a:cs typeface="ＭＳ Ｐゴシック" charset="0"/>
      </a:defRPr>
    </a:lvl7pPr>
    <a:lvl8pPr marL="3200400" algn="l" defTabSz="457200" rtl="0" eaLnBrk="1" latinLnBrk="0" hangingPunct="1">
      <a:defRPr sz="1300" kern="1200">
        <a:solidFill>
          <a:schemeClr val="tx1"/>
        </a:solidFill>
        <a:latin typeface="Arial" charset="0"/>
        <a:ea typeface="ＭＳ Ｐゴシック" charset="0"/>
        <a:cs typeface="ＭＳ Ｐゴシック" charset="0"/>
      </a:defRPr>
    </a:lvl8pPr>
    <a:lvl9pPr marL="3657600" algn="l" defTabSz="457200" rtl="0" eaLnBrk="1" latinLnBrk="0" hangingPunct="1">
      <a:defRPr sz="13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96">
          <p15:clr>
            <a:srgbClr val="A4A3A4"/>
          </p15:clr>
        </p15:guide>
        <p15:guide id="2" orient="horz" pos="1166" userDrawn="1">
          <p15:clr>
            <a:srgbClr val="A4A3A4"/>
          </p15:clr>
        </p15:guide>
        <p15:guide id="3" orient="horz" pos="516">
          <p15:clr>
            <a:srgbClr val="A4A3A4"/>
          </p15:clr>
        </p15:guide>
        <p15:guide id="4" orient="horz" pos="894" userDrawn="1">
          <p15:clr>
            <a:srgbClr val="A4A3A4"/>
          </p15:clr>
        </p15:guide>
        <p15:guide id="5" orient="horz" pos="1620">
          <p15:clr>
            <a:srgbClr val="A4A3A4"/>
          </p15:clr>
        </p15:guide>
        <p15:guide id="6" pos="2216">
          <p15:clr>
            <a:srgbClr val="A4A3A4"/>
          </p15:clr>
        </p15:guide>
        <p15:guide id="7" pos="2880">
          <p15:clr>
            <a:srgbClr val="A4A3A4"/>
          </p15:clr>
        </p15:guide>
        <p15:guide id="8" pos="3674" userDrawn="1">
          <p15:clr>
            <a:srgbClr val="A4A3A4"/>
          </p15:clr>
        </p15:guide>
        <p15:guide id="9" pos="588">
          <p15:clr>
            <a:srgbClr val="A4A3A4"/>
          </p15:clr>
        </p15:guide>
        <p15:guide id="10" pos="2086" userDrawn="1">
          <p15:clr>
            <a:srgbClr val="A4A3A4"/>
          </p15:clr>
        </p15:guide>
        <p15:guide id="11" pos="2233">
          <p15:clr>
            <a:srgbClr val="A4A3A4"/>
          </p15:clr>
        </p15:guide>
        <p15:guide id="12" pos="328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155073"/>
    <a:srgbClr val="D6F5FF"/>
    <a:srgbClr val="2797B9"/>
    <a:srgbClr val="2AAACB"/>
    <a:srgbClr val="123E61"/>
    <a:srgbClr val="000000"/>
    <a:srgbClr val="19364F"/>
    <a:srgbClr val="145074"/>
    <a:srgbClr val="45657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0739EA-C5FF-EE21-BA47-432FC8E9B1E4}" v="1" dt="2019-09-05T07:33:49.255"/>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7" d="100"/>
          <a:sy n="107" d="100"/>
        </p:scale>
        <p:origin x="754" y="96"/>
      </p:cViewPr>
      <p:guideLst>
        <p:guide orient="horz" pos="1696"/>
        <p:guide orient="horz" pos="1166"/>
        <p:guide orient="horz" pos="516"/>
        <p:guide orient="horz" pos="894"/>
        <p:guide orient="horz" pos="1620"/>
        <p:guide pos="2216"/>
        <p:guide pos="2880"/>
        <p:guide pos="3674"/>
        <p:guide pos="588"/>
        <p:guide pos="2086"/>
        <p:guide pos="2233"/>
        <p:guide pos="3288"/>
      </p:guideLst>
    </p:cSldViewPr>
  </p:slideViewPr>
  <p:outlineViewPr>
    <p:cViewPr>
      <p:scale>
        <a:sx n="33" d="100"/>
        <a:sy n="33" d="100"/>
      </p:scale>
      <p:origin x="0" y="13448"/>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89" d="100"/>
          <a:sy n="89" d="100"/>
        </p:scale>
        <p:origin x="379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ina.chietera@gmail.com" userId="S::andreina.chietera_gmail.com#ext#@everisgroup.onmicrosoft.com::c2352650-d5d9-46da-82a7-872d8b60445b" providerId="AD" clId="Web-{64A63C1A-B8B6-BB38-218B-D9093BD0E8E8}"/>
    <pc:docChg chg="addSld">
      <pc:chgData name="andreina.chietera@gmail.com" userId="S::andreina.chietera_gmail.com#ext#@everisgroup.onmicrosoft.com::c2352650-d5d9-46da-82a7-872d8b60445b" providerId="AD" clId="Web-{64A63C1A-B8B6-BB38-218B-D9093BD0E8E8}" dt="2019-07-12T11:34:51.565" v="0"/>
      <pc:docMkLst>
        <pc:docMk/>
      </pc:docMkLst>
      <pc:sldChg chg="add replId">
        <pc:chgData name="andreina.chietera@gmail.com" userId="S::andreina.chietera_gmail.com#ext#@everisgroup.onmicrosoft.com::c2352650-d5d9-46da-82a7-872d8b60445b" providerId="AD" clId="Web-{64A63C1A-B8B6-BB38-218B-D9093BD0E8E8}" dt="2019-07-12T11:34:51.565" v="0"/>
        <pc:sldMkLst>
          <pc:docMk/>
          <pc:sldMk cId="3344356839" sldId="394"/>
        </pc:sldMkLst>
      </pc:sldChg>
    </pc:docChg>
  </pc:docChgLst>
  <pc:docChgLst>
    <pc:chgData name="leila_cammoun@hotmail.com" userId="S::leila_cammoun_hotmail.com#ext#@everisgroup.onmicrosoft.com::dac9ee6e-0d41-427f-aa47-d2038c02523d" providerId="AD" clId="Web-{880739EA-C5FF-EE21-BA47-432FC8E9B1E4}"/>
    <pc:docChg chg="modSld">
      <pc:chgData name="leila_cammoun@hotmail.com" userId="S::leila_cammoun_hotmail.com#ext#@everisgroup.onmicrosoft.com::dac9ee6e-0d41-427f-aa47-d2038c02523d" providerId="AD" clId="Web-{880739EA-C5FF-EE21-BA47-432FC8E9B1E4}" dt="2019-09-05T07:33:49.255" v="0"/>
      <pc:docMkLst>
        <pc:docMk/>
      </pc:docMkLst>
      <pc:sldChg chg="modSp mod modClrScheme chgLayout">
        <pc:chgData name="leila_cammoun@hotmail.com" userId="S::leila_cammoun_hotmail.com#ext#@everisgroup.onmicrosoft.com::dac9ee6e-0d41-427f-aa47-d2038c02523d" providerId="AD" clId="Web-{880739EA-C5FF-EE21-BA47-432FC8E9B1E4}" dt="2019-09-05T07:33:49.255" v="0"/>
        <pc:sldMkLst>
          <pc:docMk/>
          <pc:sldMk cId="830285278" sldId="383"/>
        </pc:sldMkLst>
        <pc:spChg chg="mod ord">
          <ac:chgData name="leila_cammoun@hotmail.com" userId="S::leila_cammoun_hotmail.com#ext#@everisgroup.onmicrosoft.com::dac9ee6e-0d41-427f-aa47-d2038c02523d" providerId="AD" clId="Web-{880739EA-C5FF-EE21-BA47-432FC8E9B1E4}" dt="2019-09-05T07:33:49.255" v="0"/>
          <ac:spMkLst>
            <pc:docMk/>
            <pc:sldMk cId="830285278" sldId="383"/>
            <ac:spMk id="2" creationId="{00000000-0000-0000-0000-000000000000}"/>
          </ac:spMkLst>
        </pc:spChg>
        <pc:spChg chg="mod ord">
          <ac:chgData name="leila_cammoun@hotmail.com" userId="S::leila_cammoun_hotmail.com#ext#@everisgroup.onmicrosoft.com::dac9ee6e-0d41-427f-aa47-d2038c02523d" providerId="AD" clId="Web-{880739EA-C5FF-EE21-BA47-432FC8E9B1E4}" dt="2019-09-05T07:33:49.255" v="0"/>
          <ac:spMkLst>
            <pc:docMk/>
            <pc:sldMk cId="830285278" sldId="383"/>
            <ac:spMk id="3" creationId="{00000000-0000-0000-0000-000000000000}"/>
          </ac:spMkLst>
        </pc:spChg>
        <pc:spChg chg="mod ord">
          <ac:chgData name="leila_cammoun@hotmail.com" userId="S::leila_cammoun_hotmail.com#ext#@everisgroup.onmicrosoft.com::dac9ee6e-0d41-427f-aa47-d2038c02523d" providerId="AD" clId="Web-{880739EA-C5FF-EE21-BA47-432FC8E9B1E4}" dt="2019-09-05T07:33:49.255" v="0"/>
          <ac:spMkLst>
            <pc:docMk/>
            <pc:sldMk cId="830285278" sldId="383"/>
            <ac:spMk id="7"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s-ES_tradnl"/>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1464E26A-37BA-C447-831F-45213AAD5E2F}" type="datetimeFigureOut">
              <a:rPr lang="es-ES_tradnl"/>
              <a:pPr>
                <a:defRPr/>
              </a:pPr>
              <a:t>20/05/2020</a:t>
            </a:fld>
            <a:endParaRPr lang="es-ES_tradnl"/>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s-ES_tradnl"/>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EA57FA5-1F70-7C43-96AA-53C74F2A81DD}" type="slidenum">
              <a:rPr lang="es-ES_tradnl"/>
              <a:pPr>
                <a:defRPr/>
              </a:pPr>
              <a:t>‹N›</a:t>
            </a:fld>
            <a:endParaRPr lang="es-ES_tradnl"/>
          </a:p>
        </p:txBody>
      </p:sp>
    </p:spTree>
    <p:extLst>
      <p:ext uri="{BB962C8B-B14F-4D97-AF65-F5344CB8AC3E}">
        <p14:creationId xmlns:p14="http://schemas.microsoft.com/office/powerpoint/2010/main" val="3085045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B2BA9CE7-2F62-5347-8463-9EF021364377}" type="datetimeFigureOut">
              <a:rPr lang="es-ES_tradnl"/>
              <a:pPr>
                <a:defRPr/>
              </a:pPr>
              <a:t>20/05/2020</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s-ES_tradnl"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40B511D1-AC79-E84D-8569-5FEABA9CEC0E}" type="slidenum">
              <a:rPr lang="es-ES_tradnl"/>
              <a:pPr>
                <a:defRPr/>
              </a:pPr>
              <a:t>‹N›</a:t>
            </a:fld>
            <a:endParaRPr lang="es-ES_tradnl"/>
          </a:p>
        </p:txBody>
      </p:sp>
    </p:spTree>
    <p:extLst>
      <p:ext uri="{BB962C8B-B14F-4D97-AF65-F5344CB8AC3E}">
        <p14:creationId xmlns:p14="http://schemas.microsoft.com/office/powerpoint/2010/main" val="12269325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2" name="Picture 3" descr="cover_art_02.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35879" cy="5143500"/>
          </a:xfrm>
          <a:prstGeom prst="rect">
            <a:avLst/>
          </a:prstGeom>
        </p:spPr>
      </p:pic>
      <p:pic>
        <p:nvPicPr>
          <p:cNvPr id="3" name="Picture 3" descr="DEEPHEALTH_logo.pn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3283306" y="144828"/>
            <a:ext cx="2395537" cy="1762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ítulo 4"/>
          <p:cNvSpPr>
            <a:spLocks noGrp="1"/>
          </p:cNvSpPr>
          <p:nvPr>
            <p:ph type="title" hasCustomPrompt="1"/>
          </p:nvPr>
        </p:nvSpPr>
        <p:spPr>
          <a:xfrm>
            <a:off x="2330329" y="2506167"/>
            <a:ext cx="4301490" cy="621351"/>
          </a:xfrm>
          <a:prstGeom prst="rect">
            <a:avLst/>
          </a:prstGeom>
        </p:spPr>
        <p:txBody>
          <a:bodyPr anchor="ctr"/>
          <a:lstStyle>
            <a:lvl1pPr algn="ctr">
              <a:defRPr sz="2400" b="1">
                <a:solidFill>
                  <a:schemeClr val="tx2"/>
                </a:solidFill>
                <a:latin typeface="Raleway" panose="020B0503030101060003" pitchFamily="34" charset="0"/>
              </a:defRPr>
            </a:lvl1pPr>
          </a:lstStyle>
          <a:p>
            <a:r>
              <a:rPr lang="en-GB" noProof="0" dirty="0"/>
              <a:t>Title</a:t>
            </a:r>
          </a:p>
        </p:txBody>
      </p:sp>
      <p:pic>
        <p:nvPicPr>
          <p:cNvPr id="6" name="Picture 2" descr="Bandera_de_la_Union_Europea.png"/>
          <p:cNvPicPr>
            <a:picLocks noChangeAspect="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60812" y="4863781"/>
            <a:ext cx="339725" cy="225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Box 14"/>
          <p:cNvSpPr txBox="1">
            <a:spLocks noChangeArrowheads="1"/>
          </p:cNvSpPr>
          <p:nvPr userDrawn="1"/>
        </p:nvSpPr>
        <p:spPr bwMode="auto">
          <a:xfrm>
            <a:off x="339169" y="4889151"/>
            <a:ext cx="6159822" cy="2000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charset="0"/>
                <a:ea typeface="ＭＳ Ｐゴシック" charset="0"/>
                <a:cs typeface="ＭＳ Ｐゴシック" charset="0"/>
              </a:defRPr>
            </a:lvl1pPr>
            <a:lvl2pPr marL="742950" indent="-285750">
              <a:defRPr sz="1300">
                <a:solidFill>
                  <a:schemeClr val="tx1"/>
                </a:solidFill>
                <a:latin typeface="Arial" charset="0"/>
                <a:ea typeface="ＭＳ Ｐゴシック" charset="0"/>
              </a:defRPr>
            </a:lvl2pPr>
            <a:lvl3pPr marL="1143000" indent="-228600">
              <a:defRPr sz="1300">
                <a:solidFill>
                  <a:schemeClr val="tx1"/>
                </a:solidFill>
                <a:latin typeface="Arial" charset="0"/>
                <a:ea typeface="ＭＳ Ｐゴシック" charset="0"/>
              </a:defRPr>
            </a:lvl3pPr>
            <a:lvl4pPr marL="1600200" indent="-228600">
              <a:defRPr sz="1300">
                <a:solidFill>
                  <a:schemeClr val="tx1"/>
                </a:solidFill>
                <a:latin typeface="Arial" charset="0"/>
                <a:ea typeface="ＭＳ Ｐゴシック" charset="0"/>
              </a:defRPr>
            </a:lvl4pPr>
            <a:lvl5pPr marL="2057400" indent="-228600">
              <a:defRPr sz="1300">
                <a:solidFill>
                  <a:schemeClr val="tx1"/>
                </a:solidFill>
                <a:latin typeface="Arial" charset="0"/>
                <a:ea typeface="ＭＳ Ｐゴシック" charset="0"/>
              </a:defRPr>
            </a:lvl5pPr>
            <a:lvl6pPr marL="2514600" indent="-228600" defTabSz="685800" fontAlgn="base">
              <a:spcBef>
                <a:spcPct val="0"/>
              </a:spcBef>
              <a:spcAft>
                <a:spcPct val="0"/>
              </a:spcAft>
              <a:defRPr sz="1300">
                <a:solidFill>
                  <a:schemeClr val="tx1"/>
                </a:solidFill>
                <a:latin typeface="Arial" charset="0"/>
                <a:ea typeface="ＭＳ Ｐゴシック" charset="0"/>
              </a:defRPr>
            </a:lvl6pPr>
            <a:lvl7pPr marL="2971800" indent="-228600" defTabSz="685800" fontAlgn="base">
              <a:spcBef>
                <a:spcPct val="0"/>
              </a:spcBef>
              <a:spcAft>
                <a:spcPct val="0"/>
              </a:spcAft>
              <a:defRPr sz="1300">
                <a:solidFill>
                  <a:schemeClr val="tx1"/>
                </a:solidFill>
                <a:latin typeface="Arial" charset="0"/>
                <a:ea typeface="ＭＳ Ｐゴシック" charset="0"/>
              </a:defRPr>
            </a:lvl7pPr>
            <a:lvl8pPr marL="3429000" indent="-228600" defTabSz="685800" fontAlgn="base">
              <a:spcBef>
                <a:spcPct val="0"/>
              </a:spcBef>
              <a:spcAft>
                <a:spcPct val="0"/>
              </a:spcAft>
              <a:defRPr sz="1300">
                <a:solidFill>
                  <a:schemeClr val="tx1"/>
                </a:solidFill>
                <a:latin typeface="Arial" charset="0"/>
                <a:ea typeface="ＭＳ Ｐゴシック" charset="0"/>
              </a:defRPr>
            </a:lvl8pPr>
            <a:lvl9pPr marL="3886200" indent="-228600" defTabSz="685800" fontAlgn="base">
              <a:spcBef>
                <a:spcPct val="0"/>
              </a:spcBef>
              <a:spcAft>
                <a:spcPct val="0"/>
              </a:spcAft>
              <a:defRPr sz="1300">
                <a:solidFill>
                  <a:schemeClr val="tx1"/>
                </a:solidFill>
                <a:latin typeface="Arial" charset="0"/>
                <a:ea typeface="ＭＳ Ｐゴシック" charset="0"/>
              </a:defRPr>
            </a:lvl9pPr>
          </a:lstStyle>
          <a:p>
            <a:pPr algn="l">
              <a:defRPr/>
            </a:pPr>
            <a:r>
              <a:rPr lang="en-US" sz="700" b="0" i="1" dirty="0">
                <a:solidFill>
                  <a:schemeClr val="bg1">
                    <a:lumMod val="20000"/>
                    <a:lumOff val="80000"/>
                  </a:schemeClr>
                </a:solidFill>
                <a:latin typeface="Raleway Medium"/>
                <a:cs typeface="Raleway Medium"/>
              </a:rPr>
              <a:t>The project has received funding from the European Union’s Horizon 2020 research and innovation </a:t>
            </a:r>
            <a:r>
              <a:rPr lang="en-US" sz="700" b="0" i="1" dirty="0" err="1">
                <a:solidFill>
                  <a:schemeClr val="bg1">
                    <a:lumMod val="20000"/>
                    <a:lumOff val="80000"/>
                  </a:schemeClr>
                </a:solidFill>
                <a:latin typeface="Raleway Medium"/>
                <a:cs typeface="Raleway Medium"/>
              </a:rPr>
              <a:t>programme</a:t>
            </a:r>
            <a:r>
              <a:rPr lang="en-US" sz="700" b="0" i="1" dirty="0">
                <a:solidFill>
                  <a:schemeClr val="bg1">
                    <a:lumMod val="20000"/>
                    <a:lumOff val="80000"/>
                  </a:schemeClr>
                </a:solidFill>
                <a:latin typeface="Raleway Medium"/>
                <a:cs typeface="Raleway Medium"/>
              </a:rPr>
              <a:t> under grant agreement No 825111</a:t>
            </a:r>
            <a:r>
              <a:rPr lang="en-US" sz="700" b="0" i="0" dirty="0">
                <a:solidFill>
                  <a:schemeClr val="bg1">
                    <a:lumMod val="20000"/>
                    <a:lumOff val="80000"/>
                  </a:schemeClr>
                </a:solidFill>
                <a:latin typeface="Raleway Medium"/>
                <a:cs typeface="Raleway Medium"/>
              </a:rPr>
              <a:t>.</a:t>
            </a:r>
          </a:p>
        </p:txBody>
      </p:sp>
      <p:sp>
        <p:nvSpPr>
          <p:cNvPr id="15" name="Marcador de texto 14"/>
          <p:cNvSpPr>
            <a:spLocks noGrp="1"/>
          </p:cNvSpPr>
          <p:nvPr>
            <p:ph type="body" sz="quarter" idx="12" hasCustomPrompt="1"/>
          </p:nvPr>
        </p:nvSpPr>
        <p:spPr>
          <a:xfrm>
            <a:off x="2330450" y="3479800"/>
            <a:ext cx="4359275" cy="423863"/>
          </a:xfrm>
          <a:prstGeom prst="rect">
            <a:avLst/>
          </a:prstGeom>
        </p:spPr>
        <p:txBody>
          <a:bodyPr anchor="ctr"/>
          <a:lstStyle>
            <a:lvl1pPr marL="0" indent="0" algn="ctr">
              <a:buNone/>
              <a:defRPr lang="es-ES" sz="1600" b="1" kern="1200" dirty="0" smtClean="0">
                <a:solidFill>
                  <a:schemeClr val="bg1"/>
                </a:solidFill>
                <a:latin typeface="Raleway" panose="020B0503030101060003" pitchFamily="34" charset="0"/>
                <a:ea typeface="ＭＳ Ｐゴシック" charset="0"/>
                <a:cs typeface="Raleway" panose="020B0503030101060003" pitchFamily="34" charset="0"/>
              </a:defRPr>
            </a:lvl1pPr>
          </a:lstStyle>
          <a:p>
            <a:pPr marL="0" lvl="0" indent="0" algn="ctr" defTabSz="914400" rtl="0" eaLnBrk="0" fontAlgn="base" hangingPunct="0">
              <a:lnSpc>
                <a:spcPct val="90000"/>
              </a:lnSpc>
              <a:spcBef>
                <a:spcPct val="0"/>
              </a:spcBef>
              <a:spcAft>
                <a:spcPct val="0"/>
              </a:spcAft>
              <a:buFont typeface="Arial" charset="0"/>
              <a:buNone/>
            </a:pPr>
            <a:r>
              <a:rPr lang="en-GB" noProof="0" dirty="0"/>
              <a:t>Subtitle</a:t>
            </a:r>
          </a:p>
        </p:txBody>
      </p:sp>
      <p:sp>
        <p:nvSpPr>
          <p:cNvPr id="17" name="Marcador de texto 16"/>
          <p:cNvSpPr>
            <a:spLocks noGrp="1"/>
          </p:cNvSpPr>
          <p:nvPr>
            <p:ph type="body" sz="quarter" idx="13" hasCustomPrompt="1"/>
          </p:nvPr>
        </p:nvSpPr>
        <p:spPr>
          <a:xfrm>
            <a:off x="2330450" y="4027488"/>
            <a:ext cx="4359275" cy="444500"/>
          </a:xfrm>
          <a:prstGeom prst="rect">
            <a:avLst/>
          </a:prstGeom>
        </p:spPr>
        <p:txBody>
          <a:bodyPr anchor="ctr"/>
          <a:lstStyle>
            <a:lvl1pPr marL="0" indent="0" algn="ctr" defTabSz="914400" rtl="0" eaLnBrk="0" fontAlgn="base" hangingPunct="0">
              <a:lnSpc>
                <a:spcPct val="100000"/>
              </a:lnSpc>
              <a:spcBef>
                <a:spcPts val="1000"/>
              </a:spcBef>
              <a:spcAft>
                <a:spcPct val="0"/>
              </a:spcAft>
              <a:buFont typeface="Arial" charset="0"/>
              <a:buNone/>
              <a:defRPr lang="es-ES" sz="1000" b="0" kern="1200" dirty="0">
                <a:solidFill>
                  <a:schemeClr val="bg2"/>
                </a:solidFill>
                <a:latin typeface="Raleway" panose="020B0503030101060003" pitchFamily="34" charset="0"/>
                <a:ea typeface="ＭＳ Ｐゴシック" charset="0"/>
                <a:cs typeface="Raleway" panose="020B0503030101060003" pitchFamily="34" charset="0"/>
              </a:defRPr>
            </a:lvl1pPr>
          </a:lstStyle>
          <a:p>
            <a:pPr lvl="0"/>
            <a:r>
              <a:rPr lang="en-GB" noProof="0" dirty="0"/>
              <a:t>Place-Date-event</a:t>
            </a:r>
          </a:p>
        </p:txBody>
      </p:sp>
    </p:spTree>
    <p:extLst>
      <p:ext uri="{BB962C8B-B14F-4D97-AF65-F5344CB8AC3E}">
        <p14:creationId xmlns:p14="http://schemas.microsoft.com/office/powerpoint/2010/main" val="2218380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up right">
    <p:spTree>
      <p:nvGrpSpPr>
        <p:cNvPr id="1" name=""/>
        <p:cNvGrpSpPr/>
        <p:nvPr/>
      </p:nvGrpSpPr>
      <p:grpSpPr>
        <a:xfrm>
          <a:off x="0" y="0"/>
          <a:ext cx="0" cy="0"/>
          <a:chOff x="0" y="0"/>
          <a:chExt cx="0" cy="0"/>
        </a:xfrm>
      </p:grpSpPr>
      <p:sp>
        <p:nvSpPr>
          <p:cNvPr id="3" name="Marcador de texto 2"/>
          <p:cNvSpPr>
            <a:spLocks noGrp="1"/>
          </p:cNvSpPr>
          <p:nvPr>
            <p:ph type="body" sz="quarter" idx="10"/>
          </p:nvPr>
        </p:nvSpPr>
        <p:spPr>
          <a:xfrm>
            <a:off x="1988145" y="23150"/>
            <a:ext cx="5454556" cy="433343"/>
          </a:xfrm>
          <a:prstGeom prst="rect">
            <a:avLst/>
          </a:prstGeom>
        </p:spPr>
        <p:txBody>
          <a:bodyPr lIns="0"/>
          <a:lstStyle>
            <a:lvl1pPr marL="0" indent="0">
              <a:buNone/>
              <a:defRPr sz="2800" b="1" i="0">
                <a:solidFill>
                  <a:schemeClr val="tx2"/>
                </a:solidFill>
                <a:latin typeface="Raleway"/>
                <a:ea typeface="Raleway Light" charset="0"/>
                <a:cs typeface="Raleway"/>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n-US" dirty="0"/>
              <a:t>Click to edit Master text styles</a:t>
            </a:r>
          </a:p>
        </p:txBody>
      </p:sp>
      <p:sp>
        <p:nvSpPr>
          <p:cNvPr id="4" name="Marcador de texto 2"/>
          <p:cNvSpPr>
            <a:spLocks noGrp="1"/>
          </p:cNvSpPr>
          <p:nvPr>
            <p:ph type="body" sz="quarter" idx="11"/>
          </p:nvPr>
        </p:nvSpPr>
        <p:spPr>
          <a:xfrm>
            <a:off x="2093341" y="516342"/>
            <a:ext cx="4163457" cy="221850"/>
          </a:xfrm>
          <a:prstGeom prst="rect">
            <a:avLst/>
          </a:prstGeom>
        </p:spPr>
        <p:txBody>
          <a:bodyPr lIns="0"/>
          <a:lstStyle>
            <a:lvl1pPr marL="0" indent="0">
              <a:buNone/>
              <a:defRPr sz="1000" b="1" i="0" baseline="0">
                <a:solidFill>
                  <a:srgbClr val="2AAACB"/>
                </a:solidFill>
                <a:latin typeface="Raleway SemiBold"/>
                <a:ea typeface="Raleway Black" charset="0"/>
                <a:cs typeface="Raleway SemiBold"/>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n-US"/>
              <a:t>Click to edit Master text styles</a:t>
            </a:r>
          </a:p>
        </p:txBody>
      </p:sp>
    </p:spTree>
    <p:extLst>
      <p:ext uri="{BB962C8B-B14F-4D97-AF65-F5344CB8AC3E}">
        <p14:creationId xmlns:p14="http://schemas.microsoft.com/office/powerpoint/2010/main" val="1116827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p:nvPr>
        </p:nvSpPr>
        <p:spPr>
          <a:xfrm>
            <a:off x="2098173" y="274763"/>
            <a:ext cx="5523872" cy="437100"/>
          </a:xfrm>
          <a:prstGeom prst="rect">
            <a:avLst/>
          </a:prstGeom>
        </p:spPr>
        <p:txBody>
          <a:bodyPr lIns="0"/>
          <a:lstStyle>
            <a:lvl1pPr marL="0" indent="0" algn="ctr">
              <a:buNone/>
              <a:defRPr sz="2800" b="1" i="0">
                <a:solidFill>
                  <a:schemeClr val="tx2"/>
                </a:solidFill>
                <a:latin typeface="Raleway"/>
                <a:ea typeface="Raleway Light" charset="0"/>
                <a:cs typeface="Raleway"/>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n-US"/>
              <a:t>Click to edit Master text styles</a:t>
            </a:r>
          </a:p>
        </p:txBody>
      </p:sp>
      <p:sp>
        <p:nvSpPr>
          <p:cNvPr id="4" name="Marcador de texto 2"/>
          <p:cNvSpPr>
            <a:spLocks noGrp="1"/>
          </p:cNvSpPr>
          <p:nvPr>
            <p:ph type="body" sz="quarter" idx="11"/>
          </p:nvPr>
        </p:nvSpPr>
        <p:spPr>
          <a:xfrm>
            <a:off x="2778381" y="738215"/>
            <a:ext cx="4163457" cy="221850"/>
          </a:xfrm>
          <a:prstGeom prst="rect">
            <a:avLst/>
          </a:prstGeom>
        </p:spPr>
        <p:txBody>
          <a:bodyPr lIns="0"/>
          <a:lstStyle>
            <a:lvl1pPr marL="0" indent="0" algn="ctr">
              <a:buNone/>
              <a:defRPr sz="1000" b="1" i="0" baseline="0">
                <a:solidFill>
                  <a:srgbClr val="2AAACB"/>
                </a:solidFill>
                <a:latin typeface="Raleway SemiBold"/>
                <a:ea typeface="Raleway Black" charset="0"/>
                <a:cs typeface="Raleway SemiBold"/>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n-US"/>
              <a:t>Click to edit Master text styles</a:t>
            </a:r>
          </a:p>
        </p:txBody>
      </p:sp>
    </p:spTree>
    <p:extLst>
      <p:ext uri="{BB962C8B-B14F-4D97-AF65-F5344CB8AC3E}">
        <p14:creationId xmlns:p14="http://schemas.microsoft.com/office/powerpoint/2010/main" val="2304352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idle title ">
    <p:spTree>
      <p:nvGrpSpPr>
        <p:cNvPr id="1" name=""/>
        <p:cNvGrpSpPr/>
        <p:nvPr/>
      </p:nvGrpSpPr>
      <p:grpSpPr>
        <a:xfrm>
          <a:off x="0" y="0"/>
          <a:ext cx="0" cy="0"/>
          <a:chOff x="0" y="0"/>
          <a:chExt cx="0" cy="0"/>
        </a:xfrm>
      </p:grpSpPr>
      <p:sp>
        <p:nvSpPr>
          <p:cNvPr id="3" name="Marcador de texto 2"/>
          <p:cNvSpPr>
            <a:spLocks noGrp="1"/>
          </p:cNvSpPr>
          <p:nvPr>
            <p:ph type="body" sz="quarter" idx="10"/>
          </p:nvPr>
        </p:nvSpPr>
        <p:spPr>
          <a:xfrm>
            <a:off x="476373" y="2423696"/>
            <a:ext cx="6163767" cy="418499"/>
          </a:xfrm>
          <a:prstGeom prst="rect">
            <a:avLst/>
          </a:prstGeom>
        </p:spPr>
        <p:txBody>
          <a:bodyPr lIns="0"/>
          <a:lstStyle>
            <a:lvl1pPr marL="0" indent="0">
              <a:buNone/>
              <a:defRPr sz="2800" b="1" i="0">
                <a:solidFill>
                  <a:schemeClr val="tx2"/>
                </a:solidFill>
                <a:latin typeface="Raleway"/>
                <a:ea typeface="Raleway Light" charset="0"/>
                <a:cs typeface="Raleway"/>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n-US"/>
              <a:t>Click to edit Master text styles</a:t>
            </a:r>
          </a:p>
        </p:txBody>
      </p:sp>
      <p:sp>
        <p:nvSpPr>
          <p:cNvPr id="4" name="Marcador de texto 2"/>
          <p:cNvSpPr>
            <a:spLocks noGrp="1"/>
          </p:cNvSpPr>
          <p:nvPr>
            <p:ph type="body" sz="quarter" idx="11"/>
          </p:nvPr>
        </p:nvSpPr>
        <p:spPr>
          <a:xfrm>
            <a:off x="476373" y="2910752"/>
            <a:ext cx="4163457" cy="221850"/>
          </a:xfrm>
          <a:prstGeom prst="rect">
            <a:avLst/>
          </a:prstGeom>
        </p:spPr>
        <p:txBody>
          <a:bodyPr lIns="0"/>
          <a:lstStyle>
            <a:lvl1pPr marL="0" indent="0">
              <a:buNone/>
              <a:defRPr sz="1000" b="1" i="0" baseline="0">
                <a:solidFill>
                  <a:srgbClr val="2AAACB"/>
                </a:solidFill>
                <a:latin typeface="Raleway SemiBold"/>
                <a:ea typeface="Raleway Black" charset="0"/>
                <a:cs typeface="Raleway SemiBold"/>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n-US"/>
              <a:t>Click to edit Master text styles</a:t>
            </a:r>
          </a:p>
        </p:txBody>
      </p:sp>
    </p:spTree>
    <p:extLst>
      <p:ext uri="{BB962C8B-B14F-4D97-AF65-F5344CB8AC3E}">
        <p14:creationId xmlns:p14="http://schemas.microsoft.com/office/powerpoint/2010/main" val="175604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p center title and text">
    <p:spTree>
      <p:nvGrpSpPr>
        <p:cNvPr id="1" name=""/>
        <p:cNvGrpSpPr/>
        <p:nvPr/>
      </p:nvGrpSpPr>
      <p:grpSpPr>
        <a:xfrm>
          <a:off x="0" y="0"/>
          <a:ext cx="0" cy="0"/>
          <a:chOff x="0" y="0"/>
          <a:chExt cx="0" cy="0"/>
        </a:xfrm>
      </p:grpSpPr>
      <p:sp>
        <p:nvSpPr>
          <p:cNvPr id="3" name="Marcador de texto 2"/>
          <p:cNvSpPr>
            <a:spLocks noGrp="1"/>
          </p:cNvSpPr>
          <p:nvPr>
            <p:ph type="body" sz="quarter" idx="10"/>
          </p:nvPr>
        </p:nvSpPr>
        <p:spPr>
          <a:xfrm>
            <a:off x="2098173" y="274763"/>
            <a:ext cx="5523872" cy="437100"/>
          </a:xfrm>
          <a:prstGeom prst="rect">
            <a:avLst/>
          </a:prstGeom>
        </p:spPr>
        <p:txBody>
          <a:bodyPr lIns="0"/>
          <a:lstStyle>
            <a:lvl1pPr marL="0" indent="0" algn="ctr">
              <a:buNone/>
              <a:defRPr sz="2800" b="1" i="0">
                <a:solidFill>
                  <a:schemeClr val="tx2"/>
                </a:solidFill>
                <a:latin typeface="Raleway"/>
                <a:ea typeface="Raleway Light" charset="0"/>
                <a:cs typeface="Raleway"/>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n-US"/>
              <a:t>Click to edit Master text styles</a:t>
            </a:r>
          </a:p>
        </p:txBody>
      </p:sp>
      <p:sp>
        <p:nvSpPr>
          <p:cNvPr id="4" name="Marcador de texto 2"/>
          <p:cNvSpPr>
            <a:spLocks noGrp="1"/>
          </p:cNvSpPr>
          <p:nvPr>
            <p:ph type="body" sz="quarter" idx="11"/>
          </p:nvPr>
        </p:nvSpPr>
        <p:spPr>
          <a:xfrm>
            <a:off x="2778381" y="738215"/>
            <a:ext cx="4163457" cy="221850"/>
          </a:xfrm>
          <a:prstGeom prst="rect">
            <a:avLst/>
          </a:prstGeom>
        </p:spPr>
        <p:txBody>
          <a:bodyPr lIns="0"/>
          <a:lstStyle>
            <a:lvl1pPr marL="0" indent="0" algn="ctr">
              <a:buNone/>
              <a:defRPr sz="1000" b="1" i="0" baseline="0">
                <a:solidFill>
                  <a:srgbClr val="2AAACB"/>
                </a:solidFill>
                <a:latin typeface="Raleway SemiBold"/>
                <a:ea typeface="Raleway Black" charset="0"/>
                <a:cs typeface="Raleway SemiBold"/>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n-US"/>
              <a:t>Click to edit Master text styles</a:t>
            </a:r>
          </a:p>
        </p:txBody>
      </p:sp>
      <p:sp>
        <p:nvSpPr>
          <p:cNvPr id="5" name="Marcador de texto 4"/>
          <p:cNvSpPr>
            <a:spLocks noGrp="1"/>
          </p:cNvSpPr>
          <p:nvPr>
            <p:ph type="body" sz="quarter" idx="14" hasCustomPrompt="1"/>
          </p:nvPr>
        </p:nvSpPr>
        <p:spPr>
          <a:xfrm>
            <a:off x="1012590" y="1110781"/>
            <a:ext cx="7425665" cy="3469483"/>
          </a:xfrm>
          <a:prstGeom prst="rect">
            <a:avLst/>
          </a:prstGeom>
        </p:spPr>
        <p:txBody>
          <a:bodyPr/>
          <a:lstStyle>
            <a:lvl1pPr>
              <a:buClr>
                <a:schemeClr val="tx2"/>
              </a:buClr>
              <a:buSzPct val="125000"/>
              <a:defRPr sz="1600" baseline="0">
                <a:latin typeface="Raleway"/>
              </a:defRPr>
            </a:lvl1pPr>
            <a:lvl2pPr>
              <a:buClr>
                <a:srgbClr val="2797B9"/>
              </a:buClr>
              <a:buSzPct val="125000"/>
              <a:defRPr sz="1400" baseline="0">
                <a:latin typeface="Raleway"/>
              </a:defRPr>
            </a:lvl2pPr>
            <a:lvl3pPr>
              <a:buClr>
                <a:schemeClr val="bg2">
                  <a:lumMod val="75000"/>
                </a:schemeClr>
              </a:buClr>
              <a:buSzPct val="125000"/>
              <a:defRPr sz="1300" baseline="0">
                <a:latin typeface="Raleway"/>
              </a:defRPr>
            </a:lvl3pPr>
            <a:lvl4pPr>
              <a:defRPr sz="1200"/>
            </a:lvl4pPr>
            <a:lvl5pPr>
              <a:defRPr sz="1200"/>
            </a:lvl5pPr>
          </a:lstStyle>
          <a:p>
            <a:pPr lvl="0"/>
            <a:r>
              <a:rPr lang="en-GB" noProof="0" dirty="0"/>
              <a:t>Add text 1st level</a:t>
            </a:r>
          </a:p>
          <a:p>
            <a:pPr lvl="1"/>
            <a:r>
              <a:rPr lang="en-GB" noProof="0" dirty="0"/>
              <a:t>Add text 2nd level</a:t>
            </a:r>
          </a:p>
          <a:p>
            <a:pPr lvl="2"/>
            <a:r>
              <a:rPr lang="en-GB" noProof="0" dirty="0"/>
              <a:t>Add text 3rd level</a:t>
            </a:r>
          </a:p>
        </p:txBody>
      </p:sp>
    </p:spTree>
    <p:extLst>
      <p:ext uri="{BB962C8B-B14F-4D97-AF65-F5344CB8AC3E}">
        <p14:creationId xmlns:p14="http://schemas.microsoft.com/office/powerpoint/2010/main" val="1093700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center title_Image and text">
    <p:spTree>
      <p:nvGrpSpPr>
        <p:cNvPr id="1" name=""/>
        <p:cNvGrpSpPr/>
        <p:nvPr/>
      </p:nvGrpSpPr>
      <p:grpSpPr>
        <a:xfrm>
          <a:off x="0" y="0"/>
          <a:ext cx="0" cy="0"/>
          <a:chOff x="0" y="0"/>
          <a:chExt cx="0" cy="0"/>
        </a:xfrm>
      </p:grpSpPr>
      <p:sp>
        <p:nvSpPr>
          <p:cNvPr id="5" name="Marcador de imagen 4"/>
          <p:cNvSpPr>
            <a:spLocks noGrp="1"/>
          </p:cNvSpPr>
          <p:nvPr>
            <p:ph type="pic" sz="quarter" idx="13"/>
          </p:nvPr>
        </p:nvSpPr>
        <p:spPr>
          <a:xfrm>
            <a:off x="4692214" y="1806820"/>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pPr lvl="0"/>
            <a:endParaRPr lang="es-ES_tradnl" noProof="0"/>
          </a:p>
        </p:txBody>
      </p:sp>
      <p:sp>
        <p:nvSpPr>
          <p:cNvPr id="10" name="Marcador de texto 4"/>
          <p:cNvSpPr>
            <a:spLocks noGrp="1"/>
          </p:cNvSpPr>
          <p:nvPr>
            <p:ph type="body" sz="quarter" idx="14" hasCustomPrompt="1"/>
          </p:nvPr>
        </p:nvSpPr>
        <p:spPr>
          <a:xfrm>
            <a:off x="898525" y="1806820"/>
            <a:ext cx="3722570" cy="2479710"/>
          </a:xfrm>
          <a:prstGeom prst="rect">
            <a:avLst/>
          </a:prstGeom>
        </p:spPr>
        <p:txBody>
          <a:bodyPr/>
          <a:lstStyle>
            <a:lvl1pPr>
              <a:buClr>
                <a:schemeClr val="tx2"/>
              </a:buClr>
              <a:buSzPct val="125000"/>
              <a:defRPr sz="1600" baseline="0">
                <a:latin typeface="Raleway"/>
              </a:defRPr>
            </a:lvl1pPr>
            <a:lvl2pPr>
              <a:buClr>
                <a:srgbClr val="2797B9"/>
              </a:buClr>
              <a:buSzPct val="125000"/>
              <a:defRPr sz="1400" baseline="0">
                <a:latin typeface="Raleway"/>
              </a:defRPr>
            </a:lvl2pPr>
            <a:lvl3pPr>
              <a:buClr>
                <a:schemeClr val="bg2">
                  <a:lumMod val="75000"/>
                </a:schemeClr>
              </a:buClr>
              <a:buSzPct val="125000"/>
              <a:defRPr sz="1300" baseline="0">
                <a:latin typeface="Raleway"/>
              </a:defRPr>
            </a:lvl3pPr>
            <a:lvl4pPr>
              <a:defRPr sz="1200"/>
            </a:lvl4pPr>
            <a:lvl5pPr>
              <a:defRPr sz="1200"/>
            </a:lvl5pPr>
          </a:lstStyle>
          <a:p>
            <a:pPr lvl="0"/>
            <a:r>
              <a:rPr lang="en-GB" noProof="0" dirty="0"/>
              <a:t>Add text 1st level</a:t>
            </a:r>
          </a:p>
          <a:p>
            <a:pPr lvl="1"/>
            <a:r>
              <a:rPr lang="en-GB" noProof="0" dirty="0"/>
              <a:t>Add text 2nd level</a:t>
            </a:r>
          </a:p>
          <a:p>
            <a:pPr lvl="2"/>
            <a:r>
              <a:rPr lang="en-GB" noProof="0" dirty="0"/>
              <a:t>Add text 3rd level</a:t>
            </a:r>
          </a:p>
        </p:txBody>
      </p:sp>
      <p:sp>
        <p:nvSpPr>
          <p:cNvPr id="11" name="Marcador de texto 2"/>
          <p:cNvSpPr>
            <a:spLocks noGrp="1"/>
          </p:cNvSpPr>
          <p:nvPr>
            <p:ph type="body" sz="quarter" idx="10"/>
          </p:nvPr>
        </p:nvSpPr>
        <p:spPr>
          <a:xfrm>
            <a:off x="2098173" y="274763"/>
            <a:ext cx="5523872" cy="437100"/>
          </a:xfrm>
          <a:prstGeom prst="rect">
            <a:avLst/>
          </a:prstGeom>
        </p:spPr>
        <p:txBody>
          <a:bodyPr lIns="0"/>
          <a:lstStyle>
            <a:lvl1pPr marL="0" indent="0" algn="ctr">
              <a:buNone/>
              <a:defRPr sz="2800" b="1" i="0">
                <a:solidFill>
                  <a:schemeClr val="tx2"/>
                </a:solidFill>
                <a:latin typeface="Raleway"/>
                <a:ea typeface="Raleway Light" charset="0"/>
                <a:cs typeface="Raleway"/>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n-US"/>
              <a:t>Click to edit Master text styles</a:t>
            </a:r>
          </a:p>
        </p:txBody>
      </p:sp>
      <p:sp>
        <p:nvSpPr>
          <p:cNvPr id="12" name="Marcador de texto 2"/>
          <p:cNvSpPr>
            <a:spLocks noGrp="1"/>
          </p:cNvSpPr>
          <p:nvPr>
            <p:ph type="body" sz="quarter" idx="11"/>
          </p:nvPr>
        </p:nvSpPr>
        <p:spPr>
          <a:xfrm>
            <a:off x="2778381" y="738215"/>
            <a:ext cx="4163457" cy="221850"/>
          </a:xfrm>
          <a:prstGeom prst="rect">
            <a:avLst/>
          </a:prstGeom>
        </p:spPr>
        <p:txBody>
          <a:bodyPr lIns="0"/>
          <a:lstStyle>
            <a:lvl1pPr marL="0" indent="0" algn="ctr">
              <a:buNone/>
              <a:defRPr sz="1000" b="1" i="0" baseline="0">
                <a:solidFill>
                  <a:srgbClr val="2AAACB"/>
                </a:solidFill>
                <a:latin typeface="Raleway SemiBold"/>
                <a:ea typeface="Raleway Black" charset="0"/>
                <a:cs typeface="Raleway SemiBold"/>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n-US"/>
              <a:t>Click to edit Master text styles</a:t>
            </a:r>
          </a:p>
        </p:txBody>
      </p:sp>
    </p:spTree>
    <p:extLst>
      <p:ext uri="{BB962C8B-B14F-4D97-AF65-F5344CB8AC3E}">
        <p14:creationId xmlns:p14="http://schemas.microsoft.com/office/powerpoint/2010/main" val="3966685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p center title_Image and text_2">
    <p:spTree>
      <p:nvGrpSpPr>
        <p:cNvPr id="1" name=""/>
        <p:cNvGrpSpPr/>
        <p:nvPr/>
      </p:nvGrpSpPr>
      <p:grpSpPr>
        <a:xfrm>
          <a:off x="0" y="0"/>
          <a:ext cx="0" cy="0"/>
          <a:chOff x="0" y="0"/>
          <a:chExt cx="0" cy="0"/>
        </a:xfrm>
      </p:grpSpPr>
      <p:sp>
        <p:nvSpPr>
          <p:cNvPr id="5" name="Marcador de imagen 4"/>
          <p:cNvSpPr>
            <a:spLocks noGrp="1"/>
          </p:cNvSpPr>
          <p:nvPr>
            <p:ph type="pic" sz="quarter" idx="13"/>
          </p:nvPr>
        </p:nvSpPr>
        <p:spPr>
          <a:xfrm>
            <a:off x="542009" y="1806820"/>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pPr lvl="0"/>
            <a:endParaRPr lang="es-ES_tradnl" noProof="0"/>
          </a:p>
        </p:txBody>
      </p:sp>
      <p:sp>
        <p:nvSpPr>
          <p:cNvPr id="10" name="Marcador de texto 4"/>
          <p:cNvSpPr>
            <a:spLocks noGrp="1"/>
          </p:cNvSpPr>
          <p:nvPr>
            <p:ph type="body" sz="quarter" idx="14" hasCustomPrompt="1"/>
          </p:nvPr>
        </p:nvSpPr>
        <p:spPr>
          <a:xfrm>
            <a:off x="4621095" y="1809388"/>
            <a:ext cx="3722570" cy="2479710"/>
          </a:xfrm>
          <a:prstGeom prst="rect">
            <a:avLst/>
          </a:prstGeom>
        </p:spPr>
        <p:txBody>
          <a:bodyPr/>
          <a:lstStyle>
            <a:lvl1pPr>
              <a:buClr>
                <a:schemeClr val="tx2"/>
              </a:buClr>
              <a:buSzPct val="125000"/>
              <a:defRPr sz="1600" baseline="0">
                <a:latin typeface="Raleway"/>
              </a:defRPr>
            </a:lvl1pPr>
            <a:lvl2pPr>
              <a:buClr>
                <a:srgbClr val="2797B9"/>
              </a:buClr>
              <a:buSzPct val="125000"/>
              <a:defRPr sz="1400" baseline="0">
                <a:latin typeface="Raleway"/>
              </a:defRPr>
            </a:lvl2pPr>
            <a:lvl3pPr>
              <a:buClr>
                <a:schemeClr val="bg2">
                  <a:lumMod val="75000"/>
                </a:schemeClr>
              </a:buClr>
              <a:buSzPct val="125000"/>
              <a:defRPr sz="1300" baseline="0">
                <a:latin typeface="Raleway"/>
              </a:defRPr>
            </a:lvl3pPr>
            <a:lvl4pPr>
              <a:defRPr sz="1200"/>
            </a:lvl4pPr>
            <a:lvl5pPr>
              <a:defRPr sz="1200"/>
            </a:lvl5pPr>
          </a:lstStyle>
          <a:p>
            <a:pPr lvl="0"/>
            <a:r>
              <a:rPr lang="en-GB" noProof="0" dirty="0"/>
              <a:t>Add text 1st level</a:t>
            </a:r>
          </a:p>
          <a:p>
            <a:pPr lvl="1"/>
            <a:r>
              <a:rPr lang="en-GB" noProof="0" dirty="0"/>
              <a:t>Add text 2nd level</a:t>
            </a:r>
          </a:p>
          <a:p>
            <a:pPr lvl="2"/>
            <a:r>
              <a:rPr lang="en-GB" noProof="0" dirty="0"/>
              <a:t>Add text 3rd level</a:t>
            </a:r>
          </a:p>
        </p:txBody>
      </p:sp>
      <p:sp>
        <p:nvSpPr>
          <p:cNvPr id="11" name="Marcador de texto 2"/>
          <p:cNvSpPr>
            <a:spLocks noGrp="1"/>
          </p:cNvSpPr>
          <p:nvPr>
            <p:ph type="body" sz="quarter" idx="10"/>
          </p:nvPr>
        </p:nvSpPr>
        <p:spPr>
          <a:xfrm>
            <a:off x="2098173" y="274763"/>
            <a:ext cx="5523872" cy="437100"/>
          </a:xfrm>
          <a:prstGeom prst="rect">
            <a:avLst/>
          </a:prstGeom>
        </p:spPr>
        <p:txBody>
          <a:bodyPr lIns="0"/>
          <a:lstStyle>
            <a:lvl1pPr marL="0" indent="0" algn="ctr">
              <a:buNone/>
              <a:defRPr sz="2800" b="1" i="0">
                <a:solidFill>
                  <a:schemeClr val="tx2"/>
                </a:solidFill>
                <a:latin typeface="Raleway"/>
                <a:ea typeface="Raleway Light" charset="0"/>
                <a:cs typeface="Raleway"/>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n-US"/>
              <a:t>Click to edit Master text styles</a:t>
            </a:r>
          </a:p>
        </p:txBody>
      </p:sp>
      <p:sp>
        <p:nvSpPr>
          <p:cNvPr id="12" name="Marcador de texto 2"/>
          <p:cNvSpPr>
            <a:spLocks noGrp="1"/>
          </p:cNvSpPr>
          <p:nvPr>
            <p:ph type="body" sz="quarter" idx="11"/>
          </p:nvPr>
        </p:nvSpPr>
        <p:spPr>
          <a:xfrm>
            <a:off x="2778381" y="738215"/>
            <a:ext cx="4163457" cy="221850"/>
          </a:xfrm>
          <a:prstGeom prst="rect">
            <a:avLst/>
          </a:prstGeom>
        </p:spPr>
        <p:txBody>
          <a:bodyPr lIns="0"/>
          <a:lstStyle>
            <a:lvl1pPr marL="0" indent="0" algn="ctr">
              <a:buNone/>
              <a:defRPr sz="1000" b="1" i="0" baseline="0">
                <a:solidFill>
                  <a:srgbClr val="2AAACB"/>
                </a:solidFill>
                <a:latin typeface="Raleway SemiBold"/>
                <a:ea typeface="Raleway Black" charset="0"/>
                <a:cs typeface="Raleway SemiBold"/>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n-US"/>
              <a:t>Click to edit Master text styles</a:t>
            </a:r>
          </a:p>
        </p:txBody>
      </p:sp>
    </p:spTree>
    <p:extLst>
      <p:ext uri="{BB962C8B-B14F-4D97-AF65-F5344CB8AC3E}">
        <p14:creationId xmlns:p14="http://schemas.microsoft.com/office/powerpoint/2010/main" val="1820686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op center title">
    <p:spTree>
      <p:nvGrpSpPr>
        <p:cNvPr id="1" name=""/>
        <p:cNvGrpSpPr/>
        <p:nvPr/>
      </p:nvGrpSpPr>
      <p:grpSpPr>
        <a:xfrm>
          <a:off x="0" y="0"/>
          <a:ext cx="0" cy="0"/>
          <a:chOff x="0" y="0"/>
          <a:chExt cx="0" cy="0"/>
        </a:xfrm>
      </p:grpSpPr>
      <p:sp>
        <p:nvSpPr>
          <p:cNvPr id="14" name="Marcador de imagen 13"/>
          <p:cNvSpPr>
            <a:spLocks noGrp="1"/>
          </p:cNvSpPr>
          <p:nvPr>
            <p:ph type="pic" sz="quarter" idx="12"/>
          </p:nvPr>
        </p:nvSpPr>
        <p:spPr>
          <a:xfrm>
            <a:off x="468312" y="1263783"/>
            <a:ext cx="4006584" cy="245855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pPr lvl="0"/>
            <a:endParaRPr lang="es-ES_tradnl" noProof="0"/>
          </a:p>
        </p:txBody>
      </p:sp>
      <p:sp>
        <p:nvSpPr>
          <p:cNvPr id="17" name="Marcador de imagen 16"/>
          <p:cNvSpPr>
            <a:spLocks noGrp="1"/>
          </p:cNvSpPr>
          <p:nvPr>
            <p:ph type="pic" sz="quarter" idx="14"/>
          </p:nvPr>
        </p:nvSpPr>
        <p:spPr>
          <a:xfrm>
            <a:off x="4644828" y="1263783"/>
            <a:ext cx="4030859" cy="2458553"/>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pPr lvl="0"/>
            <a:endParaRPr lang="es-ES_tradnl" noProof="0"/>
          </a:p>
        </p:txBody>
      </p:sp>
      <p:sp>
        <p:nvSpPr>
          <p:cNvPr id="11" name="Marcador de texto 2"/>
          <p:cNvSpPr>
            <a:spLocks noGrp="1"/>
          </p:cNvSpPr>
          <p:nvPr>
            <p:ph type="body" sz="quarter" idx="10"/>
          </p:nvPr>
        </p:nvSpPr>
        <p:spPr>
          <a:xfrm>
            <a:off x="2098173" y="274763"/>
            <a:ext cx="5523872" cy="437100"/>
          </a:xfrm>
          <a:prstGeom prst="rect">
            <a:avLst/>
          </a:prstGeom>
        </p:spPr>
        <p:txBody>
          <a:bodyPr lIns="0"/>
          <a:lstStyle>
            <a:lvl1pPr marL="0" indent="0" algn="ctr">
              <a:buNone/>
              <a:defRPr sz="2800" b="1" i="0">
                <a:solidFill>
                  <a:schemeClr val="tx2"/>
                </a:solidFill>
                <a:latin typeface="Raleway"/>
                <a:ea typeface="Raleway Light" charset="0"/>
                <a:cs typeface="Raleway"/>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n-US"/>
              <a:t>Click to edit Master text styles</a:t>
            </a:r>
          </a:p>
        </p:txBody>
      </p:sp>
      <p:sp>
        <p:nvSpPr>
          <p:cNvPr id="12" name="Marcador de texto 2"/>
          <p:cNvSpPr>
            <a:spLocks noGrp="1"/>
          </p:cNvSpPr>
          <p:nvPr>
            <p:ph type="body" sz="quarter" idx="11"/>
          </p:nvPr>
        </p:nvSpPr>
        <p:spPr>
          <a:xfrm>
            <a:off x="2778381" y="738215"/>
            <a:ext cx="4163457" cy="221850"/>
          </a:xfrm>
          <a:prstGeom prst="rect">
            <a:avLst/>
          </a:prstGeom>
        </p:spPr>
        <p:txBody>
          <a:bodyPr lIns="0"/>
          <a:lstStyle>
            <a:lvl1pPr marL="0" indent="0" algn="ctr">
              <a:buNone/>
              <a:defRPr sz="1000" b="1" i="0" baseline="0">
                <a:solidFill>
                  <a:srgbClr val="2AAACB"/>
                </a:solidFill>
                <a:latin typeface="Raleway SemiBold"/>
                <a:ea typeface="Raleway Black" charset="0"/>
                <a:cs typeface="Raleway SemiBold"/>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n-US"/>
              <a:t>Click to edit Master text styles</a:t>
            </a:r>
          </a:p>
        </p:txBody>
      </p:sp>
    </p:spTree>
    <p:extLst>
      <p:ext uri="{BB962C8B-B14F-4D97-AF65-F5344CB8AC3E}">
        <p14:creationId xmlns:p14="http://schemas.microsoft.com/office/powerpoint/2010/main" val="1847577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op center title">
    <p:spTree>
      <p:nvGrpSpPr>
        <p:cNvPr id="1" name=""/>
        <p:cNvGrpSpPr/>
        <p:nvPr/>
      </p:nvGrpSpPr>
      <p:grpSpPr>
        <a:xfrm>
          <a:off x="0" y="0"/>
          <a:ext cx="0" cy="0"/>
          <a:chOff x="0" y="0"/>
          <a:chExt cx="0" cy="0"/>
        </a:xfrm>
      </p:grpSpPr>
      <p:sp>
        <p:nvSpPr>
          <p:cNvPr id="14" name="Marcador de imagen 13"/>
          <p:cNvSpPr>
            <a:spLocks noGrp="1"/>
          </p:cNvSpPr>
          <p:nvPr>
            <p:ph type="pic" sz="quarter" idx="12"/>
          </p:nvPr>
        </p:nvSpPr>
        <p:spPr>
          <a:xfrm>
            <a:off x="468312"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pPr lvl="0"/>
            <a:endParaRPr lang="es-ES_tradnl" noProof="0"/>
          </a:p>
        </p:txBody>
      </p:sp>
      <p:sp>
        <p:nvSpPr>
          <p:cNvPr id="15" name="Marcador de imagen 14"/>
          <p:cNvSpPr>
            <a:spLocks noGrp="1"/>
          </p:cNvSpPr>
          <p:nvPr>
            <p:ph type="pic" sz="quarter" idx="13"/>
          </p:nvPr>
        </p:nvSpPr>
        <p:spPr>
          <a:xfrm>
            <a:off x="3268540"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pPr lvl="0"/>
            <a:endParaRPr lang="es-ES_tradnl" noProof="0"/>
          </a:p>
        </p:txBody>
      </p:sp>
      <p:sp>
        <p:nvSpPr>
          <p:cNvPr id="17" name="Marcador de imagen 16"/>
          <p:cNvSpPr>
            <a:spLocks noGrp="1"/>
          </p:cNvSpPr>
          <p:nvPr>
            <p:ph type="pic" sz="quarter" idx="14"/>
          </p:nvPr>
        </p:nvSpPr>
        <p:spPr>
          <a:xfrm>
            <a:off x="6068768"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pPr lvl="0"/>
            <a:endParaRPr lang="es-ES_tradnl" noProof="0"/>
          </a:p>
        </p:txBody>
      </p:sp>
      <p:sp>
        <p:nvSpPr>
          <p:cNvPr id="11" name="Marcador de texto 2"/>
          <p:cNvSpPr>
            <a:spLocks noGrp="1"/>
          </p:cNvSpPr>
          <p:nvPr>
            <p:ph type="body" sz="quarter" idx="10"/>
          </p:nvPr>
        </p:nvSpPr>
        <p:spPr>
          <a:xfrm>
            <a:off x="2098173" y="274763"/>
            <a:ext cx="5523872" cy="437100"/>
          </a:xfrm>
          <a:prstGeom prst="rect">
            <a:avLst/>
          </a:prstGeom>
        </p:spPr>
        <p:txBody>
          <a:bodyPr lIns="0"/>
          <a:lstStyle>
            <a:lvl1pPr marL="0" indent="0" algn="ctr">
              <a:buNone/>
              <a:defRPr sz="2800" b="1" i="0">
                <a:solidFill>
                  <a:schemeClr val="tx2"/>
                </a:solidFill>
                <a:latin typeface="Raleway"/>
                <a:ea typeface="Raleway Light" charset="0"/>
                <a:cs typeface="Raleway"/>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n-US"/>
              <a:t>Click to edit Master text styles</a:t>
            </a:r>
          </a:p>
        </p:txBody>
      </p:sp>
      <p:sp>
        <p:nvSpPr>
          <p:cNvPr id="12" name="Marcador de texto 2"/>
          <p:cNvSpPr>
            <a:spLocks noGrp="1"/>
          </p:cNvSpPr>
          <p:nvPr>
            <p:ph type="body" sz="quarter" idx="11"/>
          </p:nvPr>
        </p:nvSpPr>
        <p:spPr>
          <a:xfrm>
            <a:off x="2778381" y="738215"/>
            <a:ext cx="4163457" cy="221850"/>
          </a:xfrm>
          <a:prstGeom prst="rect">
            <a:avLst/>
          </a:prstGeom>
        </p:spPr>
        <p:txBody>
          <a:bodyPr lIns="0"/>
          <a:lstStyle>
            <a:lvl1pPr marL="0" indent="0" algn="ctr">
              <a:buNone/>
              <a:defRPr sz="1000" b="1" i="0" baseline="0">
                <a:solidFill>
                  <a:srgbClr val="2AAACB"/>
                </a:solidFill>
                <a:latin typeface="Raleway SemiBold"/>
                <a:ea typeface="Raleway Black" charset="0"/>
                <a:cs typeface="Raleway SemiBold"/>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n-US"/>
              <a:t>Click to edit Master text styles</a:t>
            </a:r>
          </a:p>
        </p:txBody>
      </p:sp>
    </p:spTree>
    <p:extLst>
      <p:ext uri="{BB962C8B-B14F-4D97-AF65-F5344CB8AC3E}">
        <p14:creationId xmlns:p14="http://schemas.microsoft.com/office/powerpoint/2010/main" val="3723381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1_Top center title">
    <p:spTree>
      <p:nvGrpSpPr>
        <p:cNvPr id="1" name=""/>
        <p:cNvGrpSpPr/>
        <p:nvPr/>
      </p:nvGrpSpPr>
      <p:grpSpPr>
        <a:xfrm>
          <a:off x="0" y="0"/>
          <a:ext cx="0" cy="0"/>
          <a:chOff x="0" y="0"/>
          <a:chExt cx="0" cy="0"/>
        </a:xfrm>
      </p:grpSpPr>
      <p:sp>
        <p:nvSpPr>
          <p:cNvPr id="8" name="Marcador de imagen 7"/>
          <p:cNvSpPr>
            <a:spLocks noGrp="1"/>
          </p:cNvSpPr>
          <p:nvPr>
            <p:ph type="pic" sz="quarter" idx="12"/>
          </p:nvPr>
        </p:nvSpPr>
        <p:spPr>
          <a:xfrm>
            <a:off x="468315" y="1279281"/>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pPr lvl="0"/>
            <a:endParaRPr lang="es-ES_tradnl" noProof="0"/>
          </a:p>
        </p:txBody>
      </p:sp>
      <p:sp>
        <p:nvSpPr>
          <p:cNvPr id="10" name="Marcador de imagen 9"/>
          <p:cNvSpPr>
            <a:spLocks noGrp="1"/>
          </p:cNvSpPr>
          <p:nvPr>
            <p:ph type="pic" sz="quarter" idx="13"/>
          </p:nvPr>
        </p:nvSpPr>
        <p:spPr>
          <a:xfrm>
            <a:off x="4739056" y="1279281"/>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pPr lvl="0"/>
            <a:endParaRPr lang="es-ES_tradnl" noProof="0"/>
          </a:p>
        </p:txBody>
      </p:sp>
    </p:spTree>
    <p:extLst>
      <p:ext uri="{BB962C8B-B14F-4D97-AF65-F5344CB8AC3E}">
        <p14:creationId xmlns:p14="http://schemas.microsoft.com/office/powerpoint/2010/main" val="10271250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0_Top center title">
    <p:spTree>
      <p:nvGrpSpPr>
        <p:cNvPr id="1" name=""/>
        <p:cNvGrpSpPr/>
        <p:nvPr/>
      </p:nvGrpSpPr>
      <p:grpSpPr>
        <a:xfrm>
          <a:off x="0" y="0"/>
          <a:ext cx="0" cy="0"/>
          <a:chOff x="0" y="0"/>
          <a:chExt cx="0" cy="0"/>
        </a:xfrm>
      </p:grpSpPr>
      <p:sp>
        <p:nvSpPr>
          <p:cNvPr id="14" name="Marcador de imagen 13"/>
          <p:cNvSpPr>
            <a:spLocks noGrp="1"/>
          </p:cNvSpPr>
          <p:nvPr>
            <p:ph type="pic" sz="quarter" idx="12"/>
          </p:nvPr>
        </p:nvSpPr>
        <p:spPr>
          <a:xfrm>
            <a:off x="870441"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pPr lvl="0"/>
            <a:endParaRPr lang="es-ES_tradnl" noProof="0"/>
          </a:p>
        </p:txBody>
      </p:sp>
      <p:sp>
        <p:nvSpPr>
          <p:cNvPr id="15" name="Marcador de imagen 14"/>
          <p:cNvSpPr>
            <a:spLocks noGrp="1"/>
          </p:cNvSpPr>
          <p:nvPr>
            <p:ph type="pic" sz="quarter" idx="13"/>
          </p:nvPr>
        </p:nvSpPr>
        <p:spPr>
          <a:xfrm>
            <a:off x="3591659"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pPr lvl="0"/>
            <a:endParaRPr lang="es-ES_tradnl" noProof="0"/>
          </a:p>
        </p:txBody>
      </p:sp>
      <p:sp>
        <p:nvSpPr>
          <p:cNvPr id="16" name="Marcador de imagen 15"/>
          <p:cNvSpPr>
            <a:spLocks noGrp="1"/>
          </p:cNvSpPr>
          <p:nvPr>
            <p:ph type="pic" sz="quarter" idx="14"/>
          </p:nvPr>
        </p:nvSpPr>
        <p:spPr>
          <a:xfrm>
            <a:off x="6229348"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pPr lvl="0"/>
            <a:endParaRPr lang="es-ES_tradnl" noProof="0"/>
          </a:p>
        </p:txBody>
      </p:sp>
      <p:sp>
        <p:nvSpPr>
          <p:cNvPr id="9" name="Marcador de texto 2"/>
          <p:cNvSpPr>
            <a:spLocks noGrp="1"/>
          </p:cNvSpPr>
          <p:nvPr>
            <p:ph type="body" sz="quarter" idx="10"/>
          </p:nvPr>
        </p:nvSpPr>
        <p:spPr>
          <a:xfrm>
            <a:off x="2098173" y="274763"/>
            <a:ext cx="5523872" cy="437100"/>
          </a:xfrm>
          <a:prstGeom prst="rect">
            <a:avLst/>
          </a:prstGeom>
        </p:spPr>
        <p:txBody>
          <a:bodyPr lIns="0"/>
          <a:lstStyle>
            <a:lvl1pPr marL="0" indent="0" algn="ctr">
              <a:buNone/>
              <a:defRPr sz="2800" b="1" i="0">
                <a:solidFill>
                  <a:schemeClr val="tx2"/>
                </a:solidFill>
                <a:latin typeface="Raleway"/>
                <a:ea typeface="Raleway Light" charset="0"/>
                <a:cs typeface="Raleway"/>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n-US"/>
              <a:t>Click to edit Master text styles</a:t>
            </a:r>
          </a:p>
        </p:txBody>
      </p:sp>
      <p:sp>
        <p:nvSpPr>
          <p:cNvPr id="10" name="Marcador de texto 2"/>
          <p:cNvSpPr>
            <a:spLocks noGrp="1"/>
          </p:cNvSpPr>
          <p:nvPr>
            <p:ph type="body" sz="quarter" idx="11"/>
          </p:nvPr>
        </p:nvSpPr>
        <p:spPr>
          <a:xfrm>
            <a:off x="2778381" y="738215"/>
            <a:ext cx="4163457" cy="221850"/>
          </a:xfrm>
          <a:prstGeom prst="rect">
            <a:avLst/>
          </a:prstGeom>
        </p:spPr>
        <p:txBody>
          <a:bodyPr lIns="0"/>
          <a:lstStyle>
            <a:lvl1pPr marL="0" indent="0" algn="ctr">
              <a:buNone/>
              <a:defRPr sz="1000" b="1" i="0" baseline="0">
                <a:solidFill>
                  <a:srgbClr val="2AAACB"/>
                </a:solidFill>
                <a:latin typeface="Raleway SemiBold"/>
                <a:ea typeface="Raleway Black" charset="0"/>
                <a:cs typeface="Raleway SemiBold"/>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n-US"/>
              <a:t>Click to edit Master text styles</a:t>
            </a:r>
          </a:p>
        </p:txBody>
      </p:sp>
    </p:spTree>
    <p:extLst>
      <p:ext uri="{BB962C8B-B14F-4D97-AF65-F5344CB8AC3E}">
        <p14:creationId xmlns:p14="http://schemas.microsoft.com/office/powerpoint/2010/main" val="858380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imple">
    <p:spTree>
      <p:nvGrpSpPr>
        <p:cNvPr id="1" name=""/>
        <p:cNvGrpSpPr/>
        <p:nvPr/>
      </p:nvGrpSpPr>
      <p:grpSpPr>
        <a:xfrm>
          <a:off x="0" y="0"/>
          <a:ext cx="0" cy="0"/>
          <a:chOff x="0" y="0"/>
          <a:chExt cx="0" cy="0"/>
        </a:xfrm>
      </p:grpSpPr>
      <p:pic>
        <p:nvPicPr>
          <p:cNvPr id="2" name="Picture 2" descr="session_art.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35879" cy="5143500"/>
          </a:xfrm>
          <a:prstGeom prst="rect">
            <a:avLst/>
          </a:prstGeom>
        </p:spPr>
      </p:pic>
      <p:pic>
        <p:nvPicPr>
          <p:cNvPr id="3" name="Picture 2" descr="Bandera_de_la_Union_Europea.pn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60812" y="4889151"/>
            <a:ext cx="339725" cy="225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extBox 14"/>
          <p:cNvSpPr txBox="1">
            <a:spLocks noChangeArrowheads="1"/>
          </p:cNvSpPr>
          <p:nvPr userDrawn="1"/>
        </p:nvSpPr>
        <p:spPr bwMode="auto">
          <a:xfrm>
            <a:off x="339169" y="4914521"/>
            <a:ext cx="6159822" cy="2000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charset="0"/>
                <a:ea typeface="ＭＳ Ｐゴシック" charset="0"/>
                <a:cs typeface="ＭＳ Ｐゴシック" charset="0"/>
              </a:defRPr>
            </a:lvl1pPr>
            <a:lvl2pPr marL="742950" indent="-285750">
              <a:defRPr sz="1300">
                <a:solidFill>
                  <a:schemeClr val="tx1"/>
                </a:solidFill>
                <a:latin typeface="Arial" charset="0"/>
                <a:ea typeface="ＭＳ Ｐゴシック" charset="0"/>
              </a:defRPr>
            </a:lvl2pPr>
            <a:lvl3pPr marL="1143000" indent="-228600">
              <a:defRPr sz="1300">
                <a:solidFill>
                  <a:schemeClr val="tx1"/>
                </a:solidFill>
                <a:latin typeface="Arial" charset="0"/>
                <a:ea typeface="ＭＳ Ｐゴシック" charset="0"/>
              </a:defRPr>
            </a:lvl3pPr>
            <a:lvl4pPr marL="1600200" indent="-228600">
              <a:defRPr sz="1300">
                <a:solidFill>
                  <a:schemeClr val="tx1"/>
                </a:solidFill>
                <a:latin typeface="Arial" charset="0"/>
                <a:ea typeface="ＭＳ Ｐゴシック" charset="0"/>
              </a:defRPr>
            </a:lvl4pPr>
            <a:lvl5pPr marL="2057400" indent="-228600">
              <a:defRPr sz="1300">
                <a:solidFill>
                  <a:schemeClr val="tx1"/>
                </a:solidFill>
                <a:latin typeface="Arial" charset="0"/>
                <a:ea typeface="ＭＳ Ｐゴシック" charset="0"/>
              </a:defRPr>
            </a:lvl5pPr>
            <a:lvl6pPr marL="2514600" indent="-228600" defTabSz="685800" fontAlgn="base">
              <a:spcBef>
                <a:spcPct val="0"/>
              </a:spcBef>
              <a:spcAft>
                <a:spcPct val="0"/>
              </a:spcAft>
              <a:defRPr sz="1300">
                <a:solidFill>
                  <a:schemeClr val="tx1"/>
                </a:solidFill>
                <a:latin typeface="Arial" charset="0"/>
                <a:ea typeface="ＭＳ Ｐゴシック" charset="0"/>
              </a:defRPr>
            </a:lvl6pPr>
            <a:lvl7pPr marL="2971800" indent="-228600" defTabSz="685800" fontAlgn="base">
              <a:spcBef>
                <a:spcPct val="0"/>
              </a:spcBef>
              <a:spcAft>
                <a:spcPct val="0"/>
              </a:spcAft>
              <a:defRPr sz="1300">
                <a:solidFill>
                  <a:schemeClr val="tx1"/>
                </a:solidFill>
                <a:latin typeface="Arial" charset="0"/>
                <a:ea typeface="ＭＳ Ｐゴシック" charset="0"/>
              </a:defRPr>
            </a:lvl7pPr>
            <a:lvl8pPr marL="3429000" indent="-228600" defTabSz="685800" fontAlgn="base">
              <a:spcBef>
                <a:spcPct val="0"/>
              </a:spcBef>
              <a:spcAft>
                <a:spcPct val="0"/>
              </a:spcAft>
              <a:defRPr sz="1300">
                <a:solidFill>
                  <a:schemeClr val="tx1"/>
                </a:solidFill>
                <a:latin typeface="Arial" charset="0"/>
                <a:ea typeface="ＭＳ Ｐゴシック" charset="0"/>
              </a:defRPr>
            </a:lvl8pPr>
            <a:lvl9pPr marL="3886200" indent="-228600" defTabSz="685800" fontAlgn="base">
              <a:spcBef>
                <a:spcPct val="0"/>
              </a:spcBef>
              <a:spcAft>
                <a:spcPct val="0"/>
              </a:spcAft>
              <a:defRPr sz="1300">
                <a:solidFill>
                  <a:schemeClr val="tx1"/>
                </a:solidFill>
                <a:latin typeface="Arial" charset="0"/>
                <a:ea typeface="ＭＳ Ｐゴシック" charset="0"/>
              </a:defRPr>
            </a:lvl9pPr>
          </a:lstStyle>
          <a:p>
            <a:pPr algn="l">
              <a:defRPr/>
            </a:pPr>
            <a:r>
              <a:rPr lang="en-US" sz="700" b="0" i="1" dirty="0">
                <a:latin typeface="Raleway Medium"/>
                <a:cs typeface="Raleway Medium"/>
              </a:rPr>
              <a:t>The project has received funding from the European Union’s Horizon 2020 research and innovation </a:t>
            </a:r>
            <a:r>
              <a:rPr lang="en-US" sz="700" b="0" i="1" dirty="0" err="1">
                <a:latin typeface="Raleway Medium"/>
                <a:cs typeface="Raleway Medium"/>
              </a:rPr>
              <a:t>programme</a:t>
            </a:r>
            <a:r>
              <a:rPr lang="en-US" sz="700" b="0" i="1" dirty="0">
                <a:latin typeface="Raleway Medium"/>
                <a:cs typeface="Raleway Medium"/>
              </a:rPr>
              <a:t> under grant agreement No 825111</a:t>
            </a:r>
            <a:r>
              <a:rPr lang="en-US" sz="700" b="0" i="0" dirty="0">
                <a:latin typeface="Raleway Medium"/>
                <a:cs typeface="Raleway Medium"/>
              </a:rPr>
              <a:t>.</a:t>
            </a:r>
          </a:p>
        </p:txBody>
      </p:sp>
      <p:sp>
        <p:nvSpPr>
          <p:cNvPr id="5" name="Título 4"/>
          <p:cNvSpPr>
            <a:spLocks noGrp="1"/>
          </p:cNvSpPr>
          <p:nvPr>
            <p:ph type="title" hasCustomPrompt="1"/>
          </p:nvPr>
        </p:nvSpPr>
        <p:spPr>
          <a:xfrm>
            <a:off x="2190878" y="2220040"/>
            <a:ext cx="4762244" cy="993775"/>
          </a:xfrm>
          <a:prstGeom prst="rect">
            <a:avLst/>
          </a:prstGeom>
        </p:spPr>
        <p:txBody>
          <a:bodyPr anchor="ctr"/>
          <a:lstStyle>
            <a:lvl1pPr algn="ctr">
              <a:defRPr sz="3200" b="1">
                <a:solidFill>
                  <a:schemeClr val="tx2"/>
                </a:solidFill>
                <a:latin typeface="Raleway" panose="020B0503030101060003" pitchFamily="34" charset="0"/>
              </a:defRPr>
            </a:lvl1pPr>
          </a:lstStyle>
          <a:p>
            <a:r>
              <a:rPr lang="en-GB" noProof="0" dirty="0"/>
              <a:t>Add tittle</a:t>
            </a:r>
          </a:p>
        </p:txBody>
      </p:sp>
    </p:spTree>
    <p:extLst>
      <p:ext uri="{BB962C8B-B14F-4D97-AF65-F5344CB8AC3E}">
        <p14:creationId xmlns:p14="http://schemas.microsoft.com/office/powerpoint/2010/main" val="40108175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Top center title">
    <p:spTree>
      <p:nvGrpSpPr>
        <p:cNvPr id="1" name=""/>
        <p:cNvGrpSpPr/>
        <p:nvPr/>
      </p:nvGrpSpPr>
      <p:grpSpPr>
        <a:xfrm>
          <a:off x="0" y="0"/>
          <a:ext cx="0" cy="0"/>
          <a:chOff x="0" y="0"/>
          <a:chExt cx="0" cy="0"/>
        </a:xfrm>
      </p:grpSpPr>
      <p:sp>
        <p:nvSpPr>
          <p:cNvPr id="14" name="Marcador de imagen 13"/>
          <p:cNvSpPr>
            <a:spLocks noGrp="1"/>
          </p:cNvSpPr>
          <p:nvPr>
            <p:ph type="pic" sz="quarter" idx="12"/>
          </p:nvPr>
        </p:nvSpPr>
        <p:spPr>
          <a:xfrm>
            <a:off x="468313"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pPr lvl="0"/>
            <a:endParaRPr lang="es-ES_tradnl" noProof="0"/>
          </a:p>
        </p:txBody>
      </p:sp>
      <p:sp>
        <p:nvSpPr>
          <p:cNvPr id="15" name="Marcador de imagen 14"/>
          <p:cNvSpPr>
            <a:spLocks noGrp="1"/>
          </p:cNvSpPr>
          <p:nvPr>
            <p:ph type="pic" sz="quarter" idx="13"/>
          </p:nvPr>
        </p:nvSpPr>
        <p:spPr>
          <a:xfrm>
            <a:off x="2618031"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pPr lvl="0"/>
            <a:endParaRPr lang="es-ES_tradnl" noProof="0"/>
          </a:p>
        </p:txBody>
      </p:sp>
      <p:sp>
        <p:nvSpPr>
          <p:cNvPr id="16" name="Marcador de imagen 15"/>
          <p:cNvSpPr>
            <a:spLocks noGrp="1"/>
          </p:cNvSpPr>
          <p:nvPr>
            <p:ph type="pic" sz="quarter" idx="14"/>
          </p:nvPr>
        </p:nvSpPr>
        <p:spPr>
          <a:xfrm>
            <a:off x="4767749"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pPr lvl="0"/>
            <a:endParaRPr lang="es-ES_tradnl" noProof="0"/>
          </a:p>
        </p:txBody>
      </p:sp>
      <p:sp>
        <p:nvSpPr>
          <p:cNvPr id="7" name="Marcador de imagen 6"/>
          <p:cNvSpPr>
            <a:spLocks noGrp="1"/>
          </p:cNvSpPr>
          <p:nvPr>
            <p:ph type="pic" sz="quarter" idx="15"/>
          </p:nvPr>
        </p:nvSpPr>
        <p:spPr>
          <a:xfrm>
            <a:off x="6917228"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pPr lvl="0"/>
            <a:endParaRPr lang="es-ES_tradnl" noProof="0"/>
          </a:p>
        </p:txBody>
      </p:sp>
      <p:sp>
        <p:nvSpPr>
          <p:cNvPr id="10" name="Marcador de texto 2"/>
          <p:cNvSpPr>
            <a:spLocks noGrp="1"/>
          </p:cNvSpPr>
          <p:nvPr>
            <p:ph type="body" sz="quarter" idx="10"/>
          </p:nvPr>
        </p:nvSpPr>
        <p:spPr>
          <a:xfrm>
            <a:off x="2098173" y="274763"/>
            <a:ext cx="5523872" cy="437100"/>
          </a:xfrm>
          <a:prstGeom prst="rect">
            <a:avLst/>
          </a:prstGeom>
        </p:spPr>
        <p:txBody>
          <a:bodyPr lIns="0"/>
          <a:lstStyle>
            <a:lvl1pPr marL="0" indent="0" algn="ctr">
              <a:buNone/>
              <a:defRPr sz="2800" b="1" i="0">
                <a:solidFill>
                  <a:schemeClr val="tx2"/>
                </a:solidFill>
                <a:latin typeface="Raleway"/>
                <a:ea typeface="Raleway Light" charset="0"/>
                <a:cs typeface="Raleway"/>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n-US"/>
              <a:t>Click to edit Master text styles</a:t>
            </a:r>
          </a:p>
        </p:txBody>
      </p:sp>
      <p:sp>
        <p:nvSpPr>
          <p:cNvPr id="11" name="Marcador de texto 2"/>
          <p:cNvSpPr>
            <a:spLocks noGrp="1"/>
          </p:cNvSpPr>
          <p:nvPr>
            <p:ph type="body" sz="quarter" idx="11"/>
          </p:nvPr>
        </p:nvSpPr>
        <p:spPr>
          <a:xfrm>
            <a:off x="2778381" y="738215"/>
            <a:ext cx="4163457" cy="221850"/>
          </a:xfrm>
          <a:prstGeom prst="rect">
            <a:avLst/>
          </a:prstGeom>
        </p:spPr>
        <p:txBody>
          <a:bodyPr lIns="0"/>
          <a:lstStyle>
            <a:lvl1pPr marL="0" indent="0" algn="ctr">
              <a:buNone/>
              <a:defRPr sz="1000" b="1" i="0" baseline="0">
                <a:solidFill>
                  <a:srgbClr val="2AAACB"/>
                </a:solidFill>
                <a:latin typeface="Raleway SemiBold"/>
                <a:ea typeface="Raleway Black" charset="0"/>
                <a:cs typeface="Raleway SemiBold"/>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n-US"/>
              <a:t>Click to edit Master text styles</a:t>
            </a:r>
          </a:p>
        </p:txBody>
      </p:sp>
    </p:spTree>
    <p:extLst>
      <p:ext uri="{BB962C8B-B14F-4D97-AF65-F5344CB8AC3E}">
        <p14:creationId xmlns:p14="http://schemas.microsoft.com/office/powerpoint/2010/main" val="6343922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Top center title">
    <p:spTree>
      <p:nvGrpSpPr>
        <p:cNvPr id="1" name=""/>
        <p:cNvGrpSpPr/>
        <p:nvPr/>
      </p:nvGrpSpPr>
      <p:grpSpPr>
        <a:xfrm>
          <a:off x="0" y="0"/>
          <a:ext cx="0" cy="0"/>
          <a:chOff x="0" y="0"/>
          <a:chExt cx="0" cy="0"/>
        </a:xfrm>
      </p:grpSpPr>
      <p:sp>
        <p:nvSpPr>
          <p:cNvPr id="14" name="Marcador de imagen 13"/>
          <p:cNvSpPr>
            <a:spLocks noGrp="1"/>
          </p:cNvSpPr>
          <p:nvPr>
            <p:ph type="pic" sz="quarter" idx="12"/>
          </p:nvPr>
        </p:nvSpPr>
        <p:spPr>
          <a:xfrm>
            <a:off x="468313"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pPr lvl="0"/>
            <a:endParaRPr lang="es-ES_tradnl" noProof="0"/>
          </a:p>
        </p:txBody>
      </p:sp>
      <p:sp>
        <p:nvSpPr>
          <p:cNvPr id="15" name="Marcador de imagen 14"/>
          <p:cNvSpPr>
            <a:spLocks noGrp="1"/>
          </p:cNvSpPr>
          <p:nvPr>
            <p:ph type="pic" sz="quarter" idx="13"/>
          </p:nvPr>
        </p:nvSpPr>
        <p:spPr>
          <a:xfrm>
            <a:off x="215208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pPr lvl="0"/>
            <a:endParaRPr lang="es-ES_tradnl" noProof="0"/>
          </a:p>
        </p:txBody>
      </p:sp>
      <p:sp>
        <p:nvSpPr>
          <p:cNvPr id="16" name="Marcador de imagen 15"/>
          <p:cNvSpPr>
            <a:spLocks noGrp="1"/>
          </p:cNvSpPr>
          <p:nvPr>
            <p:ph type="pic" sz="quarter" idx="14"/>
          </p:nvPr>
        </p:nvSpPr>
        <p:spPr>
          <a:xfrm>
            <a:off x="383585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pPr lvl="0"/>
            <a:endParaRPr lang="es-ES_tradnl" noProof="0"/>
          </a:p>
        </p:txBody>
      </p:sp>
      <p:sp>
        <p:nvSpPr>
          <p:cNvPr id="9" name="Marcador de imagen 15"/>
          <p:cNvSpPr>
            <a:spLocks noGrp="1"/>
          </p:cNvSpPr>
          <p:nvPr>
            <p:ph type="pic" sz="quarter" idx="15"/>
          </p:nvPr>
        </p:nvSpPr>
        <p:spPr>
          <a:xfrm>
            <a:off x="551962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pPr lvl="0"/>
            <a:endParaRPr lang="es-ES_tradnl" noProof="0"/>
          </a:p>
        </p:txBody>
      </p:sp>
      <p:sp>
        <p:nvSpPr>
          <p:cNvPr id="10" name="Marcador de imagen 15"/>
          <p:cNvSpPr>
            <a:spLocks noGrp="1"/>
          </p:cNvSpPr>
          <p:nvPr>
            <p:ph type="pic" sz="quarter" idx="16"/>
          </p:nvPr>
        </p:nvSpPr>
        <p:spPr>
          <a:xfrm>
            <a:off x="720339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pPr lvl="0"/>
            <a:endParaRPr lang="es-ES_tradnl" noProof="0"/>
          </a:p>
        </p:txBody>
      </p:sp>
      <p:sp>
        <p:nvSpPr>
          <p:cNvPr id="13" name="Marcador de texto 2"/>
          <p:cNvSpPr>
            <a:spLocks noGrp="1"/>
          </p:cNvSpPr>
          <p:nvPr>
            <p:ph type="body" sz="quarter" idx="10"/>
          </p:nvPr>
        </p:nvSpPr>
        <p:spPr>
          <a:xfrm>
            <a:off x="2098173" y="274763"/>
            <a:ext cx="5523872" cy="437100"/>
          </a:xfrm>
          <a:prstGeom prst="rect">
            <a:avLst/>
          </a:prstGeom>
        </p:spPr>
        <p:txBody>
          <a:bodyPr lIns="0"/>
          <a:lstStyle>
            <a:lvl1pPr marL="0" indent="0" algn="ctr">
              <a:buNone/>
              <a:defRPr sz="2800" b="1" i="0">
                <a:solidFill>
                  <a:schemeClr val="tx2"/>
                </a:solidFill>
                <a:latin typeface="Raleway"/>
                <a:ea typeface="Raleway Light" charset="0"/>
                <a:cs typeface="Raleway"/>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n-US"/>
              <a:t>Click to edit Master text styles</a:t>
            </a:r>
          </a:p>
        </p:txBody>
      </p:sp>
      <p:sp>
        <p:nvSpPr>
          <p:cNvPr id="17" name="Marcador de texto 2"/>
          <p:cNvSpPr>
            <a:spLocks noGrp="1"/>
          </p:cNvSpPr>
          <p:nvPr>
            <p:ph type="body" sz="quarter" idx="11"/>
          </p:nvPr>
        </p:nvSpPr>
        <p:spPr>
          <a:xfrm>
            <a:off x="2778381" y="738215"/>
            <a:ext cx="4163457" cy="221850"/>
          </a:xfrm>
          <a:prstGeom prst="rect">
            <a:avLst/>
          </a:prstGeom>
        </p:spPr>
        <p:txBody>
          <a:bodyPr lIns="0"/>
          <a:lstStyle>
            <a:lvl1pPr marL="0" indent="0" algn="ctr">
              <a:buNone/>
              <a:defRPr sz="1000" b="1" i="0" baseline="0">
                <a:solidFill>
                  <a:srgbClr val="2AAACB"/>
                </a:solidFill>
                <a:latin typeface="Raleway SemiBold"/>
                <a:ea typeface="Raleway Black" charset="0"/>
                <a:cs typeface="Raleway SemiBold"/>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n-US"/>
              <a:t>Click to edit Master text styles</a:t>
            </a:r>
          </a:p>
        </p:txBody>
      </p:sp>
    </p:spTree>
    <p:extLst>
      <p:ext uri="{BB962C8B-B14F-4D97-AF65-F5344CB8AC3E}">
        <p14:creationId xmlns:p14="http://schemas.microsoft.com/office/powerpoint/2010/main" val="7973906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9_Top center title">
    <p:spTree>
      <p:nvGrpSpPr>
        <p:cNvPr id="1" name=""/>
        <p:cNvGrpSpPr/>
        <p:nvPr/>
      </p:nvGrpSpPr>
      <p:grpSpPr>
        <a:xfrm>
          <a:off x="0" y="0"/>
          <a:ext cx="0" cy="0"/>
          <a:chOff x="0" y="0"/>
          <a:chExt cx="0" cy="0"/>
        </a:xfrm>
      </p:grpSpPr>
      <p:sp>
        <p:nvSpPr>
          <p:cNvPr id="14" name="Marcador de imagen 13"/>
          <p:cNvSpPr>
            <a:spLocks noGrp="1"/>
          </p:cNvSpPr>
          <p:nvPr>
            <p:ph type="pic" sz="quarter" idx="12"/>
          </p:nvPr>
        </p:nvSpPr>
        <p:spPr>
          <a:xfrm>
            <a:off x="468313"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pPr lvl="0"/>
            <a:endParaRPr lang="es-ES_tradnl" noProof="0"/>
          </a:p>
        </p:txBody>
      </p:sp>
      <p:sp>
        <p:nvSpPr>
          <p:cNvPr id="9" name="Marcador de imagen 8"/>
          <p:cNvSpPr>
            <a:spLocks noGrp="1"/>
          </p:cNvSpPr>
          <p:nvPr>
            <p:ph type="pic" sz="quarter" idx="13"/>
          </p:nvPr>
        </p:nvSpPr>
        <p:spPr>
          <a:xfrm>
            <a:off x="468313" y="3217989"/>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pPr lvl="0"/>
            <a:endParaRPr lang="es-ES_tradnl" noProof="0"/>
          </a:p>
        </p:txBody>
      </p:sp>
      <p:sp>
        <p:nvSpPr>
          <p:cNvPr id="10" name="Marcador de imagen 9"/>
          <p:cNvSpPr>
            <a:spLocks noGrp="1"/>
          </p:cNvSpPr>
          <p:nvPr>
            <p:ph type="pic" sz="quarter" idx="14"/>
          </p:nvPr>
        </p:nvSpPr>
        <p:spPr>
          <a:xfrm>
            <a:off x="4572000"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pPr lvl="0"/>
            <a:endParaRPr lang="es-ES_tradnl" noProof="0"/>
          </a:p>
        </p:txBody>
      </p:sp>
      <p:sp>
        <p:nvSpPr>
          <p:cNvPr id="11" name="Marcador de imagen 10"/>
          <p:cNvSpPr>
            <a:spLocks noGrp="1"/>
          </p:cNvSpPr>
          <p:nvPr>
            <p:ph type="pic" sz="quarter" idx="15"/>
          </p:nvPr>
        </p:nvSpPr>
        <p:spPr>
          <a:xfrm>
            <a:off x="4572000" y="3217989"/>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pPr lvl="0"/>
            <a:endParaRPr lang="es-ES_tradnl" noProof="0"/>
          </a:p>
        </p:txBody>
      </p:sp>
      <p:sp>
        <p:nvSpPr>
          <p:cNvPr id="16" name="Marcador de texto 2"/>
          <p:cNvSpPr>
            <a:spLocks noGrp="1"/>
          </p:cNvSpPr>
          <p:nvPr>
            <p:ph type="body" sz="quarter" idx="10"/>
          </p:nvPr>
        </p:nvSpPr>
        <p:spPr>
          <a:xfrm>
            <a:off x="2098173" y="274763"/>
            <a:ext cx="5523872" cy="437100"/>
          </a:xfrm>
          <a:prstGeom prst="rect">
            <a:avLst/>
          </a:prstGeom>
        </p:spPr>
        <p:txBody>
          <a:bodyPr lIns="0"/>
          <a:lstStyle>
            <a:lvl1pPr marL="0" indent="0" algn="ctr">
              <a:buNone/>
              <a:defRPr sz="2800" b="1" i="0">
                <a:solidFill>
                  <a:schemeClr val="tx2"/>
                </a:solidFill>
                <a:latin typeface="Raleway"/>
                <a:ea typeface="Raleway Light" charset="0"/>
                <a:cs typeface="Raleway"/>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n-US"/>
              <a:t>Click to edit Master text styles</a:t>
            </a:r>
          </a:p>
        </p:txBody>
      </p:sp>
      <p:sp>
        <p:nvSpPr>
          <p:cNvPr id="17" name="Marcador de texto 2"/>
          <p:cNvSpPr>
            <a:spLocks noGrp="1"/>
          </p:cNvSpPr>
          <p:nvPr>
            <p:ph type="body" sz="quarter" idx="11"/>
          </p:nvPr>
        </p:nvSpPr>
        <p:spPr>
          <a:xfrm>
            <a:off x="2778381" y="738215"/>
            <a:ext cx="4163457" cy="221850"/>
          </a:xfrm>
          <a:prstGeom prst="rect">
            <a:avLst/>
          </a:prstGeom>
        </p:spPr>
        <p:txBody>
          <a:bodyPr lIns="0"/>
          <a:lstStyle>
            <a:lvl1pPr marL="0" indent="0" algn="ctr">
              <a:buNone/>
              <a:defRPr sz="1000" b="1" i="0" baseline="0">
                <a:solidFill>
                  <a:srgbClr val="2AAACB"/>
                </a:solidFill>
                <a:latin typeface="Raleway SemiBold"/>
                <a:ea typeface="Raleway Black" charset="0"/>
                <a:cs typeface="Raleway SemiBold"/>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n-US"/>
              <a:t>Click to edit Master text styles</a:t>
            </a:r>
          </a:p>
        </p:txBody>
      </p:sp>
    </p:spTree>
    <p:extLst>
      <p:ext uri="{BB962C8B-B14F-4D97-AF65-F5344CB8AC3E}">
        <p14:creationId xmlns:p14="http://schemas.microsoft.com/office/powerpoint/2010/main" val="28458785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op center title">
    <p:spTree>
      <p:nvGrpSpPr>
        <p:cNvPr id="1" name=""/>
        <p:cNvGrpSpPr/>
        <p:nvPr/>
      </p:nvGrpSpPr>
      <p:grpSpPr>
        <a:xfrm>
          <a:off x="0" y="0"/>
          <a:ext cx="0" cy="0"/>
          <a:chOff x="0" y="0"/>
          <a:chExt cx="0" cy="0"/>
        </a:xfrm>
      </p:grpSpPr>
      <p:sp>
        <p:nvSpPr>
          <p:cNvPr id="12" name="Oval 13"/>
          <p:cNvSpPr>
            <a:spLocks noChangeAspect="1"/>
          </p:cNvSpPr>
          <p:nvPr userDrawn="1"/>
        </p:nvSpPr>
        <p:spPr>
          <a:xfrm flipH="1">
            <a:off x="511175" y="3430227"/>
            <a:ext cx="180975" cy="17938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000" b="1">
              <a:solidFill>
                <a:schemeClr val="bg1">
                  <a:lumMod val="50000"/>
                </a:schemeClr>
              </a:solidFill>
              <a:latin typeface="Raleway Black" charset="0"/>
              <a:ea typeface="Raleway Black" charset="0"/>
              <a:cs typeface="Raleway Black" charset="0"/>
            </a:endParaRPr>
          </a:p>
        </p:txBody>
      </p:sp>
      <p:sp>
        <p:nvSpPr>
          <p:cNvPr id="14" name="Oval 15"/>
          <p:cNvSpPr>
            <a:spLocks noChangeAspect="1"/>
          </p:cNvSpPr>
          <p:nvPr userDrawn="1"/>
        </p:nvSpPr>
        <p:spPr>
          <a:xfrm flipH="1">
            <a:off x="511175" y="3735027"/>
            <a:ext cx="180975" cy="179388"/>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000" b="1">
              <a:solidFill>
                <a:schemeClr val="bg1">
                  <a:lumMod val="50000"/>
                </a:schemeClr>
              </a:solidFill>
              <a:latin typeface="Raleway Black" charset="0"/>
              <a:ea typeface="Raleway Black" charset="0"/>
              <a:cs typeface="Raleway Black" charset="0"/>
            </a:endParaRPr>
          </a:p>
        </p:txBody>
      </p:sp>
      <p:sp>
        <p:nvSpPr>
          <p:cNvPr id="16" name="Oval 17"/>
          <p:cNvSpPr>
            <a:spLocks noChangeAspect="1"/>
          </p:cNvSpPr>
          <p:nvPr userDrawn="1"/>
        </p:nvSpPr>
        <p:spPr>
          <a:xfrm flipH="1">
            <a:off x="2590800" y="3430227"/>
            <a:ext cx="180975" cy="179388"/>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000" b="1">
              <a:solidFill>
                <a:schemeClr val="bg1">
                  <a:lumMod val="65000"/>
                </a:schemeClr>
              </a:solidFill>
              <a:latin typeface="Raleway Black" charset="0"/>
              <a:ea typeface="Raleway Black" charset="0"/>
              <a:cs typeface="Raleway Black" charset="0"/>
            </a:endParaRPr>
          </a:p>
        </p:txBody>
      </p:sp>
      <p:sp>
        <p:nvSpPr>
          <p:cNvPr id="18" name="Oval 19"/>
          <p:cNvSpPr>
            <a:spLocks noChangeAspect="1"/>
          </p:cNvSpPr>
          <p:nvPr userDrawn="1"/>
        </p:nvSpPr>
        <p:spPr>
          <a:xfrm flipH="1">
            <a:off x="2590800" y="3735027"/>
            <a:ext cx="180975" cy="179388"/>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000" b="1">
              <a:solidFill>
                <a:schemeClr val="bg1">
                  <a:lumMod val="65000"/>
                </a:schemeClr>
              </a:solidFill>
              <a:latin typeface="Raleway Black" charset="0"/>
              <a:ea typeface="Raleway Black" charset="0"/>
              <a:cs typeface="Raleway Black" charset="0"/>
            </a:endParaRPr>
          </a:p>
        </p:txBody>
      </p:sp>
      <p:sp>
        <p:nvSpPr>
          <p:cNvPr id="20" name="Oval 21"/>
          <p:cNvSpPr>
            <a:spLocks noChangeAspect="1"/>
          </p:cNvSpPr>
          <p:nvPr userDrawn="1"/>
        </p:nvSpPr>
        <p:spPr>
          <a:xfrm flipH="1">
            <a:off x="4606925" y="3430227"/>
            <a:ext cx="180975" cy="179388"/>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000" b="1">
              <a:solidFill>
                <a:schemeClr val="bg1">
                  <a:lumMod val="65000"/>
                </a:schemeClr>
              </a:solidFill>
              <a:latin typeface="Raleway Black" charset="0"/>
              <a:ea typeface="Raleway Black" charset="0"/>
              <a:cs typeface="Raleway Black" charset="0"/>
            </a:endParaRPr>
          </a:p>
        </p:txBody>
      </p:sp>
      <p:sp>
        <p:nvSpPr>
          <p:cNvPr id="21" name="Oval 23"/>
          <p:cNvSpPr>
            <a:spLocks noChangeAspect="1"/>
          </p:cNvSpPr>
          <p:nvPr userDrawn="1"/>
        </p:nvSpPr>
        <p:spPr>
          <a:xfrm flipH="1">
            <a:off x="4606925" y="3735027"/>
            <a:ext cx="180975" cy="179388"/>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000" b="1">
              <a:solidFill>
                <a:schemeClr val="bg1">
                  <a:lumMod val="65000"/>
                </a:schemeClr>
              </a:solidFill>
              <a:latin typeface="Raleway Black" charset="0"/>
              <a:ea typeface="Raleway Black" charset="0"/>
              <a:cs typeface="Raleway Black" charset="0"/>
            </a:endParaRPr>
          </a:p>
        </p:txBody>
      </p:sp>
      <p:sp>
        <p:nvSpPr>
          <p:cNvPr id="22" name="Oval 25"/>
          <p:cNvSpPr>
            <a:spLocks noChangeAspect="1"/>
          </p:cNvSpPr>
          <p:nvPr userDrawn="1"/>
        </p:nvSpPr>
        <p:spPr>
          <a:xfrm flipH="1">
            <a:off x="6623050" y="3430227"/>
            <a:ext cx="180975" cy="179388"/>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000" b="1">
              <a:solidFill>
                <a:schemeClr val="bg1">
                  <a:lumMod val="65000"/>
                </a:schemeClr>
              </a:solidFill>
              <a:latin typeface="Raleway Black" charset="0"/>
              <a:ea typeface="Raleway Black" charset="0"/>
              <a:cs typeface="Raleway Black" charset="0"/>
            </a:endParaRPr>
          </a:p>
        </p:txBody>
      </p:sp>
      <p:sp>
        <p:nvSpPr>
          <p:cNvPr id="23" name="Oval 27"/>
          <p:cNvSpPr>
            <a:spLocks noChangeAspect="1"/>
          </p:cNvSpPr>
          <p:nvPr userDrawn="1"/>
        </p:nvSpPr>
        <p:spPr>
          <a:xfrm flipH="1">
            <a:off x="6623050" y="3735027"/>
            <a:ext cx="180975" cy="179388"/>
          </a:xfrm>
          <a:prstGeom prst="ellipse">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000" b="1">
              <a:solidFill>
                <a:schemeClr val="bg1">
                  <a:lumMod val="65000"/>
                </a:schemeClr>
              </a:solidFill>
              <a:latin typeface="Raleway Black" charset="0"/>
              <a:ea typeface="Raleway Black" charset="0"/>
              <a:cs typeface="Raleway Black" charset="0"/>
            </a:endParaRPr>
          </a:p>
        </p:txBody>
      </p:sp>
      <p:sp>
        <p:nvSpPr>
          <p:cNvPr id="5" name="Text Placeholder 7"/>
          <p:cNvSpPr>
            <a:spLocks noGrp="1"/>
          </p:cNvSpPr>
          <p:nvPr>
            <p:ph type="body" sz="quarter" idx="77"/>
          </p:nvPr>
        </p:nvSpPr>
        <p:spPr>
          <a:xfrm>
            <a:off x="775016" y="3427210"/>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n-US"/>
              <a:t>Click to edit Master text styles</a:t>
            </a:r>
          </a:p>
        </p:txBody>
      </p:sp>
      <p:sp>
        <p:nvSpPr>
          <p:cNvPr id="7" name="Text Placeholder 7"/>
          <p:cNvSpPr>
            <a:spLocks noGrp="1"/>
          </p:cNvSpPr>
          <p:nvPr>
            <p:ph type="body" sz="quarter" idx="78"/>
          </p:nvPr>
        </p:nvSpPr>
        <p:spPr>
          <a:xfrm>
            <a:off x="775016" y="3732010"/>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n-US"/>
              <a:t>Click to edit Master text styles</a:t>
            </a:r>
          </a:p>
        </p:txBody>
      </p:sp>
      <p:sp>
        <p:nvSpPr>
          <p:cNvPr id="9" name="Text Placeholder 7"/>
          <p:cNvSpPr>
            <a:spLocks noGrp="1"/>
          </p:cNvSpPr>
          <p:nvPr>
            <p:ph type="body" sz="quarter" idx="79"/>
          </p:nvPr>
        </p:nvSpPr>
        <p:spPr>
          <a:xfrm>
            <a:off x="2854512" y="3427210"/>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n-US"/>
              <a:t>Click to edit Master text styles</a:t>
            </a:r>
          </a:p>
        </p:txBody>
      </p:sp>
      <p:sp>
        <p:nvSpPr>
          <p:cNvPr id="11" name="Text Placeholder 7"/>
          <p:cNvSpPr>
            <a:spLocks noGrp="1"/>
          </p:cNvSpPr>
          <p:nvPr>
            <p:ph type="body" sz="quarter" idx="80"/>
          </p:nvPr>
        </p:nvSpPr>
        <p:spPr>
          <a:xfrm>
            <a:off x="2854512" y="3732010"/>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n-US"/>
              <a:t>Click to edit Master text styles</a:t>
            </a:r>
          </a:p>
        </p:txBody>
      </p:sp>
      <p:sp>
        <p:nvSpPr>
          <p:cNvPr id="13" name="Text Placeholder 7"/>
          <p:cNvSpPr>
            <a:spLocks noGrp="1"/>
          </p:cNvSpPr>
          <p:nvPr>
            <p:ph type="body" sz="quarter" idx="81"/>
          </p:nvPr>
        </p:nvSpPr>
        <p:spPr>
          <a:xfrm>
            <a:off x="4870508" y="3427210"/>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n-US"/>
              <a:t>Click to edit Master text styles</a:t>
            </a:r>
          </a:p>
        </p:txBody>
      </p:sp>
      <p:sp>
        <p:nvSpPr>
          <p:cNvPr id="15" name="Text Placeholder 7"/>
          <p:cNvSpPr>
            <a:spLocks noGrp="1"/>
          </p:cNvSpPr>
          <p:nvPr>
            <p:ph type="body" sz="quarter" idx="82"/>
          </p:nvPr>
        </p:nvSpPr>
        <p:spPr>
          <a:xfrm>
            <a:off x="4870508" y="3732010"/>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n-US"/>
              <a:t>Click to edit Master text styles</a:t>
            </a:r>
          </a:p>
        </p:txBody>
      </p:sp>
      <p:sp>
        <p:nvSpPr>
          <p:cNvPr id="17" name="Text Placeholder 7"/>
          <p:cNvSpPr>
            <a:spLocks noGrp="1"/>
          </p:cNvSpPr>
          <p:nvPr>
            <p:ph type="body" sz="quarter" idx="83"/>
          </p:nvPr>
        </p:nvSpPr>
        <p:spPr>
          <a:xfrm>
            <a:off x="6886504" y="3427210"/>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n-US"/>
              <a:t>Click to edit Master text styles</a:t>
            </a:r>
          </a:p>
        </p:txBody>
      </p:sp>
      <p:sp>
        <p:nvSpPr>
          <p:cNvPr id="19" name="Text Placeholder 7"/>
          <p:cNvSpPr>
            <a:spLocks noGrp="1"/>
          </p:cNvSpPr>
          <p:nvPr>
            <p:ph type="body" sz="quarter" idx="84"/>
          </p:nvPr>
        </p:nvSpPr>
        <p:spPr>
          <a:xfrm>
            <a:off x="6886504" y="3732010"/>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n-US"/>
              <a:t>Click to edit Master text styles</a:t>
            </a:r>
          </a:p>
        </p:txBody>
      </p:sp>
      <p:sp>
        <p:nvSpPr>
          <p:cNvPr id="26" name="Marcador de texto 2"/>
          <p:cNvSpPr>
            <a:spLocks noGrp="1"/>
          </p:cNvSpPr>
          <p:nvPr>
            <p:ph type="body" sz="quarter" idx="10"/>
          </p:nvPr>
        </p:nvSpPr>
        <p:spPr>
          <a:xfrm>
            <a:off x="2098173" y="274763"/>
            <a:ext cx="5523872" cy="437100"/>
          </a:xfrm>
          <a:prstGeom prst="rect">
            <a:avLst/>
          </a:prstGeom>
        </p:spPr>
        <p:txBody>
          <a:bodyPr lIns="0"/>
          <a:lstStyle>
            <a:lvl1pPr marL="0" indent="0" algn="ctr">
              <a:buNone/>
              <a:defRPr sz="2800" b="1" i="0">
                <a:solidFill>
                  <a:schemeClr val="tx2"/>
                </a:solidFill>
                <a:latin typeface="Raleway"/>
                <a:ea typeface="Raleway Light" charset="0"/>
                <a:cs typeface="Raleway"/>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n-US"/>
              <a:t>Click to edit Master text styles</a:t>
            </a:r>
          </a:p>
        </p:txBody>
      </p:sp>
      <p:sp>
        <p:nvSpPr>
          <p:cNvPr id="27" name="Marcador de texto 2"/>
          <p:cNvSpPr>
            <a:spLocks noGrp="1"/>
          </p:cNvSpPr>
          <p:nvPr>
            <p:ph type="body" sz="quarter" idx="11"/>
          </p:nvPr>
        </p:nvSpPr>
        <p:spPr>
          <a:xfrm>
            <a:off x="2778381" y="738215"/>
            <a:ext cx="4163457" cy="221850"/>
          </a:xfrm>
          <a:prstGeom prst="rect">
            <a:avLst/>
          </a:prstGeom>
        </p:spPr>
        <p:txBody>
          <a:bodyPr lIns="0"/>
          <a:lstStyle>
            <a:lvl1pPr marL="0" indent="0" algn="ctr">
              <a:buNone/>
              <a:defRPr sz="1000" b="1" i="0" baseline="0">
                <a:solidFill>
                  <a:srgbClr val="2AAACB"/>
                </a:solidFill>
                <a:latin typeface="Raleway SemiBold"/>
                <a:ea typeface="Raleway Black" charset="0"/>
                <a:cs typeface="Raleway SemiBold"/>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n-US"/>
              <a:t>Click to edit Master text styles</a:t>
            </a:r>
          </a:p>
        </p:txBody>
      </p:sp>
    </p:spTree>
    <p:extLst>
      <p:ext uri="{BB962C8B-B14F-4D97-AF65-F5344CB8AC3E}">
        <p14:creationId xmlns:p14="http://schemas.microsoft.com/office/powerpoint/2010/main" val="19477737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1" name="Oval 39"/>
          <p:cNvSpPr>
            <a:spLocks noChangeAspect="1"/>
          </p:cNvSpPr>
          <p:nvPr userDrawn="1"/>
        </p:nvSpPr>
        <p:spPr>
          <a:xfrm>
            <a:off x="739775" y="1622425"/>
            <a:ext cx="1344613" cy="1368425"/>
          </a:xfrm>
          <a:prstGeom prst="ellipse">
            <a:avLst/>
          </a:prstGeom>
          <a:ln w="381000" cap="rnd" cmpd="sng">
            <a:solidFill>
              <a:srgbClr val="2AAACB"/>
            </a:solidFill>
          </a:ln>
          <a:effectLst/>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en-US" sz="3200">
              <a:solidFill>
                <a:schemeClr val="bg1">
                  <a:lumMod val="85000"/>
                </a:schemeClr>
              </a:solidFill>
            </a:endParaRPr>
          </a:p>
        </p:txBody>
      </p:sp>
      <p:cxnSp>
        <p:nvCxnSpPr>
          <p:cNvPr id="22" name="Straight Connector 84"/>
          <p:cNvCxnSpPr/>
          <p:nvPr userDrawn="1"/>
        </p:nvCxnSpPr>
        <p:spPr>
          <a:xfrm>
            <a:off x="2420938" y="1457325"/>
            <a:ext cx="0" cy="2936875"/>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3" name="Oval 107"/>
          <p:cNvSpPr>
            <a:spLocks noChangeAspect="1"/>
          </p:cNvSpPr>
          <p:nvPr userDrawn="1"/>
        </p:nvSpPr>
        <p:spPr>
          <a:xfrm>
            <a:off x="2816225" y="1622425"/>
            <a:ext cx="1346200" cy="1368425"/>
          </a:xfrm>
          <a:prstGeom prst="ellipse">
            <a:avLst/>
          </a:prstGeom>
          <a:ln w="381000" cap="rnd" cmpd="sng">
            <a:solidFill>
              <a:srgbClr val="2AAACB"/>
            </a:solidFill>
          </a:ln>
          <a:effectLst/>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en-US" sz="3200"/>
          </a:p>
        </p:txBody>
      </p:sp>
      <p:cxnSp>
        <p:nvCxnSpPr>
          <p:cNvPr id="28" name="Straight Connector 125"/>
          <p:cNvCxnSpPr/>
          <p:nvPr userDrawn="1"/>
        </p:nvCxnSpPr>
        <p:spPr>
          <a:xfrm>
            <a:off x="4575175" y="1457325"/>
            <a:ext cx="0" cy="2936875"/>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1" name="Oval 140"/>
          <p:cNvSpPr>
            <a:spLocks noChangeAspect="1"/>
          </p:cNvSpPr>
          <p:nvPr userDrawn="1"/>
        </p:nvSpPr>
        <p:spPr>
          <a:xfrm>
            <a:off x="4910138" y="1622425"/>
            <a:ext cx="1346200" cy="1368425"/>
          </a:xfrm>
          <a:prstGeom prst="ellipse">
            <a:avLst/>
          </a:prstGeom>
          <a:ln w="381000" cap="rnd" cmpd="sng">
            <a:solidFill>
              <a:srgbClr val="2AAACB"/>
            </a:solidFill>
          </a:ln>
          <a:effectLst/>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en-US" sz="3200"/>
          </a:p>
        </p:txBody>
      </p:sp>
      <p:cxnSp>
        <p:nvCxnSpPr>
          <p:cNvPr id="32" name="Straight Connector 152"/>
          <p:cNvCxnSpPr/>
          <p:nvPr userDrawn="1"/>
        </p:nvCxnSpPr>
        <p:spPr>
          <a:xfrm>
            <a:off x="6608763" y="1457325"/>
            <a:ext cx="0" cy="2936875"/>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3" name="Oval 159"/>
          <p:cNvSpPr>
            <a:spLocks noChangeAspect="1"/>
          </p:cNvSpPr>
          <p:nvPr userDrawn="1"/>
        </p:nvSpPr>
        <p:spPr>
          <a:xfrm>
            <a:off x="6996113" y="1622425"/>
            <a:ext cx="1344612" cy="1368425"/>
          </a:xfrm>
          <a:prstGeom prst="ellipse">
            <a:avLst/>
          </a:prstGeom>
          <a:ln w="381000" cap="rnd" cmpd="sng">
            <a:solidFill>
              <a:srgbClr val="2AAACB"/>
            </a:solidFill>
          </a:ln>
          <a:effectLst/>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en-US" sz="3200"/>
          </a:p>
        </p:txBody>
      </p:sp>
      <p:sp>
        <p:nvSpPr>
          <p:cNvPr id="3" name="Picture Placeholder 2"/>
          <p:cNvSpPr>
            <a:spLocks noGrp="1" noChangeAspect="1"/>
          </p:cNvSpPr>
          <p:nvPr>
            <p:ph type="pic" sz="quarter" idx="17"/>
          </p:nvPr>
        </p:nvSpPr>
        <p:spPr>
          <a:xfrm>
            <a:off x="651100" y="15334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pPr lvl="0"/>
            <a:endParaRPr lang="en-US" noProof="0" dirty="0"/>
          </a:p>
        </p:txBody>
      </p:sp>
      <p:sp>
        <p:nvSpPr>
          <p:cNvPr id="4" name="Text Placeholder 7"/>
          <p:cNvSpPr>
            <a:spLocks noGrp="1"/>
          </p:cNvSpPr>
          <p:nvPr>
            <p:ph type="body" sz="quarter" idx="18" hasCustomPrompt="1"/>
          </p:nvPr>
        </p:nvSpPr>
        <p:spPr>
          <a:xfrm>
            <a:off x="643898" y="3118504"/>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n-US" dirty="0"/>
              <a:t>Main title</a:t>
            </a:r>
          </a:p>
        </p:txBody>
      </p:sp>
      <p:sp>
        <p:nvSpPr>
          <p:cNvPr id="5" name="Text Placeholder 7"/>
          <p:cNvSpPr>
            <a:spLocks noGrp="1"/>
          </p:cNvSpPr>
          <p:nvPr>
            <p:ph type="body" sz="quarter" idx="19" hasCustomPrompt="1"/>
          </p:nvPr>
        </p:nvSpPr>
        <p:spPr>
          <a:xfrm>
            <a:off x="643898" y="3486474"/>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rgbClr val="2797B9"/>
                </a:solidFill>
                <a:latin typeface="Raleway Black" charset="0"/>
                <a:ea typeface="Raleway Black" charset="0"/>
                <a:cs typeface="Raleway Black" charset="0"/>
              </a:defRPr>
            </a:lvl1pPr>
          </a:lstStyle>
          <a:p>
            <a:pPr lvl="0"/>
            <a:r>
              <a:rPr lang="en-US" dirty="0"/>
              <a:t>Subtitle</a:t>
            </a:r>
          </a:p>
        </p:txBody>
      </p:sp>
      <p:sp>
        <p:nvSpPr>
          <p:cNvPr id="6" name="Text Placeholder 2"/>
          <p:cNvSpPr>
            <a:spLocks noGrp="1"/>
          </p:cNvSpPr>
          <p:nvPr>
            <p:ph type="body" sz="quarter" idx="16"/>
          </p:nvPr>
        </p:nvSpPr>
        <p:spPr>
          <a:xfrm>
            <a:off x="643898" y="3744584"/>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a:t>Click to edit Master text styles</a:t>
            </a:r>
          </a:p>
        </p:txBody>
      </p:sp>
      <p:sp>
        <p:nvSpPr>
          <p:cNvPr id="10" name="Picture Placeholder 2"/>
          <p:cNvSpPr>
            <a:spLocks noGrp="1" noChangeAspect="1"/>
          </p:cNvSpPr>
          <p:nvPr>
            <p:ph type="pic" sz="quarter" idx="55"/>
          </p:nvPr>
        </p:nvSpPr>
        <p:spPr>
          <a:xfrm>
            <a:off x="2728454" y="15334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pPr lvl="0"/>
            <a:endParaRPr lang="en-US" noProof="0" dirty="0"/>
          </a:p>
        </p:txBody>
      </p:sp>
      <p:sp>
        <p:nvSpPr>
          <p:cNvPr id="17" name="Picture Placeholder 2"/>
          <p:cNvSpPr>
            <a:spLocks noGrp="1" noChangeAspect="1"/>
          </p:cNvSpPr>
          <p:nvPr>
            <p:ph type="pic" sz="quarter" idx="56"/>
          </p:nvPr>
        </p:nvSpPr>
        <p:spPr>
          <a:xfrm>
            <a:off x="4822170" y="15334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pPr lvl="0"/>
            <a:endParaRPr lang="en-US" noProof="0"/>
          </a:p>
        </p:txBody>
      </p:sp>
      <p:sp>
        <p:nvSpPr>
          <p:cNvPr id="24" name="Picture Placeholder 2"/>
          <p:cNvSpPr>
            <a:spLocks noGrp="1" noChangeAspect="1"/>
          </p:cNvSpPr>
          <p:nvPr>
            <p:ph type="pic" sz="quarter" idx="57"/>
          </p:nvPr>
        </p:nvSpPr>
        <p:spPr>
          <a:xfrm>
            <a:off x="6907258" y="15334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pPr lvl="0"/>
            <a:endParaRPr lang="en-US" noProof="0"/>
          </a:p>
        </p:txBody>
      </p:sp>
      <p:sp>
        <p:nvSpPr>
          <p:cNvPr id="36" name="Text Placeholder 7"/>
          <p:cNvSpPr>
            <a:spLocks noGrp="1"/>
          </p:cNvSpPr>
          <p:nvPr>
            <p:ph type="body" sz="quarter" idx="58" hasCustomPrompt="1"/>
          </p:nvPr>
        </p:nvSpPr>
        <p:spPr>
          <a:xfrm>
            <a:off x="2816225" y="3118504"/>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n-US" dirty="0"/>
              <a:t>Main title</a:t>
            </a:r>
          </a:p>
        </p:txBody>
      </p:sp>
      <p:sp>
        <p:nvSpPr>
          <p:cNvPr id="37" name="Text Placeholder 7"/>
          <p:cNvSpPr>
            <a:spLocks noGrp="1"/>
          </p:cNvSpPr>
          <p:nvPr>
            <p:ph type="body" sz="quarter" idx="59" hasCustomPrompt="1"/>
          </p:nvPr>
        </p:nvSpPr>
        <p:spPr>
          <a:xfrm>
            <a:off x="2816225" y="3486474"/>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rgbClr val="2797B9"/>
                </a:solidFill>
                <a:latin typeface="Raleway Black" charset="0"/>
                <a:ea typeface="Raleway Black" charset="0"/>
                <a:cs typeface="Raleway Black" charset="0"/>
              </a:defRPr>
            </a:lvl1pPr>
          </a:lstStyle>
          <a:p>
            <a:pPr lvl="0"/>
            <a:r>
              <a:rPr lang="en-US" dirty="0"/>
              <a:t>Subtitle</a:t>
            </a:r>
          </a:p>
        </p:txBody>
      </p:sp>
      <p:sp>
        <p:nvSpPr>
          <p:cNvPr id="38" name="Text Placeholder 2"/>
          <p:cNvSpPr>
            <a:spLocks noGrp="1"/>
          </p:cNvSpPr>
          <p:nvPr>
            <p:ph type="body" sz="quarter" idx="60"/>
          </p:nvPr>
        </p:nvSpPr>
        <p:spPr>
          <a:xfrm>
            <a:off x="2816225" y="3744584"/>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a:t>Click to edit Master text styles</a:t>
            </a:r>
          </a:p>
        </p:txBody>
      </p:sp>
      <p:sp>
        <p:nvSpPr>
          <p:cNvPr id="39" name="Text Placeholder 7"/>
          <p:cNvSpPr>
            <a:spLocks noGrp="1"/>
          </p:cNvSpPr>
          <p:nvPr>
            <p:ph type="body" sz="quarter" idx="61" hasCustomPrompt="1"/>
          </p:nvPr>
        </p:nvSpPr>
        <p:spPr>
          <a:xfrm>
            <a:off x="4867472" y="3128318"/>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n-US" dirty="0"/>
              <a:t>Main title</a:t>
            </a:r>
          </a:p>
        </p:txBody>
      </p:sp>
      <p:sp>
        <p:nvSpPr>
          <p:cNvPr id="40" name="Text Placeholder 7"/>
          <p:cNvSpPr>
            <a:spLocks noGrp="1"/>
          </p:cNvSpPr>
          <p:nvPr>
            <p:ph type="body" sz="quarter" idx="62" hasCustomPrompt="1"/>
          </p:nvPr>
        </p:nvSpPr>
        <p:spPr>
          <a:xfrm>
            <a:off x="4867472" y="3496288"/>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rgbClr val="2797B9"/>
                </a:solidFill>
                <a:latin typeface="Raleway Black" charset="0"/>
                <a:ea typeface="Raleway Black" charset="0"/>
                <a:cs typeface="Raleway Black" charset="0"/>
              </a:defRPr>
            </a:lvl1pPr>
          </a:lstStyle>
          <a:p>
            <a:pPr lvl="0"/>
            <a:r>
              <a:rPr lang="en-US" dirty="0"/>
              <a:t>Subtitle</a:t>
            </a:r>
          </a:p>
        </p:txBody>
      </p:sp>
      <p:sp>
        <p:nvSpPr>
          <p:cNvPr id="41" name="Text Placeholder 2"/>
          <p:cNvSpPr>
            <a:spLocks noGrp="1"/>
          </p:cNvSpPr>
          <p:nvPr>
            <p:ph type="body" sz="quarter" idx="63"/>
          </p:nvPr>
        </p:nvSpPr>
        <p:spPr>
          <a:xfrm>
            <a:off x="4867472" y="3754398"/>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a:t>Click to edit Master text styles</a:t>
            </a:r>
          </a:p>
        </p:txBody>
      </p:sp>
      <p:sp>
        <p:nvSpPr>
          <p:cNvPr id="42" name="Text Placeholder 7"/>
          <p:cNvSpPr>
            <a:spLocks noGrp="1"/>
          </p:cNvSpPr>
          <p:nvPr>
            <p:ph type="body" sz="quarter" idx="64" hasCustomPrompt="1"/>
          </p:nvPr>
        </p:nvSpPr>
        <p:spPr>
          <a:xfrm>
            <a:off x="6937624" y="3079808"/>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n-US" dirty="0"/>
              <a:t>Main title</a:t>
            </a:r>
          </a:p>
        </p:txBody>
      </p:sp>
      <p:sp>
        <p:nvSpPr>
          <p:cNvPr id="43" name="Text Placeholder 7"/>
          <p:cNvSpPr>
            <a:spLocks noGrp="1"/>
          </p:cNvSpPr>
          <p:nvPr>
            <p:ph type="body" sz="quarter" idx="65" hasCustomPrompt="1"/>
          </p:nvPr>
        </p:nvSpPr>
        <p:spPr>
          <a:xfrm>
            <a:off x="6937624" y="3447778"/>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rgbClr val="2797B9"/>
                </a:solidFill>
                <a:latin typeface="Raleway Black" charset="0"/>
                <a:ea typeface="Raleway Black" charset="0"/>
                <a:cs typeface="Raleway Black" charset="0"/>
              </a:defRPr>
            </a:lvl1pPr>
          </a:lstStyle>
          <a:p>
            <a:pPr lvl="0"/>
            <a:r>
              <a:rPr lang="en-US" dirty="0"/>
              <a:t>Subtitle</a:t>
            </a:r>
          </a:p>
        </p:txBody>
      </p:sp>
      <p:sp>
        <p:nvSpPr>
          <p:cNvPr id="44" name="Text Placeholder 2"/>
          <p:cNvSpPr>
            <a:spLocks noGrp="1"/>
          </p:cNvSpPr>
          <p:nvPr>
            <p:ph type="body" sz="quarter" idx="66"/>
          </p:nvPr>
        </p:nvSpPr>
        <p:spPr>
          <a:xfrm>
            <a:off x="6937624" y="3705888"/>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a:t>Click to edit Master text styles</a:t>
            </a:r>
          </a:p>
        </p:txBody>
      </p:sp>
      <p:sp>
        <p:nvSpPr>
          <p:cNvPr id="45" name="Marcador de texto 2"/>
          <p:cNvSpPr>
            <a:spLocks noGrp="1"/>
          </p:cNvSpPr>
          <p:nvPr>
            <p:ph type="body" sz="quarter" idx="10"/>
          </p:nvPr>
        </p:nvSpPr>
        <p:spPr>
          <a:xfrm>
            <a:off x="2098173" y="274763"/>
            <a:ext cx="5523872" cy="437100"/>
          </a:xfrm>
          <a:prstGeom prst="rect">
            <a:avLst/>
          </a:prstGeom>
        </p:spPr>
        <p:txBody>
          <a:bodyPr lIns="0"/>
          <a:lstStyle>
            <a:lvl1pPr marL="0" indent="0" algn="ctr">
              <a:buNone/>
              <a:defRPr sz="2800" b="1" i="0">
                <a:solidFill>
                  <a:schemeClr val="tx2"/>
                </a:solidFill>
                <a:latin typeface="Raleway"/>
                <a:ea typeface="Raleway Light" charset="0"/>
                <a:cs typeface="Raleway"/>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n-US"/>
              <a:t>Click to edit Master text styles</a:t>
            </a:r>
          </a:p>
        </p:txBody>
      </p:sp>
      <p:sp>
        <p:nvSpPr>
          <p:cNvPr id="46" name="Marcador de texto 2"/>
          <p:cNvSpPr>
            <a:spLocks noGrp="1"/>
          </p:cNvSpPr>
          <p:nvPr>
            <p:ph type="body" sz="quarter" idx="11"/>
          </p:nvPr>
        </p:nvSpPr>
        <p:spPr>
          <a:xfrm>
            <a:off x="2778381" y="738215"/>
            <a:ext cx="4163457" cy="221850"/>
          </a:xfrm>
          <a:prstGeom prst="rect">
            <a:avLst/>
          </a:prstGeom>
        </p:spPr>
        <p:txBody>
          <a:bodyPr lIns="0"/>
          <a:lstStyle>
            <a:lvl1pPr marL="0" indent="0" algn="ctr">
              <a:buNone/>
              <a:defRPr sz="1000" b="1" i="0" baseline="0">
                <a:solidFill>
                  <a:srgbClr val="2AAACB"/>
                </a:solidFill>
                <a:latin typeface="Raleway SemiBold"/>
                <a:ea typeface="Raleway Black" charset="0"/>
                <a:cs typeface="Raleway SemiBold"/>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n-US"/>
              <a:t>Click to edit Master text styles</a:t>
            </a:r>
          </a:p>
        </p:txBody>
      </p:sp>
    </p:spTree>
    <p:extLst>
      <p:ext uri="{BB962C8B-B14F-4D97-AF65-F5344CB8AC3E}">
        <p14:creationId xmlns:p14="http://schemas.microsoft.com/office/powerpoint/2010/main" val="1777328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ver simple">
    <p:spTree>
      <p:nvGrpSpPr>
        <p:cNvPr id="1" name=""/>
        <p:cNvGrpSpPr/>
        <p:nvPr/>
      </p:nvGrpSpPr>
      <p:grpSpPr>
        <a:xfrm>
          <a:off x="0" y="0"/>
          <a:ext cx="0" cy="0"/>
          <a:chOff x="0" y="0"/>
          <a:chExt cx="0" cy="0"/>
        </a:xfrm>
      </p:grpSpPr>
      <p:pic>
        <p:nvPicPr>
          <p:cNvPr id="2" name="Picture 2" descr="session_art.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35879" cy="5143500"/>
          </a:xfrm>
          <a:prstGeom prst="rect">
            <a:avLst/>
          </a:prstGeom>
        </p:spPr>
      </p:pic>
      <p:pic>
        <p:nvPicPr>
          <p:cNvPr id="3" name="Picture 2" descr="Bandera_de_la_Union_Europea.pn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60812" y="4889151"/>
            <a:ext cx="339725" cy="225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extBox 14"/>
          <p:cNvSpPr txBox="1">
            <a:spLocks noChangeArrowheads="1"/>
          </p:cNvSpPr>
          <p:nvPr userDrawn="1"/>
        </p:nvSpPr>
        <p:spPr bwMode="auto">
          <a:xfrm>
            <a:off x="339169" y="4914521"/>
            <a:ext cx="6159822" cy="2000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charset="0"/>
                <a:ea typeface="ＭＳ Ｐゴシック" charset="0"/>
                <a:cs typeface="ＭＳ Ｐゴシック" charset="0"/>
              </a:defRPr>
            </a:lvl1pPr>
            <a:lvl2pPr marL="742950" indent="-285750">
              <a:defRPr sz="1300">
                <a:solidFill>
                  <a:schemeClr val="tx1"/>
                </a:solidFill>
                <a:latin typeface="Arial" charset="0"/>
                <a:ea typeface="ＭＳ Ｐゴシック" charset="0"/>
              </a:defRPr>
            </a:lvl2pPr>
            <a:lvl3pPr marL="1143000" indent="-228600">
              <a:defRPr sz="1300">
                <a:solidFill>
                  <a:schemeClr val="tx1"/>
                </a:solidFill>
                <a:latin typeface="Arial" charset="0"/>
                <a:ea typeface="ＭＳ Ｐゴシック" charset="0"/>
              </a:defRPr>
            </a:lvl3pPr>
            <a:lvl4pPr marL="1600200" indent="-228600">
              <a:defRPr sz="1300">
                <a:solidFill>
                  <a:schemeClr val="tx1"/>
                </a:solidFill>
                <a:latin typeface="Arial" charset="0"/>
                <a:ea typeface="ＭＳ Ｐゴシック" charset="0"/>
              </a:defRPr>
            </a:lvl4pPr>
            <a:lvl5pPr marL="2057400" indent="-228600">
              <a:defRPr sz="1300">
                <a:solidFill>
                  <a:schemeClr val="tx1"/>
                </a:solidFill>
                <a:latin typeface="Arial" charset="0"/>
                <a:ea typeface="ＭＳ Ｐゴシック" charset="0"/>
              </a:defRPr>
            </a:lvl5pPr>
            <a:lvl6pPr marL="2514600" indent="-228600" defTabSz="685800" fontAlgn="base">
              <a:spcBef>
                <a:spcPct val="0"/>
              </a:spcBef>
              <a:spcAft>
                <a:spcPct val="0"/>
              </a:spcAft>
              <a:defRPr sz="1300">
                <a:solidFill>
                  <a:schemeClr val="tx1"/>
                </a:solidFill>
                <a:latin typeface="Arial" charset="0"/>
                <a:ea typeface="ＭＳ Ｐゴシック" charset="0"/>
              </a:defRPr>
            </a:lvl6pPr>
            <a:lvl7pPr marL="2971800" indent="-228600" defTabSz="685800" fontAlgn="base">
              <a:spcBef>
                <a:spcPct val="0"/>
              </a:spcBef>
              <a:spcAft>
                <a:spcPct val="0"/>
              </a:spcAft>
              <a:defRPr sz="1300">
                <a:solidFill>
                  <a:schemeClr val="tx1"/>
                </a:solidFill>
                <a:latin typeface="Arial" charset="0"/>
                <a:ea typeface="ＭＳ Ｐゴシック" charset="0"/>
              </a:defRPr>
            </a:lvl7pPr>
            <a:lvl8pPr marL="3429000" indent="-228600" defTabSz="685800" fontAlgn="base">
              <a:spcBef>
                <a:spcPct val="0"/>
              </a:spcBef>
              <a:spcAft>
                <a:spcPct val="0"/>
              </a:spcAft>
              <a:defRPr sz="1300">
                <a:solidFill>
                  <a:schemeClr val="tx1"/>
                </a:solidFill>
                <a:latin typeface="Arial" charset="0"/>
                <a:ea typeface="ＭＳ Ｐゴシック" charset="0"/>
              </a:defRPr>
            </a:lvl8pPr>
            <a:lvl9pPr marL="3886200" indent="-228600" defTabSz="685800" fontAlgn="base">
              <a:spcBef>
                <a:spcPct val="0"/>
              </a:spcBef>
              <a:spcAft>
                <a:spcPct val="0"/>
              </a:spcAft>
              <a:defRPr sz="1300">
                <a:solidFill>
                  <a:schemeClr val="tx1"/>
                </a:solidFill>
                <a:latin typeface="Arial" charset="0"/>
                <a:ea typeface="ＭＳ Ｐゴシック" charset="0"/>
              </a:defRPr>
            </a:lvl9pPr>
          </a:lstStyle>
          <a:p>
            <a:pPr algn="l">
              <a:defRPr/>
            </a:pPr>
            <a:r>
              <a:rPr lang="en-US" sz="700" b="0" i="1" dirty="0">
                <a:latin typeface="Raleway Medium"/>
                <a:cs typeface="Raleway Medium"/>
              </a:rPr>
              <a:t>The project has received funding from the European Union’s Horizon 2020 research and innovation </a:t>
            </a:r>
            <a:r>
              <a:rPr lang="en-US" sz="700" b="0" i="1" dirty="0" err="1">
                <a:latin typeface="Raleway Medium"/>
                <a:cs typeface="Raleway Medium"/>
              </a:rPr>
              <a:t>programme</a:t>
            </a:r>
            <a:r>
              <a:rPr lang="en-US" sz="700" b="0" i="1" dirty="0">
                <a:latin typeface="Raleway Medium"/>
                <a:cs typeface="Raleway Medium"/>
              </a:rPr>
              <a:t> under grant agreement No 825111</a:t>
            </a:r>
            <a:r>
              <a:rPr lang="en-US" sz="700" b="0" i="0" dirty="0">
                <a:latin typeface="Raleway Medium"/>
                <a:cs typeface="Raleway Medium"/>
              </a:rPr>
              <a:t>.</a:t>
            </a:r>
          </a:p>
        </p:txBody>
      </p:sp>
      <p:pic>
        <p:nvPicPr>
          <p:cNvPr id="6" name="Picture 3" descr="DEEPHEALTH_logo.png"/>
          <p:cNvPicPr>
            <a:picLocks noChangeAspect="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830121" y="1054754"/>
            <a:ext cx="1491598" cy="10963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Marcador de texto 7"/>
          <p:cNvSpPr>
            <a:spLocks noGrp="1"/>
          </p:cNvSpPr>
          <p:nvPr>
            <p:ph type="body" sz="quarter" idx="10" hasCustomPrompt="1"/>
          </p:nvPr>
        </p:nvSpPr>
        <p:spPr>
          <a:xfrm>
            <a:off x="3232101" y="3290114"/>
            <a:ext cx="2687637" cy="517525"/>
          </a:xfrm>
          <a:prstGeom prst="rect">
            <a:avLst/>
          </a:prstGeom>
        </p:spPr>
        <p:txBody>
          <a:bodyPr/>
          <a:lstStyle>
            <a:lvl1pPr marL="0" indent="0" algn="ctr">
              <a:buNone/>
              <a:defRPr sz="1400">
                <a:solidFill>
                  <a:srgbClr val="123E61"/>
                </a:solidFill>
                <a:latin typeface="Raleway" panose="020B0503030101060003" pitchFamily="34" charset="0"/>
              </a:defRPr>
            </a:lvl1pPr>
          </a:lstStyle>
          <a:p>
            <a:pPr lvl="0"/>
            <a:r>
              <a:rPr lang="en-GB" noProof="0" dirty="0"/>
              <a:t>Add your contact &amp; </a:t>
            </a:r>
          </a:p>
          <a:p>
            <a:pPr lvl="0"/>
            <a:r>
              <a:rPr lang="en-GB" noProof="0" dirty="0"/>
              <a:t>email</a:t>
            </a:r>
          </a:p>
        </p:txBody>
      </p:sp>
      <p:sp>
        <p:nvSpPr>
          <p:cNvPr id="9" name="Marcador de texto 3"/>
          <p:cNvSpPr>
            <a:spLocks noGrp="1"/>
          </p:cNvSpPr>
          <p:nvPr>
            <p:ph type="body" sz="quarter" idx="11"/>
          </p:nvPr>
        </p:nvSpPr>
        <p:spPr bwMode="auto">
          <a:xfrm>
            <a:off x="2494708" y="2422007"/>
            <a:ext cx="4162425" cy="47466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lvl1pPr marL="0" indent="0" algn="ctr">
              <a:buNone/>
              <a:defRPr b="1">
                <a:solidFill>
                  <a:srgbClr val="2797B9"/>
                </a:solidFill>
              </a:defRPr>
            </a:lvl1pPr>
          </a:lstStyle>
          <a:p>
            <a:pPr algn="ctr" eaLnBrk="1" hangingPunct="1"/>
            <a:r>
              <a:rPr lang="en-GB" sz="3600" noProof="0" dirty="0">
                <a:latin typeface="Raleway" charset="0"/>
              </a:rPr>
              <a:t>Thank you!</a:t>
            </a:r>
          </a:p>
        </p:txBody>
      </p:sp>
    </p:spTree>
    <p:extLst>
      <p:ext uri="{BB962C8B-B14F-4D97-AF65-F5344CB8AC3E}">
        <p14:creationId xmlns:p14="http://schemas.microsoft.com/office/powerpoint/2010/main" val="1023623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Right and Subtitle">
    <p:spTree>
      <p:nvGrpSpPr>
        <p:cNvPr id="1" name=""/>
        <p:cNvGrpSpPr/>
        <p:nvPr/>
      </p:nvGrpSpPr>
      <p:grpSpPr>
        <a:xfrm>
          <a:off x="0" y="0"/>
          <a:ext cx="0" cy="0"/>
          <a:chOff x="0" y="0"/>
          <a:chExt cx="0" cy="0"/>
        </a:xfrm>
      </p:grpSpPr>
      <p:sp>
        <p:nvSpPr>
          <p:cNvPr id="3" name="Marcador de texto 2"/>
          <p:cNvSpPr>
            <a:spLocks noGrp="1"/>
          </p:cNvSpPr>
          <p:nvPr>
            <p:ph type="body" sz="quarter" idx="12" hasCustomPrompt="1"/>
          </p:nvPr>
        </p:nvSpPr>
        <p:spPr>
          <a:xfrm>
            <a:off x="897897" y="836164"/>
            <a:ext cx="5306521" cy="393213"/>
          </a:xfrm>
          <a:prstGeom prst="rect">
            <a:avLst/>
          </a:prstGeom>
        </p:spPr>
        <p:txBody>
          <a:bodyPr lIns="0"/>
          <a:lstStyle>
            <a:lvl1pPr marL="0" indent="0">
              <a:buNone/>
              <a:defRPr sz="2800" b="1" i="0">
                <a:solidFill>
                  <a:schemeClr val="tx2"/>
                </a:solidFill>
                <a:latin typeface="Raleway"/>
                <a:ea typeface="Raleway Light" charset="0"/>
                <a:cs typeface="Raleway"/>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n-US" dirty="0"/>
              <a:t>Add Tittle</a:t>
            </a:r>
          </a:p>
        </p:txBody>
      </p:sp>
      <p:sp>
        <p:nvSpPr>
          <p:cNvPr id="4" name="Marcador de texto 2"/>
          <p:cNvSpPr>
            <a:spLocks noGrp="1"/>
          </p:cNvSpPr>
          <p:nvPr>
            <p:ph type="body" sz="quarter" idx="13" hasCustomPrompt="1"/>
          </p:nvPr>
        </p:nvSpPr>
        <p:spPr>
          <a:xfrm>
            <a:off x="897897" y="1296883"/>
            <a:ext cx="4103688" cy="221850"/>
          </a:xfrm>
          <a:prstGeom prst="rect">
            <a:avLst/>
          </a:prstGeom>
        </p:spPr>
        <p:txBody>
          <a:bodyPr lIns="0"/>
          <a:lstStyle>
            <a:lvl1pPr marL="0" indent="0">
              <a:buNone/>
              <a:defRPr sz="1000" b="1" i="0" baseline="0">
                <a:solidFill>
                  <a:srgbClr val="2797B9"/>
                </a:solidFill>
                <a:latin typeface="Raleway SemiBold"/>
                <a:ea typeface="Raleway Black" charset="0"/>
                <a:cs typeface="Raleway SemiBold"/>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n-US" dirty="0"/>
              <a:t>Add Subtitle</a:t>
            </a:r>
          </a:p>
        </p:txBody>
      </p:sp>
    </p:spTree>
    <p:extLst>
      <p:ext uri="{BB962C8B-B14F-4D97-AF65-F5344CB8AC3E}">
        <p14:creationId xmlns:p14="http://schemas.microsoft.com/office/powerpoint/2010/main" val="592864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3" name="Marcador de texto 2"/>
          <p:cNvSpPr>
            <a:spLocks noGrp="1"/>
          </p:cNvSpPr>
          <p:nvPr>
            <p:ph type="body" sz="quarter" idx="12" hasCustomPrompt="1"/>
          </p:nvPr>
        </p:nvSpPr>
        <p:spPr>
          <a:xfrm>
            <a:off x="897897" y="836164"/>
            <a:ext cx="5306521" cy="393213"/>
          </a:xfrm>
          <a:prstGeom prst="rect">
            <a:avLst/>
          </a:prstGeom>
        </p:spPr>
        <p:txBody>
          <a:bodyPr lIns="0"/>
          <a:lstStyle>
            <a:lvl1pPr marL="0" indent="0">
              <a:buNone/>
              <a:defRPr sz="2800" b="1" i="0">
                <a:solidFill>
                  <a:schemeClr val="tx2"/>
                </a:solidFill>
                <a:latin typeface="Raleway"/>
                <a:ea typeface="Raleway Light" charset="0"/>
                <a:cs typeface="Raleway"/>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n-US" dirty="0"/>
              <a:t>Add Tittle for contents</a:t>
            </a:r>
          </a:p>
        </p:txBody>
      </p:sp>
      <p:cxnSp>
        <p:nvCxnSpPr>
          <p:cNvPr id="6" name="Straight Connector 9"/>
          <p:cNvCxnSpPr/>
          <p:nvPr userDrawn="1"/>
        </p:nvCxnSpPr>
        <p:spPr>
          <a:xfrm>
            <a:off x="3421063" y="1998663"/>
            <a:ext cx="2955925" cy="0"/>
          </a:xfrm>
          <a:prstGeom prst="line">
            <a:avLst/>
          </a:prstGeom>
          <a:ln w="3175" cmpd="sng">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23"/>
          <p:cNvCxnSpPr/>
          <p:nvPr userDrawn="1"/>
        </p:nvCxnSpPr>
        <p:spPr>
          <a:xfrm>
            <a:off x="3421063" y="2506663"/>
            <a:ext cx="2955925" cy="0"/>
          </a:xfrm>
          <a:prstGeom prst="line">
            <a:avLst/>
          </a:prstGeom>
          <a:ln w="2540" cmpd="sng">
            <a:solidFill>
              <a:schemeClr val="bg1">
                <a:lumMod val="75000"/>
              </a:schemeClr>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8" name="Straight Connector 24"/>
          <p:cNvCxnSpPr/>
          <p:nvPr userDrawn="1"/>
        </p:nvCxnSpPr>
        <p:spPr>
          <a:xfrm>
            <a:off x="3421063" y="3008313"/>
            <a:ext cx="2955925" cy="0"/>
          </a:xfrm>
          <a:prstGeom prst="line">
            <a:avLst/>
          </a:prstGeom>
          <a:ln w="2540" cmpd="sng">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25"/>
          <p:cNvCxnSpPr/>
          <p:nvPr userDrawn="1"/>
        </p:nvCxnSpPr>
        <p:spPr>
          <a:xfrm>
            <a:off x="3421063" y="3508375"/>
            <a:ext cx="2955925" cy="0"/>
          </a:xfrm>
          <a:prstGeom prst="line">
            <a:avLst/>
          </a:prstGeom>
          <a:ln w="2540" cmpd="sng">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25"/>
          <p:cNvCxnSpPr/>
          <p:nvPr userDrawn="1"/>
        </p:nvCxnSpPr>
        <p:spPr>
          <a:xfrm>
            <a:off x="3421063" y="4022853"/>
            <a:ext cx="2955925" cy="0"/>
          </a:xfrm>
          <a:prstGeom prst="line">
            <a:avLst/>
          </a:prstGeom>
          <a:ln w="2540" cmpd="sng">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2" name="Marcador de texto 11"/>
          <p:cNvSpPr>
            <a:spLocks noGrp="1"/>
          </p:cNvSpPr>
          <p:nvPr>
            <p:ph type="body" sz="quarter" idx="13" hasCustomPrompt="1"/>
          </p:nvPr>
        </p:nvSpPr>
        <p:spPr>
          <a:xfrm>
            <a:off x="3421063" y="1582738"/>
            <a:ext cx="2065337" cy="2590800"/>
          </a:xfrm>
          <a:prstGeom prst="rect">
            <a:avLst/>
          </a:prstGeom>
        </p:spPr>
        <p:txBody>
          <a:bodyPr/>
          <a:lstStyle>
            <a:lvl1pPr marL="0" indent="0" algn="l" defTabSz="685800" rtl="0" eaLnBrk="1" fontAlgn="base" hangingPunct="1">
              <a:lnSpc>
                <a:spcPct val="150000"/>
              </a:lnSpc>
              <a:spcBef>
                <a:spcPts val="750"/>
              </a:spcBef>
              <a:spcAft>
                <a:spcPct val="0"/>
              </a:spcAft>
              <a:buFont typeface="Arial" charset="0"/>
              <a:buNone/>
              <a:defRPr lang="es-ES" sz="1800" kern="1200" baseline="0" dirty="0" smtClean="0">
                <a:solidFill>
                  <a:srgbClr val="2AAACB"/>
                </a:solidFill>
                <a:latin typeface="Raleway" charset="0"/>
                <a:ea typeface="ＭＳ Ｐゴシック" charset="0"/>
                <a:cs typeface="Raleway Black" charset="0"/>
              </a:defRPr>
            </a:lvl1pPr>
            <a:lvl2pPr marL="457200" indent="0" algn="l" defTabSz="685800" rtl="0" eaLnBrk="1" fontAlgn="base" hangingPunct="1">
              <a:lnSpc>
                <a:spcPct val="150000"/>
              </a:lnSpc>
              <a:spcBef>
                <a:spcPts val="750"/>
              </a:spcBef>
              <a:spcAft>
                <a:spcPct val="0"/>
              </a:spcAft>
              <a:buFont typeface="Arial" charset="0"/>
              <a:buNone/>
              <a:defRPr lang="es-ES" sz="1800" kern="1200" dirty="0" smtClean="0">
                <a:solidFill>
                  <a:srgbClr val="2AAACB"/>
                </a:solidFill>
                <a:latin typeface="Raleway" charset="0"/>
                <a:ea typeface="ＭＳ Ｐゴシック" charset="0"/>
                <a:cs typeface="Raleway Black" charset="0"/>
              </a:defRPr>
            </a:lvl2pPr>
            <a:lvl3pPr marL="914400" indent="0" algn="l" defTabSz="685800" rtl="0" eaLnBrk="1" fontAlgn="base" hangingPunct="1">
              <a:lnSpc>
                <a:spcPct val="150000"/>
              </a:lnSpc>
              <a:spcBef>
                <a:spcPts val="750"/>
              </a:spcBef>
              <a:spcAft>
                <a:spcPct val="0"/>
              </a:spcAft>
              <a:buFont typeface="Arial" charset="0"/>
              <a:buNone/>
              <a:defRPr lang="es-ES" sz="1800" kern="1200" dirty="0" smtClean="0">
                <a:solidFill>
                  <a:srgbClr val="2AAACB"/>
                </a:solidFill>
                <a:latin typeface="Raleway" charset="0"/>
                <a:ea typeface="ＭＳ Ｐゴシック" charset="0"/>
                <a:cs typeface="Raleway Black" charset="0"/>
              </a:defRPr>
            </a:lvl3pPr>
            <a:lvl4pPr marL="1371600" indent="0" algn="l" defTabSz="685800" rtl="0" eaLnBrk="1" fontAlgn="base" hangingPunct="1">
              <a:lnSpc>
                <a:spcPct val="150000"/>
              </a:lnSpc>
              <a:spcBef>
                <a:spcPts val="750"/>
              </a:spcBef>
              <a:spcAft>
                <a:spcPct val="0"/>
              </a:spcAft>
              <a:buFont typeface="Arial" charset="0"/>
              <a:buNone/>
              <a:defRPr lang="es-ES" sz="1800" kern="1200" dirty="0" smtClean="0">
                <a:solidFill>
                  <a:srgbClr val="2AAACB"/>
                </a:solidFill>
                <a:latin typeface="Raleway" charset="0"/>
                <a:ea typeface="ＭＳ Ｐゴシック" charset="0"/>
                <a:cs typeface="Raleway Black" charset="0"/>
              </a:defRPr>
            </a:lvl4pPr>
            <a:lvl5pPr marL="1828800" indent="0" algn="l" defTabSz="685800" rtl="0" eaLnBrk="1" fontAlgn="base" hangingPunct="1">
              <a:lnSpc>
                <a:spcPct val="150000"/>
              </a:lnSpc>
              <a:spcBef>
                <a:spcPts val="750"/>
              </a:spcBef>
              <a:spcAft>
                <a:spcPct val="0"/>
              </a:spcAft>
              <a:buFont typeface="Arial" charset="0"/>
              <a:buNone/>
              <a:defRPr lang="es-ES" sz="1800" kern="1200" dirty="0">
                <a:solidFill>
                  <a:srgbClr val="2AAACB"/>
                </a:solidFill>
                <a:latin typeface="Raleway" charset="0"/>
                <a:ea typeface="ＭＳ Ｐゴシック" charset="0"/>
                <a:cs typeface="Raleway Black" charset="0"/>
              </a:defRPr>
            </a:lvl5pPr>
          </a:lstStyle>
          <a:p>
            <a:pPr lvl="0"/>
            <a:r>
              <a:rPr lang="es-ES" dirty="0" err="1"/>
              <a:t>Insert</a:t>
            </a:r>
            <a:r>
              <a:rPr lang="es-ES" dirty="0"/>
              <a:t> </a:t>
            </a:r>
            <a:r>
              <a:rPr lang="es-ES" dirty="0" err="1"/>
              <a:t>the</a:t>
            </a:r>
            <a:r>
              <a:rPr lang="es-ES" dirty="0"/>
              <a:t> ítems</a:t>
            </a:r>
          </a:p>
          <a:p>
            <a:pPr lvl="0"/>
            <a:r>
              <a:rPr lang="es-ES" dirty="0" err="1"/>
              <a:t>Item</a:t>
            </a:r>
            <a:r>
              <a:rPr lang="es-ES" dirty="0"/>
              <a:t> 2</a:t>
            </a:r>
          </a:p>
          <a:p>
            <a:pPr lvl="0"/>
            <a:r>
              <a:rPr lang="es-ES" dirty="0" err="1"/>
              <a:t>Item</a:t>
            </a:r>
            <a:r>
              <a:rPr lang="es-ES" dirty="0"/>
              <a:t> 3</a:t>
            </a:r>
          </a:p>
          <a:p>
            <a:pPr lvl="0"/>
            <a:r>
              <a:rPr lang="es-ES" dirty="0" err="1"/>
              <a:t>Item</a:t>
            </a:r>
            <a:r>
              <a:rPr lang="es-ES" dirty="0"/>
              <a:t> 4</a:t>
            </a:r>
          </a:p>
          <a:p>
            <a:pPr lvl="0"/>
            <a:r>
              <a:rPr lang="es-ES" dirty="0" err="1"/>
              <a:t>Item</a:t>
            </a:r>
            <a:r>
              <a:rPr lang="es-ES" dirty="0"/>
              <a:t> 5</a:t>
            </a:r>
          </a:p>
        </p:txBody>
      </p:sp>
      <p:sp>
        <p:nvSpPr>
          <p:cNvPr id="13" name="Marcador de texto 11"/>
          <p:cNvSpPr>
            <a:spLocks noGrp="1"/>
          </p:cNvSpPr>
          <p:nvPr>
            <p:ph type="body" sz="quarter" idx="14" hasCustomPrompt="1"/>
          </p:nvPr>
        </p:nvSpPr>
        <p:spPr>
          <a:xfrm>
            <a:off x="5652097" y="1581130"/>
            <a:ext cx="724891" cy="2590800"/>
          </a:xfrm>
          <a:prstGeom prst="rect">
            <a:avLst/>
          </a:prstGeom>
        </p:spPr>
        <p:txBody>
          <a:bodyPr/>
          <a:lstStyle>
            <a:lvl1pPr marL="0" indent="0" algn="r" defTabSz="685800" rtl="0" eaLnBrk="1" fontAlgn="base" hangingPunct="1">
              <a:lnSpc>
                <a:spcPct val="200000"/>
              </a:lnSpc>
              <a:spcBef>
                <a:spcPts val="650"/>
              </a:spcBef>
              <a:spcAft>
                <a:spcPct val="0"/>
              </a:spcAft>
              <a:buFont typeface="Arial" charset="0"/>
              <a:buNone/>
              <a:defRPr lang="es-ES" sz="1400" kern="1200" baseline="0" dirty="0">
                <a:solidFill>
                  <a:srgbClr val="2AAACB"/>
                </a:solidFill>
                <a:latin typeface="Raleway" charset="0"/>
                <a:ea typeface="ＭＳ Ｐゴシック" charset="0"/>
                <a:cs typeface="Raleway Black" charset="0"/>
              </a:defRPr>
            </a:lvl1pPr>
            <a:lvl2pPr marL="457200" indent="0" algn="l" defTabSz="685800" rtl="0" eaLnBrk="1" fontAlgn="base" hangingPunct="1">
              <a:lnSpc>
                <a:spcPct val="150000"/>
              </a:lnSpc>
              <a:spcBef>
                <a:spcPts val="750"/>
              </a:spcBef>
              <a:spcAft>
                <a:spcPct val="0"/>
              </a:spcAft>
              <a:buFont typeface="Arial" charset="0"/>
              <a:buNone/>
              <a:defRPr lang="es-ES" sz="1800" kern="1200" dirty="0" smtClean="0">
                <a:solidFill>
                  <a:srgbClr val="2AAACB"/>
                </a:solidFill>
                <a:latin typeface="Raleway" charset="0"/>
                <a:ea typeface="ＭＳ Ｐゴシック" charset="0"/>
                <a:cs typeface="Raleway Black" charset="0"/>
              </a:defRPr>
            </a:lvl2pPr>
            <a:lvl3pPr marL="914400" indent="0" algn="l" defTabSz="685800" rtl="0" eaLnBrk="1" fontAlgn="base" hangingPunct="1">
              <a:lnSpc>
                <a:spcPct val="150000"/>
              </a:lnSpc>
              <a:spcBef>
                <a:spcPts val="750"/>
              </a:spcBef>
              <a:spcAft>
                <a:spcPct val="0"/>
              </a:spcAft>
              <a:buFont typeface="Arial" charset="0"/>
              <a:buNone/>
              <a:defRPr lang="es-ES" sz="1800" kern="1200" dirty="0" smtClean="0">
                <a:solidFill>
                  <a:srgbClr val="2AAACB"/>
                </a:solidFill>
                <a:latin typeface="Raleway" charset="0"/>
                <a:ea typeface="ＭＳ Ｐゴシック" charset="0"/>
                <a:cs typeface="Raleway Black" charset="0"/>
              </a:defRPr>
            </a:lvl3pPr>
            <a:lvl4pPr marL="1371600" indent="0" algn="l" defTabSz="685800" rtl="0" eaLnBrk="1" fontAlgn="base" hangingPunct="1">
              <a:lnSpc>
                <a:spcPct val="150000"/>
              </a:lnSpc>
              <a:spcBef>
                <a:spcPts val="750"/>
              </a:spcBef>
              <a:spcAft>
                <a:spcPct val="0"/>
              </a:spcAft>
              <a:buFont typeface="Arial" charset="0"/>
              <a:buNone/>
              <a:defRPr lang="es-ES" sz="1800" kern="1200" dirty="0" smtClean="0">
                <a:solidFill>
                  <a:srgbClr val="2AAACB"/>
                </a:solidFill>
                <a:latin typeface="Raleway" charset="0"/>
                <a:ea typeface="ＭＳ Ｐゴシック" charset="0"/>
                <a:cs typeface="Raleway Black" charset="0"/>
              </a:defRPr>
            </a:lvl4pPr>
            <a:lvl5pPr marL="1828800" indent="0" algn="l" defTabSz="685800" rtl="0" eaLnBrk="1" fontAlgn="base" hangingPunct="1">
              <a:lnSpc>
                <a:spcPct val="150000"/>
              </a:lnSpc>
              <a:spcBef>
                <a:spcPts val="750"/>
              </a:spcBef>
              <a:spcAft>
                <a:spcPct val="0"/>
              </a:spcAft>
              <a:buFont typeface="Arial" charset="0"/>
              <a:buNone/>
              <a:defRPr lang="es-ES" sz="1800" kern="1200" dirty="0">
                <a:solidFill>
                  <a:srgbClr val="2AAACB"/>
                </a:solidFill>
                <a:latin typeface="Raleway" charset="0"/>
                <a:ea typeface="ＭＳ Ｐゴシック" charset="0"/>
                <a:cs typeface="Raleway Black" charset="0"/>
              </a:defRPr>
            </a:lvl5pPr>
          </a:lstStyle>
          <a:p>
            <a:pPr lvl="0"/>
            <a:r>
              <a:rPr lang="es-ES" dirty="0" err="1"/>
              <a:t>Insert</a:t>
            </a:r>
            <a:r>
              <a:rPr lang="es-ES" dirty="0"/>
              <a:t> </a:t>
            </a:r>
            <a:r>
              <a:rPr lang="es-ES" dirty="0" err="1"/>
              <a:t>slide</a:t>
            </a:r>
            <a:r>
              <a:rPr lang="es-ES" dirty="0"/>
              <a:t> </a:t>
            </a:r>
            <a:r>
              <a:rPr lang="es-ES" dirty="0" err="1"/>
              <a:t>number</a:t>
            </a:r>
            <a:r>
              <a:rPr lang="es-ES" dirty="0"/>
              <a:t> </a:t>
            </a:r>
            <a:r>
              <a:rPr lang="es-ES" dirty="0" err="1"/>
              <a:t>if</a:t>
            </a:r>
            <a:r>
              <a:rPr lang="es-ES" dirty="0"/>
              <a:t> </a:t>
            </a:r>
            <a:r>
              <a:rPr lang="es-ES" dirty="0" err="1"/>
              <a:t>needed</a:t>
            </a:r>
            <a:endParaRPr lang="es-ES" dirty="0"/>
          </a:p>
        </p:txBody>
      </p:sp>
    </p:spTree>
    <p:extLst>
      <p:ext uri="{BB962C8B-B14F-4D97-AF65-F5344CB8AC3E}">
        <p14:creationId xmlns:p14="http://schemas.microsoft.com/office/powerpoint/2010/main" val="2638804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 List 2">
    <p:spTree>
      <p:nvGrpSpPr>
        <p:cNvPr id="1" name=""/>
        <p:cNvGrpSpPr/>
        <p:nvPr/>
      </p:nvGrpSpPr>
      <p:grpSpPr>
        <a:xfrm>
          <a:off x="0" y="0"/>
          <a:ext cx="0" cy="0"/>
          <a:chOff x="0" y="0"/>
          <a:chExt cx="0" cy="0"/>
        </a:xfrm>
      </p:grpSpPr>
      <p:sp>
        <p:nvSpPr>
          <p:cNvPr id="3" name="Marcador de texto 2"/>
          <p:cNvSpPr>
            <a:spLocks noGrp="1"/>
          </p:cNvSpPr>
          <p:nvPr>
            <p:ph type="body" sz="quarter" idx="12" hasCustomPrompt="1"/>
          </p:nvPr>
        </p:nvSpPr>
        <p:spPr>
          <a:xfrm>
            <a:off x="897897" y="836164"/>
            <a:ext cx="5306521" cy="393213"/>
          </a:xfrm>
          <a:prstGeom prst="rect">
            <a:avLst/>
          </a:prstGeom>
        </p:spPr>
        <p:txBody>
          <a:bodyPr lIns="0"/>
          <a:lstStyle>
            <a:lvl1pPr marL="0" indent="0">
              <a:buNone/>
              <a:defRPr sz="2800" b="1" i="0">
                <a:solidFill>
                  <a:schemeClr val="tx2"/>
                </a:solidFill>
                <a:latin typeface="Raleway"/>
                <a:ea typeface="Raleway Light" charset="0"/>
                <a:cs typeface="Raleway"/>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n-US" dirty="0"/>
              <a:t>Add Tittle</a:t>
            </a:r>
          </a:p>
        </p:txBody>
      </p:sp>
      <p:sp>
        <p:nvSpPr>
          <p:cNvPr id="4" name="Marcador de texto 2"/>
          <p:cNvSpPr>
            <a:spLocks noGrp="1"/>
          </p:cNvSpPr>
          <p:nvPr>
            <p:ph type="body" sz="quarter" idx="13" hasCustomPrompt="1"/>
          </p:nvPr>
        </p:nvSpPr>
        <p:spPr>
          <a:xfrm>
            <a:off x="897897" y="1296883"/>
            <a:ext cx="4103688" cy="221850"/>
          </a:xfrm>
          <a:prstGeom prst="rect">
            <a:avLst/>
          </a:prstGeom>
        </p:spPr>
        <p:txBody>
          <a:bodyPr lIns="0"/>
          <a:lstStyle>
            <a:lvl1pPr marL="0" indent="0">
              <a:buNone/>
              <a:defRPr sz="1000" b="1" i="0" baseline="0">
                <a:solidFill>
                  <a:srgbClr val="2797B9"/>
                </a:solidFill>
                <a:latin typeface="Raleway SemiBold"/>
                <a:ea typeface="Raleway Black" charset="0"/>
                <a:cs typeface="Raleway SemiBold"/>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n-US" dirty="0"/>
              <a:t>Add Subtitle</a:t>
            </a:r>
          </a:p>
        </p:txBody>
      </p:sp>
      <p:sp>
        <p:nvSpPr>
          <p:cNvPr id="5" name="Rectángulo redondeado 4"/>
          <p:cNvSpPr/>
          <p:nvPr userDrawn="1"/>
        </p:nvSpPr>
        <p:spPr>
          <a:xfrm>
            <a:off x="3322638" y="1609011"/>
            <a:ext cx="98425" cy="611187"/>
          </a:xfrm>
          <a:prstGeom prst="roundRect">
            <a:avLst>
              <a:gd name="adj" fmla="val 50000"/>
            </a:avLst>
          </a:prstGeom>
          <a:solidFill>
            <a:srgbClr val="14507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_tradnl" sz="1350"/>
          </a:p>
        </p:txBody>
      </p:sp>
      <p:sp>
        <p:nvSpPr>
          <p:cNvPr id="6" name="Rectángulo redondeado 5"/>
          <p:cNvSpPr/>
          <p:nvPr userDrawn="1"/>
        </p:nvSpPr>
        <p:spPr>
          <a:xfrm>
            <a:off x="3322638" y="2390167"/>
            <a:ext cx="98425" cy="611188"/>
          </a:xfrm>
          <a:prstGeom prst="roundRect">
            <a:avLst>
              <a:gd name="adj" fmla="val 50000"/>
            </a:avLst>
          </a:prstGeom>
          <a:solidFill>
            <a:srgbClr val="2797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_tradnl" sz="1350"/>
          </a:p>
        </p:txBody>
      </p:sp>
      <p:sp>
        <p:nvSpPr>
          <p:cNvPr id="7" name="Rectángulo redondeado 6"/>
          <p:cNvSpPr/>
          <p:nvPr userDrawn="1"/>
        </p:nvSpPr>
        <p:spPr>
          <a:xfrm>
            <a:off x="3322638" y="3171325"/>
            <a:ext cx="98425" cy="611187"/>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_tradnl" sz="1350">
              <a:solidFill>
                <a:schemeClr val="bg2"/>
              </a:solidFill>
            </a:endParaRPr>
          </a:p>
        </p:txBody>
      </p:sp>
      <p:sp>
        <p:nvSpPr>
          <p:cNvPr id="16" name="Marcador de texto 15"/>
          <p:cNvSpPr>
            <a:spLocks noGrp="1"/>
          </p:cNvSpPr>
          <p:nvPr>
            <p:ph type="body" sz="quarter" idx="14" hasCustomPrompt="1"/>
          </p:nvPr>
        </p:nvSpPr>
        <p:spPr>
          <a:xfrm>
            <a:off x="3421063" y="1604972"/>
            <a:ext cx="3536242" cy="230939"/>
          </a:xfrm>
          <a:prstGeom prst="rect">
            <a:avLst/>
          </a:prstGeom>
        </p:spPr>
        <p:txBody>
          <a:bodyPr/>
          <a:lstStyle>
            <a:lvl1pPr marL="0" indent="0" algn="l" defTabSz="685800" rtl="0" eaLnBrk="1" fontAlgn="auto" latinLnBrk="0" hangingPunct="1">
              <a:lnSpc>
                <a:spcPct val="90000"/>
              </a:lnSpc>
              <a:spcBef>
                <a:spcPts val="750"/>
              </a:spcBef>
              <a:spcAft>
                <a:spcPts val="0"/>
              </a:spcAft>
              <a:buFont typeface="Arial"/>
              <a:buNone/>
              <a:defRPr lang="es-ES" sz="1000" b="0" i="0" kern="1200">
                <a:solidFill>
                  <a:schemeClr val="tx1">
                    <a:lumMod val="50000"/>
                    <a:lumOff val="50000"/>
                  </a:schemeClr>
                </a:solidFill>
                <a:latin typeface="Raleway Black" charset="0"/>
                <a:ea typeface="Raleway Black" charset="0"/>
                <a:cs typeface="Raleway Black" charset="0"/>
              </a:defRPr>
            </a:lvl1pPr>
          </a:lstStyle>
          <a:p>
            <a:pPr fontAlgn="auto">
              <a:spcAft>
                <a:spcPts val="0"/>
              </a:spcAft>
              <a:defRPr/>
            </a:pPr>
            <a:r>
              <a:rPr lang="en-GB" sz="1000" b="0" noProof="0" dirty="0">
                <a:solidFill>
                  <a:schemeClr val="tx1">
                    <a:lumMod val="50000"/>
                    <a:lumOff val="50000"/>
                  </a:schemeClr>
                </a:solidFill>
              </a:rPr>
              <a:t>Analysis title example here</a:t>
            </a:r>
          </a:p>
        </p:txBody>
      </p:sp>
      <p:sp>
        <p:nvSpPr>
          <p:cNvPr id="19" name="Marcador de texto 18"/>
          <p:cNvSpPr>
            <a:spLocks noGrp="1"/>
          </p:cNvSpPr>
          <p:nvPr>
            <p:ph type="body" sz="quarter" idx="15" hasCustomPrompt="1"/>
          </p:nvPr>
        </p:nvSpPr>
        <p:spPr>
          <a:xfrm>
            <a:off x="3421063" y="1843467"/>
            <a:ext cx="3536242" cy="384287"/>
          </a:xfrm>
          <a:prstGeom prst="rect">
            <a:avLst/>
          </a:prstGeom>
        </p:spPr>
        <p:txBody>
          <a:bodyPr/>
          <a:lstStyle>
            <a:lvl1pPr marL="0" indent="0" algn="l" defTabSz="685800" rtl="0" eaLnBrk="1" fontAlgn="base" hangingPunct="1">
              <a:lnSpc>
                <a:spcPts val="1400"/>
              </a:lnSpc>
              <a:spcBef>
                <a:spcPts val="750"/>
              </a:spcBef>
              <a:spcAft>
                <a:spcPct val="0"/>
              </a:spcAft>
              <a:buFont typeface="Arial" charset="0"/>
              <a:buNone/>
              <a:defRPr lang="es-ES" sz="900" kern="1200" dirty="0" smtClean="0">
                <a:solidFill>
                  <a:schemeClr val="tx1"/>
                </a:solidFill>
                <a:latin typeface="Raleway" charset="0"/>
                <a:ea typeface="Lato" charset="0"/>
                <a:cs typeface="ＭＳ Ｐゴシック" charset="0"/>
              </a:defRPr>
            </a:lvl1pPr>
            <a:lvl2pPr marL="457200" indent="0" algn="l" defTabSz="685800" rtl="0" eaLnBrk="1" fontAlgn="base" hangingPunct="1">
              <a:lnSpc>
                <a:spcPts val="1400"/>
              </a:lnSpc>
              <a:spcBef>
                <a:spcPts val="750"/>
              </a:spcBef>
              <a:spcAft>
                <a:spcPct val="0"/>
              </a:spcAft>
              <a:buFont typeface="Arial" charset="0"/>
              <a:buNone/>
              <a:defRPr lang="es-ES" sz="900" kern="1200" dirty="0" smtClean="0">
                <a:solidFill>
                  <a:schemeClr val="tx1"/>
                </a:solidFill>
                <a:latin typeface="Raleway" charset="0"/>
                <a:ea typeface="Lato" charset="0"/>
                <a:cs typeface="ＭＳ Ｐゴシック" charset="0"/>
              </a:defRPr>
            </a:lvl2pPr>
            <a:lvl3pPr marL="914400" indent="0" algn="l" defTabSz="685800" rtl="0" eaLnBrk="1" fontAlgn="base" hangingPunct="1">
              <a:lnSpc>
                <a:spcPts val="1400"/>
              </a:lnSpc>
              <a:spcBef>
                <a:spcPts val="750"/>
              </a:spcBef>
              <a:spcAft>
                <a:spcPct val="0"/>
              </a:spcAft>
              <a:buFont typeface="Arial" charset="0"/>
              <a:buNone/>
              <a:defRPr lang="es-ES" sz="900" kern="1200" dirty="0" smtClean="0">
                <a:solidFill>
                  <a:schemeClr val="tx1"/>
                </a:solidFill>
                <a:latin typeface="Raleway" charset="0"/>
                <a:ea typeface="Lato" charset="0"/>
                <a:cs typeface="ＭＳ Ｐゴシック" charset="0"/>
              </a:defRPr>
            </a:lvl3pPr>
            <a:lvl4pPr marL="1371600" indent="0" algn="l" defTabSz="685800" rtl="0" eaLnBrk="1" fontAlgn="base" hangingPunct="1">
              <a:lnSpc>
                <a:spcPts val="1400"/>
              </a:lnSpc>
              <a:spcBef>
                <a:spcPts val="750"/>
              </a:spcBef>
              <a:spcAft>
                <a:spcPct val="0"/>
              </a:spcAft>
              <a:buFont typeface="Arial" charset="0"/>
              <a:buNone/>
              <a:defRPr lang="es-ES" sz="900" kern="1200" dirty="0" smtClean="0">
                <a:solidFill>
                  <a:schemeClr val="tx1"/>
                </a:solidFill>
                <a:latin typeface="Raleway" charset="0"/>
                <a:ea typeface="Lato" charset="0"/>
                <a:cs typeface="ＭＳ Ｐゴシック" charset="0"/>
              </a:defRPr>
            </a:lvl4pPr>
            <a:lvl5pPr marL="1828800" indent="0" algn="l" defTabSz="685800" rtl="0" eaLnBrk="1" fontAlgn="base" hangingPunct="1">
              <a:lnSpc>
                <a:spcPts val="1400"/>
              </a:lnSpc>
              <a:spcBef>
                <a:spcPts val="750"/>
              </a:spcBef>
              <a:spcAft>
                <a:spcPct val="0"/>
              </a:spcAft>
              <a:buFont typeface="Arial" charset="0"/>
              <a:buNone/>
              <a:defRPr lang="es-ES" sz="900" kern="1200" dirty="0">
                <a:solidFill>
                  <a:schemeClr val="tx1"/>
                </a:solidFill>
                <a:latin typeface="Raleway" charset="0"/>
                <a:ea typeface="Lato" charset="0"/>
                <a:cs typeface="ＭＳ Ｐゴシック" charset="0"/>
              </a:defRPr>
            </a:lvl5pPr>
          </a:lstStyle>
          <a:p>
            <a:pPr eaLnBrk="1" hangingPunct="1">
              <a:lnSpc>
                <a:spcPts val="1400"/>
              </a:lnSpc>
              <a:spcBef>
                <a:spcPts val="750"/>
              </a:spcBef>
              <a:buFont typeface="Arial" charset="0"/>
              <a:buNone/>
            </a:pPr>
            <a:r>
              <a:rPr lang="en-GB" sz="900" noProof="0" dirty="0" err="1">
                <a:latin typeface="Raleway" charset="0"/>
                <a:ea typeface="Lato" charset="0"/>
              </a:rPr>
              <a:t>Lorem</a:t>
            </a:r>
            <a:r>
              <a:rPr lang="en-GB" sz="900" noProof="0" dirty="0">
                <a:latin typeface="Raleway" charset="0"/>
                <a:ea typeface="Lato" charset="0"/>
              </a:rPr>
              <a:t> </a:t>
            </a:r>
            <a:r>
              <a:rPr lang="en-GB" sz="900" noProof="0" dirty="0" err="1">
                <a:latin typeface="Raleway" charset="0"/>
                <a:ea typeface="Lato" charset="0"/>
              </a:rPr>
              <a:t>ipsum</a:t>
            </a:r>
            <a:r>
              <a:rPr lang="en-GB" sz="900" noProof="0" dirty="0">
                <a:latin typeface="Raleway" charset="0"/>
                <a:ea typeface="Lato" charset="0"/>
              </a:rPr>
              <a:t> </a:t>
            </a:r>
            <a:r>
              <a:rPr lang="en-GB" sz="900" noProof="0" dirty="0" err="1">
                <a:latin typeface="Raleway" charset="0"/>
                <a:ea typeface="Lato" charset="0"/>
              </a:rPr>
              <a:t>dolor</a:t>
            </a:r>
            <a:r>
              <a:rPr lang="en-GB" sz="900" noProof="0" dirty="0">
                <a:latin typeface="Raleway" charset="0"/>
                <a:ea typeface="Lato" charset="0"/>
              </a:rPr>
              <a:t> sit </a:t>
            </a:r>
            <a:r>
              <a:rPr lang="en-GB" sz="900" noProof="0" dirty="0" err="1">
                <a:latin typeface="Raleway" charset="0"/>
                <a:ea typeface="Lato" charset="0"/>
              </a:rPr>
              <a:t>amet</a:t>
            </a:r>
            <a:r>
              <a:rPr lang="en-GB" sz="900" noProof="0" dirty="0">
                <a:latin typeface="Raleway" charset="0"/>
                <a:ea typeface="Lato" charset="0"/>
              </a:rPr>
              <a:t>, </a:t>
            </a:r>
            <a:r>
              <a:rPr lang="en-GB" sz="900" noProof="0" dirty="0" err="1">
                <a:latin typeface="Raleway" charset="0"/>
                <a:ea typeface="Lato" charset="0"/>
              </a:rPr>
              <a:t>consectetur</a:t>
            </a:r>
            <a:r>
              <a:rPr lang="en-GB" sz="900" noProof="0" dirty="0">
                <a:latin typeface="Raleway" charset="0"/>
                <a:ea typeface="Lato" charset="0"/>
              </a:rPr>
              <a:t> </a:t>
            </a:r>
            <a:r>
              <a:rPr lang="en-GB" sz="900" noProof="0" dirty="0" err="1">
                <a:latin typeface="Raleway" charset="0"/>
                <a:ea typeface="Lato" charset="0"/>
              </a:rPr>
              <a:t>adipiscing</a:t>
            </a:r>
            <a:r>
              <a:rPr lang="en-GB" sz="900" noProof="0" dirty="0">
                <a:latin typeface="Raleway" charset="0"/>
                <a:ea typeface="Lato" charset="0"/>
              </a:rPr>
              <a:t> </a:t>
            </a:r>
            <a:r>
              <a:rPr lang="en-GB" sz="900" noProof="0" dirty="0" err="1">
                <a:latin typeface="Raleway" charset="0"/>
                <a:ea typeface="Lato" charset="0"/>
              </a:rPr>
              <a:t>elit</a:t>
            </a:r>
            <a:r>
              <a:rPr lang="en-GB" sz="900" noProof="0" dirty="0">
                <a:latin typeface="Raleway" charset="0"/>
                <a:ea typeface="Lato" charset="0"/>
              </a:rPr>
              <a:t>. </a:t>
            </a:r>
            <a:r>
              <a:rPr lang="en-GB" sz="900" noProof="0" dirty="0" err="1">
                <a:latin typeface="Raleway" charset="0"/>
                <a:ea typeface="Lato" charset="0"/>
              </a:rPr>
              <a:t>Fusce</a:t>
            </a:r>
            <a:r>
              <a:rPr lang="en-GB" sz="900" noProof="0" dirty="0">
                <a:latin typeface="Raleway" charset="0"/>
                <a:ea typeface="Lato" charset="0"/>
              </a:rPr>
              <a:t> </a:t>
            </a:r>
            <a:r>
              <a:rPr lang="en-GB" sz="900" noProof="0" dirty="0" err="1">
                <a:latin typeface="Raleway" charset="0"/>
                <a:ea typeface="Lato" charset="0"/>
              </a:rPr>
              <a:t>diam</a:t>
            </a:r>
            <a:r>
              <a:rPr lang="en-GB" sz="900" noProof="0" dirty="0">
                <a:latin typeface="Raleway" charset="0"/>
                <a:ea typeface="Lato" charset="0"/>
              </a:rPr>
              <a:t> </a:t>
            </a:r>
            <a:r>
              <a:rPr lang="en-GB" sz="900" noProof="0" dirty="0" err="1">
                <a:latin typeface="Raleway" charset="0"/>
                <a:ea typeface="Lato" charset="0"/>
              </a:rPr>
              <a:t>tortor</a:t>
            </a:r>
            <a:r>
              <a:rPr lang="en-GB" sz="900" noProof="0" dirty="0">
                <a:latin typeface="Raleway" charset="0"/>
                <a:ea typeface="Lato" charset="0"/>
              </a:rPr>
              <a:t>, </a:t>
            </a:r>
            <a:r>
              <a:rPr lang="en-GB" sz="900" noProof="0" dirty="0" err="1">
                <a:latin typeface="Raleway" charset="0"/>
                <a:ea typeface="Lato" charset="0"/>
              </a:rPr>
              <a:t>mattis</a:t>
            </a:r>
            <a:r>
              <a:rPr lang="en-GB" sz="900" noProof="0" dirty="0">
                <a:latin typeface="Raleway" charset="0"/>
                <a:ea typeface="Lato" charset="0"/>
              </a:rPr>
              <a:t> </a:t>
            </a:r>
            <a:r>
              <a:rPr lang="en-GB" sz="900" noProof="0" dirty="0" err="1">
                <a:latin typeface="Raleway" charset="0"/>
                <a:ea typeface="Lato" charset="0"/>
              </a:rPr>
              <a:t>quis</a:t>
            </a:r>
            <a:r>
              <a:rPr lang="en-GB" sz="900" noProof="0" dirty="0">
                <a:latin typeface="Raleway" charset="0"/>
                <a:ea typeface="Lato" charset="0"/>
              </a:rPr>
              <a:t> </a:t>
            </a:r>
            <a:r>
              <a:rPr lang="en-GB" sz="900" noProof="0" dirty="0" err="1">
                <a:latin typeface="Raleway" charset="0"/>
                <a:ea typeface="Lato" charset="0"/>
              </a:rPr>
              <a:t>dapibus</a:t>
            </a:r>
            <a:r>
              <a:rPr lang="en-GB" sz="900" noProof="0" dirty="0">
                <a:latin typeface="Raleway" charset="0"/>
                <a:ea typeface="Lato" charset="0"/>
              </a:rPr>
              <a:t> vitae, </a:t>
            </a:r>
          </a:p>
        </p:txBody>
      </p:sp>
      <p:sp>
        <p:nvSpPr>
          <p:cNvPr id="20" name="Marcador de texto 15"/>
          <p:cNvSpPr>
            <a:spLocks noGrp="1"/>
          </p:cNvSpPr>
          <p:nvPr>
            <p:ph type="body" sz="quarter" idx="16" hasCustomPrompt="1"/>
          </p:nvPr>
        </p:nvSpPr>
        <p:spPr>
          <a:xfrm>
            <a:off x="3421063" y="2380592"/>
            <a:ext cx="3536242" cy="230939"/>
          </a:xfrm>
          <a:prstGeom prst="rect">
            <a:avLst/>
          </a:prstGeom>
        </p:spPr>
        <p:txBody>
          <a:bodyPr/>
          <a:lstStyle>
            <a:lvl1pPr marL="0" indent="0" algn="l" defTabSz="685800" rtl="0" eaLnBrk="1" fontAlgn="auto" latinLnBrk="0" hangingPunct="1">
              <a:lnSpc>
                <a:spcPct val="90000"/>
              </a:lnSpc>
              <a:spcBef>
                <a:spcPts val="750"/>
              </a:spcBef>
              <a:spcAft>
                <a:spcPts val="0"/>
              </a:spcAft>
              <a:buFont typeface="Arial"/>
              <a:buNone/>
              <a:defRPr lang="es-ES" sz="1000" b="0" i="0" kern="1200">
                <a:solidFill>
                  <a:schemeClr val="tx1">
                    <a:lumMod val="50000"/>
                    <a:lumOff val="50000"/>
                  </a:schemeClr>
                </a:solidFill>
                <a:latin typeface="Raleway Black" charset="0"/>
                <a:ea typeface="Raleway Black" charset="0"/>
                <a:cs typeface="Raleway Black" charset="0"/>
              </a:defRPr>
            </a:lvl1pPr>
          </a:lstStyle>
          <a:p>
            <a:pPr fontAlgn="auto">
              <a:spcAft>
                <a:spcPts val="0"/>
              </a:spcAft>
              <a:defRPr/>
            </a:pPr>
            <a:r>
              <a:rPr lang="en-GB" sz="1000" b="0" noProof="0" dirty="0">
                <a:solidFill>
                  <a:schemeClr val="tx1">
                    <a:lumMod val="50000"/>
                    <a:lumOff val="50000"/>
                  </a:schemeClr>
                </a:solidFill>
              </a:rPr>
              <a:t>Analysis title example here</a:t>
            </a:r>
          </a:p>
        </p:txBody>
      </p:sp>
      <p:sp>
        <p:nvSpPr>
          <p:cNvPr id="21" name="Marcador de texto 18"/>
          <p:cNvSpPr>
            <a:spLocks noGrp="1"/>
          </p:cNvSpPr>
          <p:nvPr>
            <p:ph type="body" sz="quarter" idx="17" hasCustomPrompt="1"/>
          </p:nvPr>
        </p:nvSpPr>
        <p:spPr>
          <a:xfrm>
            <a:off x="3421063" y="2619087"/>
            <a:ext cx="3536242" cy="384287"/>
          </a:xfrm>
          <a:prstGeom prst="rect">
            <a:avLst/>
          </a:prstGeom>
        </p:spPr>
        <p:txBody>
          <a:bodyPr/>
          <a:lstStyle>
            <a:lvl1pPr marL="0" indent="0" algn="l" defTabSz="685800" rtl="0" eaLnBrk="1" fontAlgn="base" hangingPunct="1">
              <a:lnSpc>
                <a:spcPts val="1400"/>
              </a:lnSpc>
              <a:spcBef>
                <a:spcPts val="750"/>
              </a:spcBef>
              <a:spcAft>
                <a:spcPct val="0"/>
              </a:spcAft>
              <a:buFont typeface="Arial" charset="0"/>
              <a:buNone/>
              <a:defRPr lang="es-ES" sz="900" kern="1200" dirty="0" smtClean="0">
                <a:solidFill>
                  <a:schemeClr val="tx1"/>
                </a:solidFill>
                <a:latin typeface="Raleway" charset="0"/>
                <a:ea typeface="Lato" charset="0"/>
                <a:cs typeface="ＭＳ Ｐゴシック" charset="0"/>
              </a:defRPr>
            </a:lvl1pPr>
            <a:lvl2pPr marL="457200" indent="0" algn="l" defTabSz="685800" rtl="0" eaLnBrk="1" fontAlgn="base" hangingPunct="1">
              <a:lnSpc>
                <a:spcPts val="1400"/>
              </a:lnSpc>
              <a:spcBef>
                <a:spcPts val="750"/>
              </a:spcBef>
              <a:spcAft>
                <a:spcPct val="0"/>
              </a:spcAft>
              <a:buFont typeface="Arial" charset="0"/>
              <a:buNone/>
              <a:defRPr lang="es-ES" sz="900" kern="1200" dirty="0" smtClean="0">
                <a:solidFill>
                  <a:schemeClr val="tx1"/>
                </a:solidFill>
                <a:latin typeface="Raleway" charset="0"/>
                <a:ea typeface="Lato" charset="0"/>
                <a:cs typeface="ＭＳ Ｐゴシック" charset="0"/>
              </a:defRPr>
            </a:lvl2pPr>
            <a:lvl3pPr marL="914400" indent="0" algn="l" defTabSz="685800" rtl="0" eaLnBrk="1" fontAlgn="base" hangingPunct="1">
              <a:lnSpc>
                <a:spcPts val="1400"/>
              </a:lnSpc>
              <a:spcBef>
                <a:spcPts val="750"/>
              </a:spcBef>
              <a:spcAft>
                <a:spcPct val="0"/>
              </a:spcAft>
              <a:buFont typeface="Arial" charset="0"/>
              <a:buNone/>
              <a:defRPr lang="es-ES" sz="900" kern="1200" dirty="0" smtClean="0">
                <a:solidFill>
                  <a:schemeClr val="tx1"/>
                </a:solidFill>
                <a:latin typeface="Raleway" charset="0"/>
                <a:ea typeface="Lato" charset="0"/>
                <a:cs typeface="ＭＳ Ｐゴシック" charset="0"/>
              </a:defRPr>
            </a:lvl3pPr>
            <a:lvl4pPr marL="1371600" indent="0" algn="l" defTabSz="685800" rtl="0" eaLnBrk="1" fontAlgn="base" hangingPunct="1">
              <a:lnSpc>
                <a:spcPts val="1400"/>
              </a:lnSpc>
              <a:spcBef>
                <a:spcPts val="750"/>
              </a:spcBef>
              <a:spcAft>
                <a:spcPct val="0"/>
              </a:spcAft>
              <a:buFont typeface="Arial" charset="0"/>
              <a:buNone/>
              <a:defRPr lang="es-ES" sz="900" kern="1200" dirty="0" smtClean="0">
                <a:solidFill>
                  <a:schemeClr val="tx1"/>
                </a:solidFill>
                <a:latin typeface="Raleway" charset="0"/>
                <a:ea typeface="Lato" charset="0"/>
                <a:cs typeface="ＭＳ Ｐゴシック" charset="0"/>
              </a:defRPr>
            </a:lvl4pPr>
            <a:lvl5pPr marL="1828800" indent="0" algn="l" defTabSz="685800" rtl="0" eaLnBrk="1" fontAlgn="base" hangingPunct="1">
              <a:lnSpc>
                <a:spcPts val="1400"/>
              </a:lnSpc>
              <a:spcBef>
                <a:spcPts val="750"/>
              </a:spcBef>
              <a:spcAft>
                <a:spcPct val="0"/>
              </a:spcAft>
              <a:buFont typeface="Arial" charset="0"/>
              <a:buNone/>
              <a:defRPr lang="es-ES" sz="900" kern="1200" dirty="0">
                <a:solidFill>
                  <a:schemeClr val="tx1"/>
                </a:solidFill>
                <a:latin typeface="Raleway" charset="0"/>
                <a:ea typeface="Lato" charset="0"/>
                <a:cs typeface="ＭＳ Ｐゴシック" charset="0"/>
              </a:defRPr>
            </a:lvl5pPr>
          </a:lstStyle>
          <a:p>
            <a:pPr eaLnBrk="1" hangingPunct="1">
              <a:lnSpc>
                <a:spcPts val="1400"/>
              </a:lnSpc>
              <a:spcBef>
                <a:spcPts val="750"/>
              </a:spcBef>
              <a:buFont typeface="Arial" charset="0"/>
              <a:buNone/>
            </a:pPr>
            <a:r>
              <a:rPr lang="en-GB" sz="900" noProof="0" dirty="0" err="1">
                <a:latin typeface="Raleway" charset="0"/>
                <a:ea typeface="Lato" charset="0"/>
              </a:rPr>
              <a:t>Lorem</a:t>
            </a:r>
            <a:r>
              <a:rPr lang="en-GB" sz="900" noProof="0" dirty="0">
                <a:latin typeface="Raleway" charset="0"/>
                <a:ea typeface="Lato" charset="0"/>
              </a:rPr>
              <a:t> </a:t>
            </a:r>
            <a:r>
              <a:rPr lang="en-GB" sz="900" noProof="0" dirty="0" err="1">
                <a:latin typeface="Raleway" charset="0"/>
                <a:ea typeface="Lato" charset="0"/>
              </a:rPr>
              <a:t>ipsum</a:t>
            </a:r>
            <a:r>
              <a:rPr lang="en-GB" sz="900" noProof="0" dirty="0">
                <a:latin typeface="Raleway" charset="0"/>
                <a:ea typeface="Lato" charset="0"/>
              </a:rPr>
              <a:t> </a:t>
            </a:r>
            <a:r>
              <a:rPr lang="en-GB" sz="900" noProof="0" dirty="0" err="1">
                <a:latin typeface="Raleway" charset="0"/>
                <a:ea typeface="Lato" charset="0"/>
              </a:rPr>
              <a:t>dolor</a:t>
            </a:r>
            <a:r>
              <a:rPr lang="en-GB" sz="900" noProof="0" dirty="0">
                <a:latin typeface="Raleway" charset="0"/>
                <a:ea typeface="Lato" charset="0"/>
              </a:rPr>
              <a:t> sit </a:t>
            </a:r>
            <a:r>
              <a:rPr lang="en-GB" sz="900" noProof="0" dirty="0" err="1">
                <a:latin typeface="Raleway" charset="0"/>
                <a:ea typeface="Lato" charset="0"/>
              </a:rPr>
              <a:t>amet</a:t>
            </a:r>
            <a:r>
              <a:rPr lang="en-GB" sz="900" noProof="0" dirty="0">
                <a:latin typeface="Raleway" charset="0"/>
                <a:ea typeface="Lato" charset="0"/>
              </a:rPr>
              <a:t>, </a:t>
            </a:r>
            <a:r>
              <a:rPr lang="en-GB" sz="900" noProof="0" dirty="0" err="1">
                <a:latin typeface="Raleway" charset="0"/>
                <a:ea typeface="Lato" charset="0"/>
              </a:rPr>
              <a:t>consectetur</a:t>
            </a:r>
            <a:r>
              <a:rPr lang="en-GB" sz="900" noProof="0" dirty="0">
                <a:latin typeface="Raleway" charset="0"/>
                <a:ea typeface="Lato" charset="0"/>
              </a:rPr>
              <a:t> </a:t>
            </a:r>
            <a:r>
              <a:rPr lang="en-GB" sz="900" noProof="0" dirty="0" err="1">
                <a:latin typeface="Raleway" charset="0"/>
                <a:ea typeface="Lato" charset="0"/>
              </a:rPr>
              <a:t>adipiscing</a:t>
            </a:r>
            <a:r>
              <a:rPr lang="en-GB" sz="900" noProof="0" dirty="0">
                <a:latin typeface="Raleway" charset="0"/>
                <a:ea typeface="Lato" charset="0"/>
              </a:rPr>
              <a:t> </a:t>
            </a:r>
            <a:r>
              <a:rPr lang="en-GB" sz="900" noProof="0" dirty="0" err="1">
                <a:latin typeface="Raleway" charset="0"/>
                <a:ea typeface="Lato" charset="0"/>
              </a:rPr>
              <a:t>elit</a:t>
            </a:r>
            <a:r>
              <a:rPr lang="en-GB" sz="900" noProof="0" dirty="0">
                <a:latin typeface="Raleway" charset="0"/>
                <a:ea typeface="Lato" charset="0"/>
              </a:rPr>
              <a:t>. </a:t>
            </a:r>
            <a:r>
              <a:rPr lang="en-GB" sz="900" noProof="0" dirty="0" err="1">
                <a:latin typeface="Raleway" charset="0"/>
                <a:ea typeface="Lato" charset="0"/>
              </a:rPr>
              <a:t>Fusce</a:t>
            </a:r>
            <a:r>
              <a:rPr lang="en-GB" sz="900" noProof="0" dirty="0">
                <a:latin typeface="Raleway" charset="0"/>
                <a:ea typeface="Lato" charset="0"/>
              </a:rPr>
              <a:t> </a:t>
            </a:r>
            <a:r>
              <a:rPr lang="en-GB" sz="900" noProof="0" dirty="0" err="1">
                <a:latin typeface="Raleway" charset="0"/>
                <a:ea typeface="Lato" charset="0"/>
              </a:rPr>
              <a:t>diam</a:t>
            </a:r>
            <a:r>
              <a:rPr lang="en-GB" sz="900" noProof="0" dirty="0">
                <a:latin typeface="Raleway" charset="0"/>
                <a:ea typeface="Lato" charset="0"/>
              </a:rPr>
              <a:t> </a:t>
            </a:r>
            <a:r>
              <a:rPr lang="en-GB" sz="900" noProof="0" dirty="0" err="1">
                <a:latin typeface="Raleway" charset="0"/>
                <a:ea typeface="Lato" charset="0"/>
              </a:rPr>
              <a:t>tortor</a:t>
            </a:r>
            <a:r>
              <a:rPr lang="en-GB" sz="900" noProof="0" dirty="0">
                <a:latin typeface="Raleway" charset="0"/>
                <a:ea typeface="Lato" charset="0"/>
              </a:rPr>
              <a:t>, </a:t>
            </a:r>
            <a:r>
              <a:rPr lang="en-GB" sz="900" noProof="0" dirty="0" err="1">
                <a:latin typeface="Raleway" charset="0"/>
                <a:ea typeface="Lato" charset="0"/>
              </a:rPr>
              <a:t>mattis</a:t>
            </a:r>
            <a:r>
              <a:rPr lang="en-GB" sz="900" noProof="0" dirty="0">
                <a:latin typeface="Raleway" charset="0"/>
                <a:ea typeface="Lato" charset="0"/>
              </a:rPr>
              <a:t> </a:t>
            </a:r>
            <a:r>
              <a:rPr lang="en-GB" sz="900" noProof="0" dirty="0" err="1">
                <a:latin typeface="Raleway" charset="0"/>
                <a:ea typeface="Lato" charset="0"/>
              </a:rPr>
              <a:t>quis</a:t>
            </a:r>
            <a:r>
              <a:rPr lang="en-GB" sz="900" noProof="0" dirty="0">
                <a:latin typeface="Raleway" charset="0"/>
                <a:ea typeface="Lato" charset="0"/>
              </a:rPr>
              <a:t> </a:t>
            </a:r>
            <a:r>
              <a:rPr lang="en-GB" sz="900" noProof="0" dirty="0" err="1">
                <a:latin typeface="Raleway" charset="0"/>
                <a:ea typeface="Lato" charset="0"/>
              </a:rPr>
              <a:t>dapibus</a:t>
            </a:r>
            <a:r>
              <a:rPr lang="en-GB" sz="900" noProof="0" dirty="0">
                <a:latin typeface="Raleway" charset="0"/>
                <a:ea typeface="Lato" charset="0"/>
              </a:rPr>
              <a:t> vitae, </a:t>
            </a:r>
          </a:p>
        </p:txBody>
      </p:sp>
      <p:sp>
        <p:nvSpPr>
          <p:cNvPr id="22" name="Marcador de texto 15"/>
          <p:cNvSpPr>
            <a:spLocks noGrp="1"/>
          </p:cNvSpPr>
          <p:nvPr>
            <p:ph type="body" sz="quarter" idx="18" hasCustomPrompt="1"/>
          </p:nvPr>
        </p:nvSpPr>
        <p:spPr>
          <a:xfrm>
            <a:off x="3421063" y="3171324"/>
            <a:ext cx="3536242" cy="230939"/>
          </a:xfrm>
          <a:prstGeom prst="rect">
            <a:avLst/>
          </a:prstGeom>
        </p:spPr>
        <p:txBody>
          <a:bodyPr/>
          <a:lstStyle>
            <a:lvl1pPr marL="0" indent="0" algn="l" defTabSz="685800" rtl="0" eaLnBrk="1" fontAlgn="auto" latinLnBrk="0" hangingPunct="1">
              <a:lnSpc>
                <a:spcPct val="90000"/>
              </a:lnSpc>
              <a:spcBef>
                <a:spcPts val="750"/>
              </a:spcBef>
              <a:spcAft>
                <a:spcPts val="0"/>
              </a:spcAft>
              <a:buFont typeface="Arial"/>
              <a:buNone/>
              <a:defRPr lang="es-ES" sz="1000" b="0" i="0" kern="1200">
                <a:solidFill>
                  <a:schemeClr val="tx1">
                    <a:lumMod val="50000"/>
                    <a:lumOff val="50000"/>
                  </a:schemeClr>
                </a:solidFill>
                <a:latin typeface="Raleway Black" charset="0"/>
                <a:ea typeface="Raleway Black" charset="0"/>
                <a:cs typeface="Raleway Black" charset="0"/>
              </a:defRPr>
            </a:lvl1pPr>
          </a:lstStyle>
          <a:p>
            <a:pPr fontAlgn="auto">
              <a:spcAft>
                <a:spcPts val="0"/>
              </a:spcAft>
              <a:defRPr/>
            </a:pPr>
            <a:r>
              <a:rPr lang="en-GB" sz="1000" b="0" noProof="0" dirty="0">
                <a:solidFill>
                  <a:schemeClr val="tx1">
                    <a:lumMod val="50000"/>
                    <a:lumOff val="50000"/>
                  </a:schemeClr>
                </a:solidFill>
              </a:rPr>
              <a:t>Analysis title example here</a:t>
            </a:r>
          </a:p>
        </p:txBody>
      </p:sp>
      <p:sp>
        <p:nvSpPr>
          <p:cNvPr id="23" name="Marcador de texto 18"/>
          <p:cNvSpPr>
            <a:spLocks noGrp="1"/>
          </p:cNvSpPr>
          <p:nvPr>
            <p:ph type="body" sz="quarter" idx="19" hasCustomPrompt="1"/>
          </p:nvPr>
        </p:nvSpPr>
        <p:spPr>
          <a:xfrm>
            <a:off x="3421063" y="3409819"/>
            <a:ext cx="3536242" cy="384287"/>
          </a:xfrm>
          <a:prstGeom prst="rect">
            <a:avLst/>
          </a:prstGeom>
        </p:spPr>
        <p:txBody>
          <a:bodyPr/>
          <a:lstStyle>
            <a:lvl1pPr marL="0" indent="0" algn="l" defTabSz="685800" rtl="0" eaLnBrk="1" fontAlgn="base" hangingPunct="1">
              <a:lnSpc>
                <a:spcPts val="1400"/>
              </a:lnSpc>
              <a:spcBef>
                <a:spcPts val="750"/>
              </a:spcBef>
              <a:spcAft>
                <a:spcPct val="0"/>
              </a:spcAft>
              <a:buFont typeface="Arial" charset="0"/>
              <a:buNone/>
              <a:defRPr lang="es-ES" sz="900" kern="1200" dirty="0" smtClean="0">
                <a:solidFill>
                  <a:schemeClr val="tx1"/>
                </a:solidFill>
                <a:latin typeface="Raleway" charset="0"/>
                <a:ea typeface="Lato" charset="0"/>
                <a:cs typeface="ＭＳ Ｐゴシック" charset="0"/>
              </a:defRPr>
            </a:lvl1pPr>
            <a:lvl2pPr marL="457200" indent="0" algn="l" defTabSz="685800" rtl="0" eaLnBrk="1" fontAlgn="base" hangingPunct="1">
              <a:lnSpc>
                <a:spcPts val="1400"/>
              </a:lnSpc>
              <a:spcBef>
                <a:spcPts val="750"/>
              </a:spcBef>
              <a:spcAft>
                <a:spcPct val="0"/>
              </a:spcAft>
              <a:buFont typeface="Arial" charset="0"/>
              <a:buNone/>
              <a:defRPr lang="es-ES" sz="900" kern="1200" dirty="0" smtClean="0">
                <a:solidFill>
                  <a:schemeClr val="tx1"/>
                </a:solidFill>
                <a:latin typeface="Raleway" charset="0"/>
                <a:ea typeface="Lato" charset="0"/>
                <a:cs typeface="ＭＳ Ｐゴシック" charset="0"/>
              </a:defRPr>
            </a:lvl2pPr>
            <a:lvl3pPr marL="914400" indent="0" algn="l" defTabSz="685800" rtl="0" eaLnBrk="1" fontAlgn="base" hangingPunct="1">
              <a:lnSpc>
                <a:spcPts val="1400"/>
              </a:lnSpc>
              <a:spcBef>
                <a:spcPts val="750"/>
              </a:spcBef>
              <a:spcAft>
                <a:spcPct val="0"/>
              </a:spcAft>
              <a:buFont typeface="Arial" charset="0"/>
              <a:buNone/>
              <a:defRPr lang="es-ES" sz="900" kern="1200" dirty="0" smtClean="0">
                <a:solidFill>
                  <a:schemeClr val="tx1"/>
                </a:solidFill>
                <a:latin typeface="Raleway" charset="0"/>
                <a:ea typeface="Lato" charset="0"/>
                <a:cs typeface="ＭＳ Ｐゴシック" charset="0"/>
              </a:defRPr>
            </a:lvl3pPr>
            <a:lvl4pPr marL="1371600" indent="0" algn="l" defTabSz="685800" rtl="0" eaLnBrk="1" fontAlgn="base" hangingPunct="1">
              <a:lnSpc>
                <a:spcPts val="1400"/>
              </a:lnSpc>
              <a:spcBef>
                <a:spcPts val="750"/>
              </a:spcBef>
              <a:spcAft>
                <a:spcPct val="0"/>
              </a:spcAft>
              <a:buFont typeface="Arial" charset="0"/>
              <a:buNone/>
              <a:defRPr lang="es-ES" sz="900" kern="1200" dirty="0" smtClean="0">
                <a:solidFill>
                  <a:schemeClr val="tx1"/>
                </a:solidFill>
                <a:latin typeface="Raleway" charset="0"/>
                <a:ea typeface="Lato" charset="0"/>
                <a:cs typeface="ＭＳ Ｐゴシック" charset="0"/>
              </a:defRPr>
            </a:lvl4pPr>
            <a:lvl5pPr marL="1828800" indent="0" algn="l" defTabSz="685800" rtl="0" eaLnBrk="1" fontAlgn="base" hangingPunct="1">
              <a:lnSpc>
                <a:spcPts val="1400"/>
              </a:lnSpc>
              <a:spcBef>
                <a:spcPts val="750"/>
              </a:spcBef>
              <a:spcAft>
                <a:spcPct val="0"/>
              </a:spcAft>
              <a:buFont typeface="Arial" charset="0"/>
              <a:buNone/>
              <a:defRPr lang="es-ES" sz="900" kern="1200" dirty="0">
                <a:solidFill>
                  <a:schemeClr val="tx1"/>
                </a:solidFill>
                <a:latin typeface="Raleway" charset="0"/>
                <a:ea typeface="Lato" charset="0"/>
                <a:cs typeface="ＭＳ Ｐゴシック" charset="0"/>
              </a:defRPr>
            </a:lvl5pPr>
          </a:lstStyle>
          <a:p>
            <a:pPr eaLnBrk="1" hangingPunct="1">
              <a:lnSpc>
                <a:spcPts val="1400"/>
              </a:lnSpc>
              <a:spcBef>
                <a:spcPts val="750"/>
              </a:spcBef>
              <a:buFont typeface="Arial" charset="0"/>
              <a:buNone/>
            </a:pPr>
            <a:r>
              <a:rPr lang="en-GB" sz="900" noProof="0" dirty="0" err="1">
                <a:latin typeface="Raleway" charset="0"/>
                <a:ea typeface="Lato" charset="0"/>
              </a:rPr>
              <a:t>Lorem</a:t>
            </a:r>
            <a:r>
              <a:rPr lang="en-GB" sz="900" noProof="0" dirty="0">
                <a:latin typeface="Raleway" charset="0"/>
                <a:ea typeface="Lato" charset="0"/>
              </a:rPr>
              <a:t> </a:t>
            </a:r>
            <a:r>
              <a:rPr lang="en-GB" sz="900" noProof="0" dirty="0" err="1">
                <a:latin typeface="Raleway" charset="0"/>
                <a:ea typeface="Lato" charset="0"/>
              </a:rPr>
              <a:t>ipsum</a:t>
            </a:r>
            <a:r>
              <a:rPr lang="en-GB" sz="900" noProof="0" dirty="0">
                <a:latin typeface="Raleway" charset="0"/>
                <a:ea typeface="Lato" charset="0"/>
              </a:rPr>
              <a:t> </a:t>
            </a:r>
            <a:r>
              <a:rPr lang="en-GB" sz="900" noProof="0" dirty="0" err="1">
                <a:latin typeface="Raleway" charset="0"/>
                <a:ea typeface="Lato" charset="0"/>
              </a:rPr>
              <a:t>dolor</a:t>
            </a:r>
            <a:r>
              <a:rPr lang="en-GB" sz="900" noProof="0" dirty="0">
                <a:latin typeface="Raleway" charset="0"/>
                <a:ea typeface="Lato" charset="0"/>
              </a:rPr>
              <a:t> sit </a:t>
            </a:r>
            <a:r>
              <a:rPr lang="en-GB" sz="900" noProof="0" dirty="0" err="1">
                <a:latin typeface="Raleway" charset="0"/>
                <a:ea typeface="Lato" charset="0"/>
              </a:rPr>
              <a:t>amet</a:t>
            </a:r>
            <a:r>
              <a:rPr lang="en-GB" sz="900" noProof="0" dirty="0">
                <a:latin typeface="Raleway" charset="0"/>
                <a:ea typeface="Lato" charset="0"/>
              </a:rPr>
              <a:t>, </a:t>
            </a:r>
            <a:r>
              <a:rPr lang="en-GB" sz="900" noProof="0" dirty="0" err="1">
                <a:latin typeface="Raleway" charset="0"/>
                <a:ea typeface="Lato" charset="0"/>
              </a:rPr>
              <a:t>consectetur</a:t>
            </a:r>
            <a:r>
              <a:rPr lang="en-GB" sz="900" noProof="0" dirty="0">
                <a:latin typeface="Raleway" charset="0"/>
                <a:ea typeface="Lato" charset="0"/>
              </a:rPr>
              <a:t> </a:t>
            </a:r>
            <a:r>
              <a:rPr lang="en-GB" sz="900" noProof="0" dirty="0" err="1">
                <a:latin typeface="Raleway" charset="0"/>
                <a:ea typeface="Lato" charset="0"/>
              </a:rPr>
              <a:t>adipiscing</a:t>
            </a:r>
            <a:r>
              <a:rPr lang="en-GB" sz="900" noProof="0" dirty="0">
                <a:latin typeface="Raleway" charset="0"/>
                <a:ea typeface="Lato" charset="0"/>
              </a:rPr>
              <a:t> </a:t>
            </a:r>
            <a:r>
              <a:rPr lang="en-GB" sz="900" noProof="0" dirty="0" err="1">
                <a:latin typeface="Raleway" charset="0"/>
                <a:ea typeface="Lato" charset="0"/>
              </a:rPr>
              <a:t>elit</a:t>
            </a:r>
            <a:r>
              <a:rPr lang="en-GB" sz="900" noProof="0" dirty="0">
                <a:latin typeface="Raleway" charset="0"/>
                <a:ea typeface="Lato" charset="0"/>
              </a:rPr>
              <a:t>. </a:t>
            </a:r>
            <a:r>
              <a:rPr lang="en-GB" sz="900" noProof="0" dirty="0" err="1">
                <a:latin typeface="Raleway" charset="0"/>
                <a:ea typeface="Lato" charset="0"/>
              </a:rPr>
              <a:t>Fusce</a:t>
            </a:r>
            <a:r>
              <a:rPr lang="en-GB" sz="900" noProof="0" dirty="0">
                <a:latin typeface="Raleway" charset="0"/>
                <a:ea typeface="Lato" charset="0"/>
              </a:rPr>
              <a:t> </a:t>
            </a:r>
            <a:r>
              <a:rPr lang="en-GB" sz="900" noProof="0" dirty="0" err="1">
                <a:latin typeface="Raleway" charset="0"/>
                <a:ea typeface="Lato" charset="0"/>
              </a:rPr>
              <a:t>diam</a:t>
            </a:r>
            <a:r>
              <a:rPr lang="en-GB" sz="900" noProof="0" dirty="0">
                <a:latin typeface="Raleway" charset="0"/>
                <a:ea typeface="Lato" charset="0"/>
              </a:rPr>
              <a:t> </a:t>
            </a:r>
            <a:r>
              <a:rPr lang="en-GB" sz="900" noProof="0" dirty="0" err="1">
                <a:latin typeface="Raleway" charset="0"/>
                <a:ea typeface="Lato" charset="0"/>
              </a:rPr>
              <a:t>tortor</a:t>
            </a:r>
            <a:r>
              <a:rPr lang="en-GB" sz="900" noProof="0" dirty="0">
                <a:latin typeface="Raleway" charset="0"/>
                <a:ea typeface="Lato" charset="0"/>
              </a:rPr>
              <a:t>, </a:t>
            </a:r>
            <a:r>
              <a:rPr lang="en-GB" sz="900" noProof="0" dirty="0" err="1">
                <a:latin typeface="Raleway" charset="0"/>
                <a:ea typeface="Lato" charset="0"/>
              </a:rPr>
              <a:t>mattis</a:t>
            </a:r>
            <a:r>
              <a:rPr lang="en-GB" sz="900" noProof="0" dirty="0">
                <a:latin typeface="Raleway" charset="0"/>
                <a:ea typeface="Lato" charset="0"/>
              </a:rPr>
              <a:t> </a:t>
            </a:r>
            <a:r>
              <a:rPr lang="en-GB" sz="900" noProof="0" dirty="0" err="1">
                <a:latin typeface="Raleway" charset="0"/>
                <a:ea typeface="Lato" charset="0"/>
              </a:rPr>
              <a:t>quis</a:t>
            </a:r>
            <a:r>
              <a:rPr lang="en-GB" sz="900" noProof="0" dirty="0">
                <a:latin typeface="Raleway" charset="0"/>
                <a:ea typeface="Lato" charset="0"/>
              </a:rPr>
              <a:t> </a:t>
            </a:r>
            <a:r>
              <a:rPr lang="en-GB" sz="900" noProof="0" dirty="0" err="1">
                <a:latin typeface="Raleway" charset="0"/>
                <a:ea typeface="Lato" charset="0"/>
              </a:rPr>
              <a:t>dapibus</a:t>
            </a:r>
            <a:r>
              <a:rPr lang="en-GB" sz="900" noProof="0" dirty="0">
                <a:latin typeface="Raleway" charset="0"/>
                <a:ea typeface="Lato" charset="0"/>
              </a:rPr>
              <a:t> vitae, </a:t>
            </a:r>
          </a:p>
        </p:txBody>
      </p:sp>
      <p:sp>
        <p:nvSpPr>
          <p:cNvPr id="24" name="Rectángulo redondeado 23"/>
          <p:cNvSpPr/>
          <p:nvPr userDrawn="1"/>
        </p:nvSpPr>
        <p:spPr>
          <a:xfrm>
            <a:off x="3322638" y="3948148"/>
            <a:ext cx="98425" cy="611187"/>
          </a:xfrm>
          <a:prstGeom prst="roundRect">
            <a:avLst>
              <a:gd name="adj" fmla="val 50000"/>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_tradnl" sz="1350">
              <a:solidFill>
                <a:schemeClr val="bg2"/>
              </a:solidFill>
            </a:endParaRPr>
          </a:p>
        </p:txBody>
      </p:sp>
      <p:sp>
        <p:nvSpPr>
          <p:cNvPr id="25" name="Marcador de texto 15"/>
          <p:cNvSpPr>
            <a:spLocks noGrp="1"/>
          </p:cNvSpPr>
          <p:nvPr>
            <p:ph type="body" sz="quarter" idx="20" hasCustomPrompt="1"/>
          </p:nvPr>
        </p:nvSpPr>
        <p:spPr>
          <a:xfrm>
            <a:off x="3421063" y="3948147"/>
            <a:ext cx="3536242" cy="230939"/>
          </a:xfrm>
          <a:prstGeom prst="rect">
            <a:avLst/>
          </a:prstGeom>
        </p:spPr>
        <p:txBody>
          <a:bodyPr/>
          <a:lstStyle>
            <a:lvl1pPr marL="0" indent="0" algn="l" defTabSz="685800" rtl="0" eaLnBrk="1" fontAlgn="auto" latinLnBrk="0" hangingPunct="1">
              <a:lnSpc>
                <a:spcPct val="90000"/>
              </a:lnSpc>
              <a:spcBef>
                <a:spcPts val="750"/>
              </a:spcBef>
              <a:spcAft>
                <a:spcPts val="0"/>
              </a:spcAft>
              <a:buFont typeface="Arial"/>
              <a:buNone/>
              <a:defRPr lang="es-ES" sz="1000" b="0" i="0" kern="1200">
                <a:solidFill>
                  <a:schemeClr val="tx1">
                    <a:lumMod val="50000"/>
                    <a:lumOff val="50000"/>
                  </a:schemeClr>
                </a:solidFill>
                <a:latin typeface="Raleway Black" charset="0"/>
                <a:ea typeface="Raleway Black" charset="0"/>
                <a:cs typeface="Raleway Black" charset="0"/>
              </a:defRPr>
            </a:lvl1pPr>
          </a:lstStyle>
          <a:p>
            <a:pPr fontAlgn="auto">
              <a:spcAft>
                <a:spcPts val="0"/>
              </a:spcAft>
              <a:defRPr/>
            </a:pPr>
            <a:r>
              <a:rPr lang="en-GB" sz="1000" b="0" noProof="0" dirty="0">
                <a:solidFill>
                  <a:schemeClr val="tx1">
                    <a:lumMod val="50000"/>
                    <a:lumOff val="50000"/>
                  </a:schemeClr>
                </a:solidFill>
              </a:rPr>
              <a:t>Analysis title example here</a:t>
            </a:r>
          </a:p>
        </p:txBody>
      </p:sp>
      <p:sp>
        <p:nvSpPr>
          <p:cNvPr id="26" name="Marcador de texto 18"/>
          <p:cNvSpPr>
            <a:spLocks noGrp="1"/>
          </p:cNvSpPr>
          <p:nvPr>
            <p:ph type="body" sz="quarter" idx="21" hasCustomPrompt="1"/>
          </p:nvPr>
        </p:nvSpPr>
        <p:spPr>
          <a:xfrm>
            <a:off x="3421063" y="4186642"/>
            <a:ext cx="3536242" cy="384287"/>
          </a:xfrm>
          <a:prstGeom prst="rect">
            <a:avLst/>
          </a:prstGeom>
        </p:spPr>
        <p:txBody>
          <a:bodyPr/>
          <a:lstStyle>
            <a:lvl1pPr marL="0" indent="0" algn="l" defTabSz="685800" rtl="0" eaLnBrk="1" fontAlgn="base" hangingPunct="1">
              <a:lnSpc>
                <a:spcPts val="1400"/>
              </a:lnSpc>
              <a:spcBef>
                <a:spcPts val="750"/>
              </a:spcBef>
              <a:spcAft>
                <a:spcPct val="0"/>
              </a:spcAft>
              <a:buFont typeface="Arial" charset="0"/>
              <a:buNone/>
              <a:defRPr lang="es-ES" sz="900" kern="1200" dirty="0" smtClean="0">
                <a:solidFill>
                  <a:schemeClr val="tx1"/>
                </a:solidFill>
                <a:latin typeface="Raleway" charset="0"/>
                <a:ea typeface="Lato" charset="0"/>
                <a:cs typeface="ＭＳ Ｐゴシック" charset="0"/>
              </a:defRPr>
            </a:lvl1pPr>
            <a:lvl2pPr marL="457200" indent="0" algn="l" defTabSz="685800" rtl="0" eaLnBrk="1" fontAlgn="base" hangingPunct="1">
              <a:lnSpc>
                <a:spcPts val="1400"/>
              </a:lnSpc>
              <a:spcBef>
                <a:spcPts val="750"/>
              </a:spcBef>
              <a:spcAft>
                <a:spcPct val="0"/>
              </a:spcAft>
              <a:buFont typeface="Arial" charset="0"/>
              <a:buNone/>
              <a:defRPr lang="es-ES" sz="900" kern="1200" dirty="0" smtClean="0">
                <a:solidFill>
                  <a:schemeClr val="tx1"/>
                </a:solidFill>
                <a:latin typeface="Raleway" charset="0"/>
                <a:ea typeface="Lato" charset="0"/>
                <a:cs typeface="ＭＳ Ｐゴシック" charset="0"/>
              </a:defRPr>
            </a:lvl2pPr>
            <a:lvl3pPr marL="914400" indent="0" algn="l" defTabSz="685800" rtl="0" eaLnBrk="1" fontAlgn="base" hangingPunct="1">
              <a:lnSpc>
                <a:spcPts val="1400"/>
              </a:lnSpc>
              <a:spcBef>
                <a:spcPts val="750"/>
              </a:spcBef>
              <a:spcAft>
                <a:spcPct val="0"/>
              </a:spcAft>
              <a:buFont typeface="Arial" charset="0"/>
              <a:buNone/>
              <a:defRPr lang="es-ES" sz="900" kern="1200" dirty="0" smtClean="0">
                <a:solidFill>
                  <a:schemeClr val="tx1"/>
                </a:solidFill>
                <a:latin typeface="Raleway" charset="0"/>
                <a:ea typeface="Lato" charset="0"/>
                <a:cs typeface="ＭＳ Ｐゴシック" charset="0"/>
              </a:defRPr>
            </a:lvl3pPr>
            <a:lvl4pPr marL="1371600" indent="0" algn="l" defTabSz="685800" rtl="0" eaLnBrk="1" fontAlgn="base" hangingPunct="1">
              <a:lnSpc>
                <a:spcPts val="1400"/>
              </a:lnSpc>
              <a:spcBef>
                <a:spcPts val="750"/>
              </a:spcBef>
              <a:spcAft>
                <a:spcPct val="0"/>
              </a:spcAft>
              <a:buFont typeface="Arial" charset="0"/>
              <a:buNone/>
              <a:defRPr lang="es-ES" sz="900" kern="1200" dirty="0" smtClean="0">
                <a:solidFill>
                  <a:schemeClr val="tx1"/>
                </a:solidFill>
                <a:latin typeface="Raleway" charset="0"/>
                <a:ea typeface="Lato" charset="0"/>
                <a:cs typeface="ＭＳ Ｐゴシック" charset="0"/>
              </a:defRPr>
            </a:lvl4pPr>
            <a:lvl5pPr marL="1828800" indent="0" algn="l" defTabSz="685800" rtl="0" eaLnBrk="1" fontAlgn="base" hangingPunct="1">
              <a:lnSpc>
                <a:spcPts val="1400"/>
              </a:lnSpc>
              <a:spcBef>
                <a:spcPts val="750"/>
              </a:spcBef>
              <a:spcAft>
                <a:spcPct val="0"/>
              </a:spcAft>
              <a:buFont typeface="Arial" charset="0"/>
              <a:buNone/>
              <a:defRPr lang="es-ES" sz="900" kern="1200" dirty="0">
                <a:solidFill>
                  <a:schemeClr val="tx1"/>
                </a:solidFill>
                <a:latin typeface="Raleway" charset="0"/>
                <a:ea typeface="Lato" charset="0"/>
                <a:cs typeface="ＭＳ Ｐゴシック" charset="0"/>
              </a:defRPr>
            </a:lvl5pPr>
          </a:lstStyle>
          <a:p>
            <a:pPr eaLnBrk="1" hangingPunct="1">
              <a:lnSpc>
                <a:spcPts val="1400"/>
              </a:lnSpc>
              <a:spcBef>
                <a:spcPts val="750"/>
              </a:spcBef>
              <a:buFont typeface="Arial" charset="0"/>
              <a:buNone/>
            </a:pPr>
            <a:r>
              <a:rPr lang="en-GB" sz="900" noProof="0" dirty="0" err="1">
                <a:latin typeface="Raleway" charset="0"/>
                <a:ea typeface="Lato" charset="0"/>
              </a:rPr>
              <a:t>Lorem</a:t>
            </a:r>
            <a:r>
              <a:rPr lang="en-GB" sz="900" noProof="0" dirty="0">
                <a:latin typeface="Raleway" charset="0"/>
                <a:ea typeface="Lato" charset="0"/>
              </a:rPr>
              <a:t> </a:t>
            </a:r>
            <a:r>
              <a:rPr lang="en-GB" sz="900" noProof="0" dirty="0" err="1">
                <a:latin typeface="Raleway" charset="0"/>
                <a:ea typeface="Lato" charset="0"/>
              </a:rPr>
              <a:t>ipsum</a:t>
            </a:r>
            <a:r>
              <a:rPr lang="en-GB" sz="900" noProof="0" dirty="0">
                <a:latin typeface="Raleway" charset="0"/>
                <a:ea typeface="Lato" charset="0"/>
              </a:rPr>
              <a:t> </a:t>
            </a:r>
            <a:r>
              <a:rPr lang="en-GB" sz="900" noProof="0" dirty="0" err="1">
                <a:latin typeface="Raleway" charset="0"/>
                <a:ea typeface="Lato" charset="0"/>
              </a:rPr>
              <a:t>dolor</a:t>
            </a:r>
            <a:r>
              <a:rPr lang="en-GB" sz="900" noProof="0" dirty="0">
                <a:latin typeface="Raleway" charset="0"/>
                <a:ea typeface="Lato" charset="0"/>
              </a:rPr>
              <a:t> sit </a:t>
            </a:r>
            <a:r>
              <a:rPr lang="en-GB" sz="900" noProof="0" dirty="0" err="1">
                <a:latin typeface="Raleway" charset="0"/>
                <a:ea typeface="Lato" charset="0"/>
              </a:rPr>
              <a:t>amet</a:t>
            </a:r>
            <a:r>
              <a:rPr lang="en-GB" sz="900" noProof="0" dirty="0">
                <a:latin typeface="Raleway" charset="0"/>
                <a:ea typeface="Lato" charset="0"/>
              </a:rPr>
              <a:t>, </a:t>
            </a:r>
            <a:r>
              <a:rPr lang="en-GB" sz="900" noProof="0" dirty="0" err="1">
                <a:latin typeface="Raleway" charset="0"/>
                <a:ea typeface="Lato" charset="0"/>
              </a:rPr>
              <a:t>consectetur</a:t>
            </a:r>
            <a:r>
              <a:rPr lang="en-GB" sz="900" noProof="0" dirty="0">
                <a:latin typeface="Raleway" charset="0"/>
                <a:ea typeface="Lato" charset="0"/>
              </a:rPr>
              <a:t> </a:t>
            </a:r>
            <a:r>
              <a:rPr lang="en-GB" sz="900" noProof="0" dirty="0" err="1">
                <a:latin typeface="Raleway" charset="0"/>
                <a:ea typeface="Lato" charset="0"/>
              </a:rPr>
              <a:t>adipiscing</a:t>
            </a:r>
            <a:r>
              <a:rPr lang="en-GB" sz="900" noProof="0" dirty="0">
                <a:latin typeface="Raleway" charset="0"/>
                <a:ea typeface="Lato" charset="0"/>
              </a:rPr>
              <a:t> </a:t>
            </a:r>
            <a:r>
              <a:rPr lang="en-GB" sz="900" noProof="0" dirty="0" err="1">
                <a:latin typeface="Raleway" charset="0"/>
                <a:ea typeface="Lato" charset="0"/>
              </a:rPr>
              <a:t>elit</a:t>
            </a:r>
            <a:r>
              <a:rPr lang="en-GB" sz="900" noProof="0" dirty="0">
                <a:latin typeface="Raleway" charset="0"/>
                <a:ea typeface="Lato" charset="0"/>
              </a:rPr>
              <a:t>. </a:t>
            </a:r>
            <a:r>
              <a:rPr lang="en-GB" sz="900" noProof="0" dirty="0" err="1">
                <a:latin typeface="Raleway" charset="0"/>
                <a:ea typeface="Lato" charset="0"/>
              </a:rPr>
              <a:t>Fusce</a:t>
            </a:r>
            <a:r>
              <a:rPr lang="en-GB" sz="900" noProof="0" dirty="0">
                <a:latin typeface="Raleway" charset="0"/>
                <a:ea typeface="Lato" charset="0"/>
              </a:rPr>
              <a:t> </a:t>
            </a:r>
            <a:r>
              <a:rPr lang="en-GB" sz="900" noProof="0" dirty="0" err="1">
                <a:latin typeface="Raleway" charset="0"/>
                <a:ea typeface="Lato" charset="0"/>
              </a:rPr>
              <a:t>diam</a:t>
            </a:r>
            <a:r>
              <a:rPr lang="en-GB" sz="900" noProof="0" dirty="0">
                <a:latin typeface="Raleway" charset="0"/>
                <a:ea typeface="Lato" charset="0"/>
              </a:rPr>
              <a:t> </a:t>
            </a:r>
            <a:r>
              <a:rPr lang="en-GB" sz="900" noProof="0" dirty="0" err="1">
                <a:latin typeface="Raleway" charset="0"/>
                <a:ea typeface="Lato" charset="0"/>
              </a:rPr>
              <a:t>tortor</a:t>
            </a:r>
            <a:r>
              <a:rPr lang="en-GB" sz="900" noProof="0" dirty="0">
                <a:latin typeface="Raleway" charset="0"/>
                <a:ea typeface="Lato" charset="0"/>
              </a:rPr>
              <a:t>, </a:t>
            </a:r>
            <a:r>
              <a:rPr lang="en-GB" sz="900" noProof="0" dirty="0" err="1">
                <a:latin typeface="Raleway" charset="0"/>
                <a:ea typeface="Lato" charset="0"/>
              </a:rPr>
              <a:t>mattis</a:t>
            </a:r>
            <a:r>
              <a:rPr lang="en-GB" sz="900" noProof="0" dirty="0">
                <a:latin typeface="Raleway" charset="0"/>
                <a:ea typeface="Lato" charset="0"/>
              </a:rPr>
              <a:t> </a:t>
            </a:r>
            <a:r>
              <a:rPr lang="en-GB" sz="900" noProof="0" dirty="0" err="1">
                <a:latin typeface="Raleway" charset="0"/>
                <a:ea typeface="Lato" charset="0"/>
              </a:rPr>
              <a:t>quis</a:t>
            </a:r>
            <a:r>
              <a:rPr lang="en-GB" sz="900" noProof="0" dirty="0">
                <a:latin typeface="Raleway" charset="0"/>
                <a:ea typeface="Lato" charset="0"/>
              </a:rPr>
              <a:t> </a:t>
            </a:r>
            <a:r>
              <a:rPr lang="en-GB" sz="900" noProof="0" dirty="0" err="1">
                <a:latin typeface="Raleway" charset="0"/>
                <a:ea typeface="Lato" charset="0"/>
              </a:rPr>
              <a:t>dapibus</a:t>
            </a:r>
            <a:r>
              <a:rPr lang="en-GB" sz="900" noProof="0" dirty="0">
                <a:latin typeface="Raleway" charset="0"/>
                <a:ea typeface="Lato" charset="0"/>
              </a:rPr>
              <a:t> vitae, </a:t>
            </a:r>
          </a:p>
        </p:txBody>
      </p:sp>
    </p:spTree>
    <p:extLst>
      <p:ext uri="{BB962C8B-B14F-4D97-AF65-F5344CB8AC3E}">
        <p14:creationId xmlns:p14="http://schemas.microsoft.com/office/powerpoint/2010/main" val="4156280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s List 3">
    <p:spTree>
      <p:nvGrpSpPr>
        <p:cNvPr id="1" name=""/>
        <p:cNvGrpSpPr/>
        <p:nvPr/>
      </p:nvGrpSpPr>
      <p:grpSpPr>
        <a:xfrm>
          <a:off x="0" y="0"/>
          <a:ext cx="0" cy="0"/>
          <a:chOff x="0" y="0"/>
          <a:chExt cx="0" cy="0"/>
        </a:xfrm>
      </p:grpSpPr>
      <p:sp>
        <p:nvSpPr>
          <p:cNvPr id="3" name="Marcador de texto 2"/>
          <p:cNvSpPr>
            <a:spLocks noGrp="1"/>
          </p:cNvSpPr>
          <p:nvPr>
            <p:ph type="body" sz="quarter" idx="12" hasCustomPrompt="1"/>
          </p:nvPr>
        </p:nvSpPr>
        <p:spPr>
          <a:xfrm>
            <a:off x="897897" y="836164"/>
            <a:ext cx="5306521" cy="393213"/>
          </a:xfrm>
          <a:prstGeom prst="rect">
            <a:avLst/>
          </a:prstGeom>
        </p:spPr>
        <p:txBody>
          <a:bodyPr lIns="0"/>
          <a:lstStyle>
            <a:lvl1pPr marL="0" indent="0">
              <a:buNone/>
              <a:defRPr sz="2800" b="1" i="0">
                <a:solidFill>
                  <a:schemeClr val="tx2"/>
                </a:solidFill>
                <a:latin typeface="Raleway"/>
                <a:ea typeface="Raleway Light" charset="0"/>
                <a:cs typeface="Raleway"/>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n-US" dirty="0"/>
              <a:t>Add Tittle</a:t>
            </a:r>
          </a:p>
        </p:txBody>
      </p:sp>
      <p:sp>
        <p:nvSpPr>
          <p:cNvPr id="4" name="Marcador de texto 2"/>
          <p:cNvSpPr>
            <a:spLocks noGrp="1"/>
          </p:cNvSpPr>
          <p:nvPr>
            <p:ph type="body" sz="quarter" idx="13" hasCustomPrompt="1"/>
          </p:nvPr>
        </p:nvSpPr>
        <p:spPr>
          <a:xfrm>
            <a:off x="897897" y="1296883"/>
            <a:ext cx="4103688" cy="221850"/>
          </a:xfrm>
          <a:prstGeom prst="rect">
            <a:avLst/>
          </a:prstGeom>
        </p:spPr>
        <p:txBody>
          <a:bodyPr lIns="0"/>
          <a:lstStyle>
            <a:lvl1pPr marL="0" indent="0">
              <a:buNone/>
              <a:defRPr sz="1000" b="1" i="0" baseline="0">
                <a:solidFill>
                  <a:srgbClr val="2797B9"/>
                </a:solidFill>
                <a:latin typeface="Raleway SemiBold"/>
                <a:ea typeface="Raleway Black" charset="0"/>
                <a:cs typeface="Raleway SemiBold"/>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n-US" dirty="0"/>
              <a:t>Add Subtitle</a:t>
            </a:r>
          </a:p>
        </p:txBody>
      </p:sp>
      <p:sp>
        <p:nvSpPr>
          <p:cNvPr id="16" name="Marcador de texto 15"/>
          <p:cNvSpPr>
            <a:spLocks noGrp="1"/>
          </p:cNvSpPr>
          <p:nvPr>
            <p:ph type="body" sz="quarter" idx="14" hasCustomPrompt="1"/>
          </p:nvPr>
        </p:nvSpPr>
        <p:spPr>
          <a:xfrm>
            <a:off x="3421063" y="1604972"/>
            <a:ext cx="3536242" cy="230939"/>
          </a:xfrm>
          <a:prstGeom prst="rect">
            <a:avLst/>
          </a:prstGeom>
        </p:spPr>
        <p:txBody>
          <a:bodyPr/>
          <a:lstStyle>
            <a:lvl1pPr marL="0" indent="0" algn="l" defTabSz="685800" rtl="0" eaLnBrk="1" fontAlgn="auto" latinLnBrk="0" hangingPunct="1">
              <a:lnSpc>
                <a:spcPct val="90000"/>
              </a:lnSpc>
              <a:spcBef>
                <a:spcPts val="750"/>
              </a:spcBef>
              <a:spcAft>
                <a:spcPts val="0"/>
              </a:spcAft>
              <a:buFont typeface="Arial"/>
              <a:buNone/>
              <a:defRPr lang="es-ES" sz="1000" b="0" i="0" kern="1200">
                <a:solidFill>
                  <a:schemeClr val="tx1">
                    <a:lumMod val="50000"/>
                    <a:lumOff val="50000"/>
                  </a:schemeClr>
                </a:solidFill>
                <a:latin typeface="Raleway Black" charset="0"/>
                <a:ea typeface="Raleway Black" charset="0"/>
                <a:cs typeface="Raleway Black" charset="0"/>
              </a:defRPr>
            </a:lvl1pPr>
          </a:lstStyle>
          <a:p>
            <a:pPr fontAlgn="auto">
              <a:spcAft>
                <a:spcPts val="0"/>
              </a:spcAft>
              <a:defRPr/>
            </a:pPr>
            <a:r>
              <a:rPr lang="en-GB" sz="1000" b="0" noProof="0" dirty="0">
                <a:solidFill>
                  <a:schemeClr val="tx1">
                    <a:lumMod val="50000"/>
                    <a:lumOff val="50000"/>
                  </a:schemeClr>
                </a:solidFill>
              </a:rPr>
              <a:t>Analysis title example here</a:t>
            </a:r>
          </a:p>
        </p:txBody>
      </p:sp>
      <p:sp>
        <p:nvSpPr>
          <p:cNvPr id="19" name="Marcador de texto 18"/>
          <p:cNvSpPr>
            <a:spLocks noGrp="1"/>
          </p:cNvSpPr>
          <p:nvPr>
            <p:ph type="body" sz="quarter" idx="15" hasCustomPrompt="1"/>
          </p:nvPr>
        </p:nvSpPr>
        <p:spPr>
          <a:xfrm>
            <a:off x="3421063" y="1843467"/>
            <a:ext cx="3536242" cy="384287"/>
          </a:xfrm>
          <a:prstGeom prst="rect">
            <a:avLst/>
          </a:prstGeom>
        </p:spPr>
        <p:txBody>
          <a:bodyPr/>
          <a:lstStyle>
            <a:lvl1pPr marL="0" indent="0" algn="l" defTabSz="685800" rtl="0" eaLnBrk="1" fontAlgn="base" hangingPunct="1">
              <a:lnSpc>
                <a:spcPts val="1400"/>
              </a:lnSpc>
              <a:spcBef>
                <a:spcPts val="750"/>
              </a:spcBef>
              <a:spcAft>
                <a:spcPct val="0"/>
              </a:spcAft>
              <a:buFont typeface="Arial" charset="0"/>
              <a:buNone/>
              <a:defRPr lang="es-ES" sz="900" kern="1200" dirty="0" smtClean="0">
                <a:solidFill>
                  <a:schemeClr val="tx1"/>
                </a:solidFill>
                <a:latin typeface="Raleway" charset="0"/>
                <a:ea typeface="Lato" charset="0"/>
                <a:cs typeface="ＭＳ Ｐゴシック" charset="0"/>
              </a:defRPr>
            </a:lvl1pPr>
            <a:lvl2pPr marL="457200" indent="0" algn="l" defTabSz="685800" rtl="0" eaLnBrk="1" fontAlgn="base" hangingPunct="1">
              <a:lnSpc>
                <a:spcPts val="1400"/>
              </a:lnSpc>
              <a:spcBef>
                <a:spcPts val="750"/>
              </a:spcBef>
              <a:spcAft>
                <a:spcPct val="0"/>
              </a:spcAft>
              <a:buFont typeface="Arial" charset="0"/>
              <a:buNone/>
              <a:defRPr lang="es-ES" sz="900" kern="1200" dirty="0" smtClean="0">
                <a:solidFill>
                  <a:schemeClr val="tx1"/>
                </a:solidFill>
                <a:latin typeface="Raleway" charset="0"/>
                <a:ea typeface="Lato" charset="0"/>
                <a:cs typeface="ＭＳ Ｐゴシック" charset="0"/>
              </a:defRPr>
            </a:lvl2pPr>
            <a:lvl3pPr marL="914400" indent="0" algn="l" defTabSz="685800" rtl="0" eaLnBrk="1" fontAlgn="base" hangingPunct="1">
              <a:lnSpc>
                <a:spcPts val="1400"/>
              </a:lnSpc>
              <a:spcBef>
                <a:spcPts val="750"/>
              </a:spcBef>
              <a:spcAft>
                <a:spcPct val="0"/>
              </a:spcAft>
              <a:buFont typeface="Arial" charset="0"/>
              <a:buNone/>
              <a:defRPr lang="es-ES" sz="900" kern="1200" dirty="0" smtClean="0">
                <a:solidFill>
                  <a:schemeClr val="tx1"/>
                </a:solidFill>
                <a:latin typeface="Raleway" charset="0"/>
                <a:ea typeface="Lato" charset="0"/>
                <a:cs typeface="ＭＳ Ｐゴシック" charset="0"/>
              </a:defRPr>
            </a:lvl3pPr>
            <a:lvl4pPr marL="1371600" indent="0" algn="l" defTabSz="685800" rtl="0" eaLnBrk="1" fontAlgn="base" hangingPunct="1">
              <a:lnSpc>
                <a:spcPts val="1400"/>
              </a:lnSpc>
              <a:spcBef>
                <a:spcPts val="750"/>
              </a:spcBef>
              <a:spcAft>
                <a:spcPct val="0"/>
              </a:spcAft>
              <a:buFont typeface="Arial" charset="0"/>
              <a:buNone/>
              <a:defRPr lang="es-ES" sz="900" kern="1200" dirty="0" smtClean="0">
                <a:solidFill>
                  <a:schemeClr val="tx1"/>
                </a:solidFill>
                <a:latin typeface="Raleway" charset="0"/>
                <a:ea typeface="Lato" charset="0"/>
                <a:cs typeface="ＭＳ Ｐゴシック" charset="0"/>
              </a:defRPr>
            </a:lvl4pPr>
            <a:lvl5pPr marL="1828800" indent="0" algn="l" defTabSz="685800" rtl="0" eaLnBrk="1" fontAlgn="base" hangingPunct="1">
              <a:lnSpc>
                <a:spcPts val="1400"/>
              </a:lnSpc>
              <a:spcBef>
                <a:spcPts val="750"/>
              </a:spcBef>
              <a:spcAft>
                <a:spcPct val="0"/>
              </a:spcAft>
              <a:buFont typeface="Arial" charset="0"/>
              <a:buNone/>
              <a:defRPr lang="es-ES" sz="900" kern="1200" dirty="0">
                <a:solidFill>
                  <a:schemeClr val="tx1"/>
                </a:solidFill>
                <a:latin typeface="Raleway" charset="0"/>
                <a:ea typeface="Lato" charset="0"/>
                <a:cs typeface="ＭＳ Ｐゴシック" charset="0"/>
              </a:defRPr>
            </a:lvl5pPr>
          </a:lstStyle>
          <a:p>
            <a:pPr eaLnBrk="1" hangingPunct="1">
              <a:lnSpc>
                <a:spcPts val="1400"/>
              </a:lnSpc>
              <a:spcBef>
                <a:spcPts val="750"/>
              </a:spcBef>
              <a:buFont typeface="Arial" charset="0"/>
              <a:buNone/>
            </a:pPr>
            <a:r>
              <a:rPr lang="en-GB" sz="900" noProof="0" dirty="0" err="1">
                <a:latin typeface="Raleway" charset="0"/>
                <a:ea typeface="Lato" charset="0"/>
              </a:rPr>
              <a:t>Lorem</a:t>
            </a:r>
            <a:r>
              <a:rPr lang="en-GB" sz="900" noProof="0" dirty="0">
                <a:latin typeface="Raleway" charset="0"/>
                <a:ea typeface="Lato" charset="0"/>
              </a:rPr>
              <a:t> </a:t>
            </a:r>
            <a:r>
              <a:rPr lang="en-GB" sz="900" noProof="0" dirty="0" err="1">
                <a:latin typeface="Raleway" charset="0"/>
                <a:ea typeface="Lato" charset="0"/>
              </a:rPr>
              <a:t>ipsum</a:t>
            </a:r>
            <a:r>
              <a:rPr lang="en-GB" sz="900" noProof="0" dirty="0">
                <a:latin typeface="Raleway" charset="0"/>
                <a:ea typeface="Lato" charset="0"/>
              </a:rPr>
              <a:t> </a:t>
            </a:r>
            <a:r>
              <a:rPr lang="en-GB" sz="900" noProof="0" dirty="0" err="1">
                <a:latin typeface="Raleway" charset="0"/>
                <a:ea typeface="Lato" charset="0"/>
              </a:rPr>
              <a:t>dolor</a:t>
            </a:r>
            <a:r>
              <a:rPr lang="en-GB" sz="900" noProof="0" dirty="0">
                <a:latin typeface="Raleway" charset="0"/>
                <a:ea typeface="Lato" charset="0"/>
              </a:rPr>
              <a:t> sit </a:t>
            </a:r>
            <a:r>
              <a:rPr lang="en-GB" sz="900" noProof="0" dirty="0" err="1">
                <a:latin typeface="Raleway" charset="0"/>
                <a:ea typeface="Lato" charset="0"/>
              </a:rPr>
              <a:t>amet</a:t>
            </a:r>
            <a:r>
              <a:rPr lang="en-GB" sz="900" noProof="0" dirty="0">
                <a:latin typeface="Raleway" charset="0"/>
                <a:ea typeface="Lato" charset="0"/>
              </a:rPr>
              <a:t>, </a:t>
            </a:r>
            <a:r>
              <a:rPr lang="en-GB" sz="900" noProof="0" dirty="0" err="1">
                <a:latin typeface="Raleway" charset="0"/>
                <a:ea typeface="Lato" charset="0"/>
              </a:rPr>
              <a:t>consectetur</a:t>
            </a:r>
            <a:r>
              <a:rPr lang="en-GB" sz="900" noProof="0" dirty="0">
                <a:latin typeface="Raleway" charset="0"/>
                <a:ea typeface="Lato" charset="0"/>
              </a:rPr>
              <a:t> </a:t>
            </a:r>
            <a:r>
              <a:rPr lang="en-GB" sz="900" noProof="0" dirty="0" err="1">
                <a:latin typeface="Raleway" charset="0"/>
                <a:ea typeface="Lato" charset="0"/>
              </a:rPr>
              <a:t>adipiscing</a:t>
            </a:r>
            <a:r>
              <a:rPr lang="en-GB" sz="900" noProof="0" dirty="0">
                <a:latin typeface="Raleway" charset="0"/>
                <a:ea typeface="Lato" charset="0"/>
              </a:rPr>
              <a:t> </a:t>
            </a:r>
            <a:r>
              <a:rPr lang="en-GB" sz="900" noProof="0" dirty="0" err="1">
                <a:latin typeface="Raleway" charset="0"/>
                <a:ea typeface="Lato" charset="0"/>
              </a:rPr>
              <a:t>elit</a:t>
            </a:r>
            <a:r>
              <a:rPr lang="en-GB" sz="900" noProof="0" dirty="0">
                <a:latin typeface="Raleway" charset="0"/>
                <a:ea typeface="Lato" charset="0"/>
              </a:rPr>
              <a:t>. </a:t>
            </a:r>
            <a:r>
              <a:rPr lang="en-GB" sz="900" noProof="0" dirty="0" err="1">
                <a:latin typeface="Raleway" charset="0"/>
                <a:ea typeface="Lato" charset="0"/>
              </a:rPr>
              <a:t>Fusce</a:t>
            </a:r>
            <a:r>
              <a:rPr lang="en-GB" sz="900" noProof="0" dirty="0">
                <a:latin typeface="Raleway" charset="0"/>
                <a:ea typeface="Lato" charset="0"/>
              </a:rPr>
              <a:t> </a:t>
            </a:r>
            <a:r>
              <a:rPr lang="en-GB" sz="900" noProof="0" dirty="0" err="1">
                <a:latin typeface="Raleway" charset="0"/>
                <a:ea typeface="Lato" charset="0"/>
              </a:rPr>
              <a:t>diam</a:t>
            </a:r>
            <a:r>
              <a:rPr lang="en-GB" sz="900" noProof="0" dirty="0">
                <a:latin typeface="Raleway" charset="0"/>
                <a:ea typeface="Lato" charset="0"/>
              </a:rPr>
              <a:t> </a:t>
            </a:r>
            <a:r>
              <a:rPr lang="en-GB" sz="900" noProof="0" dirty="0" err="1">
                <a:latin typeface="Raleway" charset="0"/>
                <a:ea typeface="Lato" charset="0"/>
              </a:rPr>
              <a:t>tortor</a:t>
            </a:r>
            <a:r>
              <a:rPr lang="en-GB" sz="900" noProof="0" dirty="0">
                <a:latin typeface="Raleway" charset="0"/>
                <a:ea typeface="Lato" charset="0"/>
              </a:rPr>
              <a:t>, </a:t>
            </a:r>
            <a:r>
              <a:rPr lang="en-GB" sz="900" noProof="0" dirty="0" err="1">
                <a:latin typeface="Raleway" charset="0"/>
                <a:ea typeface="Lato" charset="0"/>
              </a:rPr>
              <a:t>mattis</a:t>
            </a:r>
            <a:r>
              <a:rPr lang="en-GB" sz="900" noProof="0" dirty="0">
                <a:latin typeface="Raleway" charset="0"/>
                <a:ea typeface="Lato" charset="0"/>
              </a:rPr>
              <a:t> </a:t>
            </a:r>
            <a:r>
              <a:rPr lang="en-GB" sz="900" noProof="0" dirty="0" err="1">
                <a:latin typeface="Raleway" charset="0"/>
                <a:ea typeface="Lato" charset="0"/>
              </a:rPr>
              <a:t>quis</a:t>
            </a:r>
            <a:r>
              <a:rPr lang="en-GB" sz="900" noProof="0" dirty="0">
                <a:latin typeface="Raleway" charset="0"/>
                <a:ea typeface="Lato" charset="0"/>
              </a:rPr>
              <a:t> </a:t>
            </a:r>
            <a:r>
              <a:rPr lang="en-GB" sz="900" noProof="0" dirty="0" err="1">
                <a:latin typeface="Raleway" charset="0"/>
                <a:ea typeface="Lato" charset="0"/>
              </a:rPr>
              <a:t>dapibus</a:t>
            </a:r>
            <a:r>
              <a:rPr lang="en-GB" sz="900" noProof="0" dirty="0">
                <a:latin typeface="Raleway" charset="0"/>
                <a:ea typeface="Lato" charset="0"/>
              </a:rPr>
              <a:t> vitae, </a:t>
            </a:r>
          </a:p>
        </p:txBody>
      </p:sp>
      <p:sp>
        <p:nvSpPr>
          <p:cNvPr id="20" name="Marcador de texto 15"/>
          <p:cNvSpPr>
            <a:spLocks noGrp="1"/>
          </p:cNvSpPr>
          <p:nvPr>
            <p:ph type="body" sz="quarter" idx="16" hasCustomPrompt="1"/>
          </p:nvPr>
        </p:nvSpPr>
        <p:spPr>
          <a:xfrm>
            <a:off x="3421063" y="2380592"/>
            <a:ext cx="3536242" cy="230939"/>
          </a:xfrm>
          <a:prstGeom prst="rect">
            <a:avLst/>
          </a:prstGeom>
        </p:spPr>
        <p:txBody>
          <a:bodyPr/>
          <a:lstStyle>
            <a:lvl1pPr marL="0" indent="0" algn="l" defTabSz="685800" rtl="0" eaLnBrk="1" fontAlgn="auto" latinLnBrk="0" hangingPunct="1">
              <a:lnSpc>
                <a:spcPct val="90000"/>
              </a:lnSpc>
              <a:spcBef>
                <a:spcPts val="750"/>
              </a:spcBef>
              <a:spcAft>
                <a:spcPts val="0"/>
              </a:spcAft>
              <a:buFont typeface="Arial"/>
              <a:buNone/>
              <a:defRPr lang="es-ES" sz="1000" b="0" i="0" kern="1200">
                <a:solidFill>
                  <a:schemeClr val="tx1">
                    <a:lumMod val="50000"/>
                    <a:lumOff val="50000"/>
                  </a:schemeClr>
                </a:solidFill>
                <a:latin typeface="Raleway Black" charset="0"/>
                <a:ea typeface="Raleway Black" charset="0"/>
                <a:cs typeface="Raleway Black" charset="0"/>
              </a:defRPr>
            </a:lvl1pPr>
          </a:lstStyle>
          <a:p>
            <a:pPr fontAlgn="auto">
              <a:spcAft>
                <a:spcPts val="0"/>
              </a:spcAft>
              <a:defRPr/>
            </a:pPr>
            <a:r>
              <a:rPr lang="en-GB" sz="1000" b="0" noProof="0" dirty="0">
                <a:solidFill>
                  <a:schemeClr val="tx1">
                    <a:lumMod val="50000"/>
                    <a:lumOff val="50000"/>
                  </a:schemeClr>
                </a:solidFill>
              </a:rPr>
              <a:t>Analysis title example here</a:t>
            </a:r>
          </a:p>
        </p:txBody>
      </p:sp>
      <p:sp>
        <p:nvSpPr>
          <p:cNvPr id="21" name="Marcador de texto 18"/>
          <p:cNvSpPr>
            <a:spLocks noGrp="1"/>
          </p:cNvSpPr>
          <p:nvPr>
            <p:ph type="body" sz="quarter" idx="17" hasCustomPrompt="1"/>
          </p:nvPr>
        </p:nvSpPr>
        <p:spPr>
          <a:xfrm>
            <a:off x="3421063" y="2619087"/>
            <a:ext cx="3536242" cy="384287"/>
          </a:xfrm>
          <a:prstGeom prst="rect">
            <a:avLst/>
          </a:prstGeom>
        </p:spPr>
        <p:txBody>
          <a:bodyPr/>
          <a:lstStyle>
            <a:lvl1pPr marL="0" indent="0" algn="l" defTabSz="685800" rtl="0" eaLnBrk="1" fontAlgn="base" hangingPunct="1">
              <a:lnSpc>
                <a:spcPts val="1400"/>
              </a:lnSpc>
              <a:spcBef>
                <a:spcPts val="750"/>
              </a:spcBef>
              <a:spcAft>
                <a:spcPct val="0"/>
              </a:spcAft>
              <a:buFont typeface="Arial" charset="0"/>
              <a:buNone/>
              <a:defRPr lang="es-ES" sz="900" kern="1200" dirty="0" smtClean="0">
                <a:solidFill>
                  <a:schemeClr val="tx1"/>
                </a:solidFill>
                <a:latin typeface="Raleway" charset="0"/>
                <a:ea typeface="Lato" charset="0"/>
                <a:cs typeface="ＭＳ Ｐゴシック" charset="0"/>
              </a:defRPr>
            </a:lvl1pPr>
            <a:lvl2pPr marL="457200" indent="0" algn="l" defTabSz="685800" rtl="0" eaLnBrk="1" fontAlgn="base" hangingPunct="1">
              <a:lnSpc>
                <a:spcPts val="1400"/>
              </a:lnSpc>
              <a:spcBef>
                <a:spcPts val="750"/>
              </a:spcBef>
              <a:spcAft>
                <a:spcPct val="0"/>
              </a:spcAft>
              <a:buFont typeface="Arial" charset="0"/>
              <a:buNone/>
              <a:defRPr lang="es-ES" sz="900" kern="1200" dirty="0" smtClean="0">
                <a:solidFill>
                  <a:schemeClr val="tx1"/>
                </a:solidFill>
                <a:latin typeface="Raleway" charset="0"/>
                <a:ea typeface="Lato" charset="0"/>
                <a:cs typeface="ＭＳ Ｐゴシック" charset="0"/>
              </a:defRPr>
            </a:lvl2pPr>
            <a:lvl3pPr marL="914400" indent="0" algn="l" defTabSz="685800" rtl="0" eaLnBrk="1" fontAlgn="base" hangingPunct="1">
              <a:lnSpc>
                <a:spcPts val="1400"/>
              </a:lnSpc>
              <a:spcBef>
                <a:spcPts val="750"/>
              </a:spcBef>
              <a:spcAft>
                <a:spcPct val="0"/>
              </a:spcAft>
              <a:buFont typeface="Arial" charset="0"/>
              <a:buNone/>
              <a:defRPr lang="es-ES" sz="900" kern="1200" dirty="0" smtClean="0">
                <a:solidFill>
                  <a:schemeClr val="tx1"/>
                </a:solidFill>
                <a:latin typeface="Raleway" charset="0"/>
                <a:ea typeface="Lato" charset="0"/>
                <a:cs typeface="ＭＳ Ｐゴシック" charset="0"/>
              </a:defRPr>
            </a:lvl3pPr>
            <a:lvl4pPr marL="1371600" indent="0" algn="l" defTabSz="685800" rtl="0" eaLnBrk="1" fontAlgn="base" hangingPunct="1">
              <a:lnSpc>
                <a:spcPts val="1400"/>
              </a:lnSpc>
              <a:spcBef>
                <a:spcPts val="750"/>
              </a:spcBef>
              <a:spcAft>
                <a:spcPct val="0"/>
              </a:spcAft>
              <a:buFont typeface="Arial" charset="0"/>
              <a:buNone/>
              <a:defRPr lang="es-ES" sz="900" kern="1200" dirty="0" smtClean="0">
                <a:solidFill>
                  <a:schemeClr val="tx1"/>
                </a:solidFill>
                <a:latin typeface="Raleway" charset="0"/>
                <a:ea typeface="Lato" charset="0"/>
                <a:cs typeface="ＭＳ Ｐゴシック" charset="0"/>
              </a:defRPr>
            </a:lvl4pPr>
            <a:lvl5pPr marL="1828800" indent="0" algn="l" defTabSz="685800" rtl="0" eaLnBrk="1" fontAlgn="base" hangingPunct="1">
              <a:lnSpc>
                <a:spcPts val="1400"/>
              </a:lnSpc>
              <a:spcBef>
                <a:spcPts val="750"/>
              </a:spcBef>
              <a:spcAft>
                <a:spcPct val="0"/>
              </a:spcAft>
              <a:buFont typeface="Arial" charset="0"/>
              <a:buNone/>
              <a:defRPr lang="es-ES" sz="900" kern="1200" dirty="0">
                <a:solidFill>
                  <a:schemeClr val="tx1"/>
                </a:solidFill>
                <a:latin typeface="Raleway" charset="0"/>
                <a:ea typeface="Lato" charset="0"/>
                <a:cs typeface="ＭＳ Ｐゴシック" charset="0"/>
              </a:defRPr>
            </a:lvl5pPr>
          </a:lstStyle>
          <a:p>
            <a:pPr eaLnBrk="1" hangingPunct="1">
              <a:lnSpc>
                <a:spcPts val="1400"/>
              </a:lnSpc>
              <a:spcBef>
                <a:spcPts val="750"/>
              </a:spcBef>
              <a:buFont typeface="Arial" charset="0"/>
              <a:buNone/>
            </a:pPr>
            <a:r>
              <a:rPr lang="en-GB" sz="900" noProof="0" dirty="0" err="1">
                <a:latin typeface="Raleway" charset="0"/>
                <a:ea typeface="Lato" charset="0"/>
              </a:rPr>
              <a:t>Lorem</a:t>
            </a:r>
            <a:r>
              <a:rPr lang="en-GB" sz="900" noProof="0" dirty="0">
                <a:latin typeface="Raleway" charset="0"/>
                <a:ea typeface="Lato" charset="0"/>
              </a:rPr>
              <a:t> </a:t>
            </a:r>
            <a:r>
              <a:rPr lang="en-GB" sz="900" noProof="0" dirty="0" err="1">
                <a:latin typeface="Raleway" charset="0"/>
                <a:ea typeface="Lato" charset="0"/>
              </a:rPr>
              <a:t>ipsum</a:t>
            </a:r>
            <a:r>
              <a:rPr lang="en-GB" sz="900" noProof="0" dirty="0">
                <a:latin typeface="Raleway" charset="0"/>
                <a:ea typeface="Lato" charset="0"/>
              </a:rPr>
              <a:t> </a:t>
            </a:r>
            <a:r>
              <a:rPr lang="en-GB" sz="900" noProof="0" dirty="0" err="1">
                <a:latin typeface="Raleway" charset="0"/>
                <a:ea typeface="Lato" charset="0"/>
              </a:rPr>
              <a:t>dolor</a:t>
            </a:r>
            <a:r>
              <a:rPr lang="en-GB" sz="900" noProof="0" dirty="0">
                <a:latin typeface="Raleway" charset="0"/>
                <a:ea typeface="Lato" charset="0"/>
              </a:rPr>
              <a:t> sit </a:t>
            </a:r>
            <a:r>
              <a:rPr lang="en-GB" sz="900" noProof="0" dirty="0" err="1">
                <a:latin typeface="Raleway" charset="0"/>
                <a:ea typeface="Lato" charset="0"/>
              </a:rPr>
              <a:t>amet</a:t>
            </a:r>
            <a:r>
              <a:rPr lang="en-GB" sz="900" noProof="0" dirty="0">
                <a:latin typeface="Raleway" charset="0"/>
                <a:ea typeface="Lato" charset="0"/>
              </a:rPr>
              <a:t>, </a:t>
            </a:r>
            <a:r>
              <a:rPr lang="en-GB" sz="900" noProof="0" dirty="0" err="1">
                <a:latin typeface="Raleway" charset="0"/>
                <a:ea typeface="Lato" charset="0"/>
              </a:rPr>
              <a:t>consectetur</a:t>
            </a:r>
            <a:r>
              <a:rPr lang="en-GB" sz="900" noProof="0" dirty="0">
                <a:latin typeface="Raleway" charset="0"/>
                <a:ea typeface="Lato" charset="0"/>
              </a:rPr>
              <a:t> </a:t>
            </a:r>
            <a:r>
              <a:rPr lang="en-GB" sz="900" noProof="0" dirty="0" err="1">
                <a:latin typeface="Raleway" charset="0"/>
                <a:ea typeface="Lato" charset="0"/>
              </a:rPr>
              <a:t>adipiscing</a:t>
            </a:r>
            <a:r>
              <a:rPr lang="en-GB" sz="900" noProof="0" dirty="0">
                <a:latin typeface="Raleway" charset="0"/>
                <a:ea typeface="Lato" charset="0"/>
              </a:rPr>
              <a:t> </a:t>
            </a:r>
            <a:r>
              <a:rPr lang="en-GB" sz="900" noProof="0" dirty="0" err="1">
                <a:latin typeface="Raleway" charset="0"/>
                <a:ea typeface="Lato" charset="0"/>
              </a:rPr>
              <a:t>elit</a:t>
            </a:r>
            <a:r>
              <a:rPr lang="en-GB" sz="900" noProof="0" dirty="0">
                <a:latin typeface="Raleway" charset="0"/>
                <a:ea typeface="Lato" charset="0"/>
              </a:rPr>
              <a:t>. </a:t>
            </a:r>
            <a:r>
              <a:rPr lang="en-GB" sz="900" noProof="0" dirty="0" err="1">
                <a:latin typeface="Raleway" charset="0"/>
                <a:ea typeface="Lato" charset="0"/>
              </a:rPr>
              <a:t>Fusce</a:t>
            </a:r>
            <a:r>
              <a:rPr lang="en-GB" sz="900" noProof="0" dirty="0">
                <a:latin typeface="Raleway" charset="0"/>
                <a:ea typeface="Lato" charset="0"/>
              </a:rPr>
              <a:t> </a:t>
            </a:r>
            <a:r>
              <a:rPr lang="en-GB" sz="900" noProof="0" dirty="0" err="1">
                <a:latin typeface="Raleway" charset="0"/>
                <a:ea typeface="Lato" charset="0"/>
              </a:rPr>
              <a:t>diam</a:t>
            </a:r>
            <a:r>
              <a:rPr lang="en-GB" sz="900" noProof="0" dirty="0">
                <a:latin typeface="Raleway" charset="0"/>
                <a:ea typeface="Lato" charset="0"/>
              </a:rPr>
              <a:t> </a:t>
            </a:r>
            <a:r>
              <a:rPr lang="en-GB" sz="900" noProof="0" dirty="0" err="1">
                <a:latin typeface="Raleway" charset="0"/>
                <a:ea typeface="Lato" charset="0"/>
              </a:rPr>
              <a:t>tortor</a:t>
            </a:r>
            <a:r>
              <a:rPr lang="en-GB" sz="900" noProof="0" dirty="0">
                <a:latin typeface="Raleway" charset="0"/>
                <a:ea typeface="Lato" charset="0"/>
              </a:rPr>
              <a:t>, </a:t>
            </a:r>
            <a:r>
              <a:rPr lang="en-GB" sz="900" noProof="0" dirty="0" err="1">
                <a:latin typeface="Raleway" charset="0"/>
                <a:ea typeface="Lato" charset="0"/>
              </a:rPr>
              <a:t>mattis</a:t>
            </a:r>
            <a:r>
              <a:rPr lang="en-GB" sz="900" noProof="0" dirty="0">
                <a:latin typeface="Raleway" charset="0"/>
                <a:ea typeface="Lato" charset="0"/>
              </a:rPr>
              <a:t> </a:t>
            </a:r>
            <a:r>
              <a:rPr lang="en-GB" sz="900" noProof="0" dirty="0" err="1">
                <a:latin typeface="Raleway" charset="0"/>
                <a:ea typeface="Lato" charset="0"/>
              </a:rPr>
              <a:t>quis</a:t>
            </a:r>
            <a:r>
              <a:rPr lang="en-GB" sz="900" noProof="0" dirty="0">
                <a:latin typeface="Raleway" charset="0"/>
                <a:ea typeface="Lato" charset="0"/>
              </a:rPr>
              <a:t> </a:t>
            </a:r>
            <a:r>
              <a:rPr lang="en-GB" sz="900" noProof="0" dirty="0" err="1">
                <a:latin typeface="Raleway" charset="0"/>
                <a:ea typeface="Lato" charset="0"/>
              </a:rPr>
              <a:t>dapibus</a:t>
            </a:r>
            <a:r>
              <a:rPr lang="en-GB" sz="900" noProof="0" dirty="0">
                <a:latin typeface="Raleway" charset="0"/>
                <a:ea typeface="Lato" charset="0"/>
              </a:rPr>
              <a:t> vitae, </a:t>
            </a:r>
          </a:p>
        </p:txBody>
      </p:sp>
      <p:sp>
        <p:nvSpPr>
          <p:cNvPr id="22" name="Marcador de texto 15"/>
          <p:cNvSpPr>
            <a:spLocks noGrp="1"/>
          </p:cNvSpPr>
          <p:nvPr>
            <p:ph type="body" sz="quarter" idx="18" hasCustomPrompt="1"/>
          </p:nvPr>
        </p:nvSpPr>
        <p:spPr>
          <a:xfrm>
            <a:off x="3421063" y="3171324"/>
            <a:ext cx="3536242" cy="230939"/>
          </a:xfrm>
          <a:prstGeom prst="rect">
            <a:avLst/>
          </a:prstGeom>
        </p:spPr>
        <p:txBody>
          <a:bodyPr/>
          <a:lstStyle>
            <a:lvl1pPr marL="0" indent="0" algn="l" defTabSz="685800" rtl="0" eaLnBrk="1" fontAlgn="auto" latinLnBrk="0" hangingPunct="1">
              <a:lnSpc>
                <a:spcPct val="90000"/>
              </a:lnSpc>
              <a:spcBef>
                <a:spcPts val="750"/>
              </a:spcBef>
              <a:spcAft>
                <a:spcPts val="0"/>
              </a:spcAft>
              <a:buFont typeface="Arial"/>
              <a:buNone/>
              <a:defRPr lang="es-ES" sz="1000" b="0" i="0" kern="1200">
                <a:solidFill>
                  <a:schemeClr val="tx1">
                    <a:lumMod val="50000"/>
                    <a:lumOff val="50000"/>
                  </a:schemeClr>
                </a:solidFill>
                <a:latin typeface="Raleway Black" charset="0"/>
                <a:ea typeface="Raleway Black" charset="0"/>
                <a:cs typeface="Raleway Black" charset="0"/>
              </a:defRPr>
            </a:lvl1pPr>
          </a:lstStyle>
          <a:p>
            <a:pPr fontAlgn="auto">
              <a:spcAft>
                <a:spcPts val="0"/>
              </a:spcAft>
              <a:defRPr/>
            </a:pPr>
            <a:r>
              <a:rPr lang="en-GB" sz="1000" b="0" noProof="0" dirty="0">
                <a:solidFill>
                  <a:schemeClr val="tx1">
                    <a:lumMod val="50000"/>
                    <a:lumOff val="50000"/>
                  </a:schemeClr>
                </a:solidFill>
              </a:rPr>
              <a:t>Analysis title example here</a:t>
            </a:r>
          </a:p>
        </p:txBody>
      </p:sp>
      <p:sp>
        <p:nvSpPr>
          <p:cNvPr id="23" name="Marcador de texto 18"/>
          <p:cNvSpPr>
            <a:spLocks noGrp="1"/>
          </p:cNvSpPr>
          <p:nvPr>
            <p:ph type="body" sz="quarter" idx="19" hasCustomPrompt="1"/>
          </p:nvPr>
        </p:nvSpPr>
        <p:spPr>
          <a:xfrm>
            <a:off x="3421063" y="3409819"/>
            <a:ext cx="3536242" cy="384287"/>
          </a:xfrm>
          <a:prstGeom prst="rect">
            <a:avLst/>
          </a:prstGeom>
        </p:spPr>
        <p:txBody>
          <a:bodyPr/>
          <a:lstStyle>
            <a:lvl1pPr marL="0" indent="0" algn="l" defTabSz="685800" rtl="0" eaLnBrk="1" fontAlgn="base" hangingPunct="1">
              <a:lnSpc>
                <a:spcPts val="1400"/>
              </a:lnSpc>
              <a:spcBef>
                <a:spcPts val="750"/>
              </a:spcBef>
              <a:spcAft>
                <a:spcPct val="0"/>
              </a:spcAft>
              <a:buFont typeface="Arial" charset="0"/>
              <a:buNone/>
              <a:defRPr lang="es-ES" sz="900" kern="1200" dirty="0" smtClean="0">
                <a:solidFill>
                  <a:schemeClr val="tx1"/>
                </a:solidFill>
                <a:latin typeface="Raleway" charset="0"/>
                <a:ea typeface="Lato" charset="0"/>
                <a:cs typeface="ＭＳ Ｐゴシック" charset="0"/>
              </a:defRPr>
            </a:lvl1pPr>
            <a:lvl2pPr marL="457200" indent="0" algn="l" defTabSz="685800" rtl="0" eaLnBrk="1" fontAlgn="base" hangingPunct="1">
              <a:lnSpc>
                <a:spcPts val="1400"/>
              </a:lnSpc>
              <a:spcBef>
                <a:spcPts val="750"/>
              </a:spcBef>
              <a:spcAft>
                <a:spcPct val="0"/>
              </a:spcAft>
              <a:buFont typeface="Arial" charset="0"/>
              <a:buNone/>
              <a:defRPr lang="es-ES" sz="900" kern="1200" dirty="0" smtClean="0">
                <a:solidFill>
                  <a:schemeClr val="tx1"/>
                </a:solidFill>
                <a:latin typeface="Raleway" charset="0"/>
                <a:ea typeface="Lato" charset="0"/>
                <a:cs typeface="ＭＳ Ｐゴシック" charset="0"/>
              </a:defRPr>
            </a:lvl2pPr>
            <a:lvl3pPr marL="914400" indent="0" algn="l" defTabSz="685800" rtl="0" eaLnBrk="1" fontAlgn="base" hangingPunct="1">
              <a:lnSpc>
                <a:spcPts val="1400"/>
              </a:lnSpc>
              <a:spcBef>
                <a:spcPts val="750"/>
              </a:spcBef>
              <a:spcAft>
                <a:spcPct val="0"/>
              </a:spcAft>
              <a:buFont typeface="Arial" charset="0"/>
              <a:buNone/>
              <a:defRPr lang="es-ES" sz="900" kern="1200" dirty="0" smtClean="0">
                <a:solidFill>
                  <a:schemeClr val="tx1"/>
                </a:solidFill>
                <a:latin typeface="Raleway" charset="0"/>
                <a:ea typeface="Lato" charset="0"/>
                <a:cs typeface="ＭＳ Ｐゴシック" charset="0"/>
              </a:defRPr>
            </a:lvl3pPr>
            <a:lvl4pPr marL="1371600" indent="0" algn="l" defTabSz="685800" rtl="0" eaLnBrk="1" fontAlgn="base" hangingPunct="1">
              <a:lnSpc>
                <a:spcPts val="1400"/>
              </a:lnSpc>
              <a:spcBef>
                <a:spcPts val="750"/>
              </a:spcBef>
              <a:spcAft>
                <a:spcPct val="0"/>
              </a:spcAft>
              <a:buFont typeface="Arial" charset="0"/>
              <a:buNone/>
              <a:defRPr lang="es-ES" sz="900" kern="1200" dirty="0" smtClean="0">
                <a:solidFill>
                  <a:schemeClr val="tx1"/>
                </a:solidFill>
                <a:latin typeface="Raleway" charset="0"/>
                <a:ea typeface="Lato" charset="0"/>
                <a:cs typeface="ＭＳ Ｐゴシック" charset="0"/>
              </a:defRPr>
            </a:lvl4pPr>
            <a:lvl5pPr marL="1828800" indent="0" algn="l" defTabSz="685800" rtl="0" eaLnBrk="1" fontAlgn="base" hangingPunct="1">
              <a:lnSpc>
                <a:spcPts val="1400"/>
              </a:lnSpc>
              <a:spcBef>
                <a:spcPts val="750"/>
              </a:spcBef>
              <a:spcAft>
                <a:spcPct val="0"/>
              </a:spcAft>
              <a:buFont typeface="Arial" charset="0"/>
              <a:buNone/>
              <a:defRPr lang="es-ES" sz="900" kern="1200" dirty="0">
                <a:solidFill>
                  <a:schemeClr val="tx1"/>
                </a:solidFill>
                <a:latin typeface="Raleway" charset="0"/>
                <a:ea typeface="Lato" charset="0"/>
                <a:cs typeface="ＭＳ Ｐゴシック" charset="0"/>
              </a:defRPr>
            </a:lvl5pPr>
          </a:lstStyle>
          <a:p>
            <a:pPr eaLnBrk="1" hangingPunct="1">
              <a:lnSpc>
                <a:spcPts val="1400"/>
              </a:lnSpc>
              <a:spcBef>
                <a:spcPts val="750"/>
              </a:spcBef>
              <a:buFont typeface="Arial" charset="0"/>
              <a:buNone/>
            </a:pPr>
            <a:r>
              <a:rPr lang="en-GB" sz="900" noProof="0" dirty="0" err="1">
                <a:latin typeface="Raleway" charset="0"/>
                <a:ea typeface="Lato" charset="0"/>
              </a:rPr>
              <a:t>Lorem</a:t>
            </a:r>
            <a:r>
              <a:rPr lang="en-GB" sz="900" noProof="0" dirty="0">
                <a:latin typeface="Raleway" charset="0"/>
                <a:ea typeface="Lato" charset="0"/>
              </a:rPr>
              <a:t> </a:t>
            </a:r>
            <a:r>
              <a:rPr lang="en-GB" sz="900" noProof="0" dirty="0" err="1">
                <a:latin typeface="Raleway" charset="0"/>
                <a:ea typeface="Lato" charset="0"/>
              </a:rPr>
              <a:t>ipsum</a:t>
            </a:r>
            <a:r>
              <a:rPr lang="en-GB" sz="900" noProof="0" dirty="0">
                <a:latin typeface="Raleway" charset="0"/>
                <a:ea typeface="Lato" charset="0"/>
              </a:rPr>
              <a:t> </a:t>
            </a:r>
            <a:r>
              <a:rPr lang="en-GB" sz="900" noProof="0" dirty="0" err="1">
                <a:latin typeface="Raleway" charset="0"/>
                <a:ea typeface="Lato" charset="0"/>
              </a:rPr>
              <a:t>dolor</a:t>
            </a:r>
            <a:r>
              <a:rPr lang="en-GB" sz="900" noProof="0" dirty="0">
                <a:latin typeface="Raleway" charset="0"/>
                <a:ea typeface="Lato" charset="0"/>
              </a:rPr>
              <a:t> sit </a:t>
            </a:r>
            <a:r>
              <a:rPr lang="en-GB" sz="900" noProof="0" dirty="0" err="1">
                <a:latin typeface="Raleway" charset="0"/>
                <a:ea typeface="Lato" charset="0"/>
              </a:rPr>
              <a:t>amet</a:t>
            </a:r>
            <a:r>
              <a:rPr lang="en-GB" sz="900" noProof="0" dirty="0">
                <a:latin typeface="Raleway" charset="0"/>
                <a:ea typeface="Lato" charset="0"/>
              </a:rPr>
              <a:t>, </a:t>
            </a:r>
            <a:r>
              <a:rPr lang="en-GB" sz="900" noProof="0" dirty="0" err="1">
                <a:latin typeface="Raleway" charset="0"/>
                <a:ea typeface="Lato" charset="0"/>
              </a:rPr>
              <a:t>consectetur</a:t>
            </a:r>
            <a:r>
              <a:rPr lang="en-GB" sz="900" noProof="0" dirty="0">
                <a:latin typeface="Raleway" charset="0"/>
                <a:ea typeface="Lato" charset="0"/>
              </a:rPr>
              <a:t> </a:t>
            </a:r>
            <a:r>
              <a:rPr lang="en-GB" sz="900" noProof="0" dirty="0" err="1">
                <a:latin typeface="Raleway" charset="0"/>
                <a:ea typeface="Lato" charset="0"/>
              </a:rPr>
              <a:t>adipiscing</a:t>
            </a:r>
            <a:r>
              <a:rPr lang="en-GB" sz="900" noProof="0" dirty="0">
                <a:latin typeface="Raleway" charset="0"/>
                <a:ea typeface="Lato" charset="0"/>
              </a:rPr>
              <a:t> </a:t>
            </a:r>
            <a:r>
              <a:rPr lang="en-GB" sz="900" noProof="0" dirty="0" err="1">
                <a:latin typeface="Raleway" charset="0"/>
                <a:ea typeface="Lato" charset="0"/>
              </a:rPr>
              <a:t>elit</a:t>
            </a:r>
            <a:r>
              <a:rPr lang="en-GB" sz="900" noProof="0" dirty="0">
                <a:latin typeface="Raleway" charset="0"/>
                <a:ea typeface="Lato" charset="0"/>
              </a:rPr>
              <a:t>. </a:t>
            </a:r>
            <a:r>
              <a:rPr lang="en-GB" sz="900" noProof="0" dirty="0" err="1">
                <a:latin typeface="Raleway" charset="0"/>
                <a:ea typeface="Lato" charset="0"/>
              </a:rPr>
              <a:t>Fusce</a:t>
            </a:r>
            <a:r>
              <a:rPr lang="en-GB" sz="900" noProof="0" dirty="0">
                <a:latin typeface="Raleway" charset="0"/>
                <a:ea typeface="Lato" charset="0"/>
              </a:rPr>
              <a:t> </a:t>
            </a:r>
            <a:r>
              <a:rPr lang="en-GB" sz="900" noProof="0" dirty="0" err="1">
                <a:latin typeface="Raleway" charset="0"/>
                <a:ea typeface="Lato" charset="0"/>
              </a:rPr>
              <a:t>diam</a:t>
            </a:r>
            <a:r>
              <a:rPr lang="en-GB" sz="900" noProof="0" dirty="0">
                <a:latin typeface="Raleway" charset="0"/>
                <a:ea typeface="Lato" charset="0"/>
              </a:rPr>
              <a:t> </a:t>
            </a:r>
            <a:r>
              <a:rPr lang="en-GB" sz="900" noProof="0" dirty="0" err="1">
                <a:latin typeface="Raleway" charset="0"/>
                <a:ea typeface="Lato" charset="0"/>
              </a:rPr>
              <a:t>tortor</a:t>
            </a:r>
            <a:r>
              <a:rPr lang="en-GB" sz="900" noProof="0" dirty="0">
                <a:latin typeface="Raleway" charset="0"/>
                <a:ea typeface="Lato" charset="0"/>
              </a:rPr>
              <a:t>, </a:t>
            </a:r>
            <a:r>
              <a:rPr lang="en-GB" sz="900" noProof="0" dirty="0" err="1">
                <a:latin typeface="Raleway" charset="0"/>
                <a:ea typeface="Lato" charset="0"/>
              </a:rPr>
              <a:t>mattis</a:t>
            </a:r>
            <a:r>
              <a:rPr lang="en-GB" sz="900" noProof="0" dirty="0">
                <a:latin typeface="Raleway" charset="0"/>
                <a:ea typeface="Lato" charset="0"/>
              </a:rPr>
              <a:t> </a:t>
            </a:r>
            <a:r>
              <a:rPr lang="en-GB" sz="900" noProof="0" dirty="0" err="1">
                <a:latin typeface="Raleway" charset="0"/>
                <a:ea typeface="Lato" charset="0"/>
              </a:rPr>
              <a:t>quis</a:t>
            </a:r>
            <a:r>
              <a:rPr lang="en-GB" sz="900" noProof="0" dirty="0">
                <a:latin typeface="Raleway" charset="0"/>
                <a:ea typeface="Lato" charset="0"/>
              </a:rPr>
              <a:t> </a:t>
            </a:r>
            <a:r>
              <a:rPr lang="en-GB" sz="900" noProof="0" dirty="0" err="1">
                <a:latin typeface="Raleway" charset="0"/>
                <a:ea typeface="Lato" charset="0"/>
              </a:rPr>
              <a:t>dapibus</a:t>
            </a:r>
            <a:r>
              <a:rPr lang="en-GB" sz="900" noProof="0" dirty="0">
                <a:latin typeface="Raleway" charset="0"/>
                <a:ea typeface="Lato" charset="0"/>
              </a:rPr>
              <a:t> vitae, </a:t>
            </a:r>
          </a:p>
        </p:txBody>
      </p:sp>
      <p:sp>
        <p:nvSpPr>
          <p:cNvPr id="25" name="Marcador de texto 15"/>
          <p:cNvSpPr>
            <a:spLocks noGrp="1"/>
          </p:cNvSpPr>
          <p:nvPr>
            <p:ph type="body" sz="quarter" idx="20" hasCustomPrompt="1"/>
          </p:nvPr>
        </p:nvSpPr>
        <p:spPr>
          <a:xfrm>
            <a:off x="3421063" y="3948147"/>
            <a:ext cx="3536242" cy="230939"/>
          </a:xfrm>
          <a:prstGeom prst="rect">
            <a:avLst/>
          </a:prstGeom>
        </p:spPr>
        <p:txBody>
          <a:bodyPr/>
          <a:lstStyle>
            <a:lvl1pPr marL="0" indent="0" algn="l" defTabSz="685800" rtl="0" eaLnBrk="1" fontAlgn="auto" latinLnBrk="0" hangingPunct="1">
              <a:lnSpc>
                <a:spcPct val="90000"/>
              </a:lnSpc>
              <a:spcBef>
                <a:spcPts val="750"/>
              </a:spcBef>
              <a:spcAft>
                <a:spcPts val="0"/>
              </a:spcAft>
              <a:buFont typeface="Arial"/>
              <a:buNone/>
              <a:defRPr lang="es-ES" sz="1000" b="0" i="0" kern="1200">
                <a:solidFill>
                  <a:schemeClr val="tx1">
                    <a:lumMod val="50000"/>
                    <a:lumOff val="50000"/>
                  </a:schemeClr>
                </a:solidFill>
                <a:latin typeface="Raleway Black" charset="0"/>
                <a:ea typeface="Raleway Black" charset="0"/>
                <a:cs typeface="Raleway Black" charset="0"/>
              </a:defRPr>
            </a:lvl1pPr>
          </a:lstStyle>
          <a:p>
            <a:pPr fontAlgn="auto">
              <a:spcAft>
                <a:spcPts val="0"/>
              </a:spcAft>
              <a:defRPr/>
            </a:pPr>
            <a:r>
              <a:rPr lang="en-GB" sz="1000" b="0" noProof="0" dirty="0">
                <a:solidFill>
                  <a:schemeClr val="tx1">
                    <a:lumMod val="50000"/>
                    <a:lumOff val="50000"/>
                  </a:schemeClr>
                </a:solidFill>
              </a:rPr>
              <a:t>Analysis title example here</a:t>
            </a:r>
          </a:p>
        </p:txBody>
      </p:sp>
      <p:sp>
        <p:nvSpPr>
          <p:cNvPr id="26" name="Marcador de texto 18"/>
          <p:cNvSpPr>
            <a:spLocks noGrp="1"/>
          </p:cNvSpPr>
          <p:nvPr>
            <p:ph type="body" sz="quarter" idx="21" hasCustomPrompt="1"/>
          </p:nvPr>
        </p:nvSpPr>
        <p:spPr>
          <a:xfrm>
            <a:off x="3421063" y="4186642"/>
            <a:ext cx="3536242" cy="384287"/>
          </a:xfrm>
          <a:prstGeom prst="rect">
            <a:avLst/>
          </a:prstGeom>
        </p:spPr>
        <p:txBody>
          <a:bodyPr/>
          <a:lstStyle>
            <a:lvl1pPr marL="0" indent="0" algn="l" defTabSz="685800" rtl="0" eaLnBrk="1" fontAlgn="base" hangingPunct="1">
              <a:lnSpc>
                <a:spcPts val="1400"/>
              </a:lnSpc>
              <a:spcBef>
                <a:spcPts val="750"/>
              </a:spcBef>
              <a:spcAft>
                <a:spcPct val="0"/>
              </a:spcAft>
              <a:buFont typeface="Arial" charset="0"/>
              <a:buNone/>
              <a:defRPr lang="es-ES" sz="900" kern="1200" dirty="0" smtClean="0">
                <a:solidFill>
                  <a:schemeClr val="tx1"/>
                </a:solidFill>
                <a:latin typeface="Raleway" charset="0"/>
                <a:ea typeface="Lato" charset="0"/>
                <a:cs typeface="ＭＳ Ｐゴシック" charset="0"/>
              </a:defRPr>
            </a:lvl1pPr>
            <a:lvl2pPr marL="457200" indent="0" algn="l" defTabSz="685800" rtl="0" eaLnBrk="1" fontAlgn="base" hangingPunct="1">
              <a:lnSpc>
                <a:spcPts val="1400"/>
              </a:lnSpc>
              <a:spcBef>
                <a:spcPts val="750"/>
              </a:spcBef>
              <a:spcAft>
                <a:spcPct val="0"/>
              </a:spcAft>
              <a:buFont typeface="Arial" charset="0"/>
              <a:buNone/>
              <a:defRPr lang="es-ES" sz="900" kern="1200" dirty="0" smtClean="0">
                <a:solidFill>
                  <a:schemeClr val="tx1"/>
                </a:solidFill>
                <a:latin typeface="Raleway" charset="0"/>
                <a:ea typeface="Lato" charset="0"/>
                <a:cs typeface="ＭＳ Ｐゴシック" charset="0"/>
              </a:defRPr>
            </a:lvl2pPr>
            <a:lvl3pPr marL="914400" indent="0" algn="l" defTabSz="685800" rtl="0" eaLnBrk="1" fontAlgn="base" hangingPunct="1">
              <a:lnSpc>
                <a:spcPts val="1400"/>
              </a:lnSpc>
              <a:spcBef>
                <a:spcPts val="750"/>
              </a:spcBef>
              <a:spcAft>
                <a:spcPct val="0"/>
              </a:spcAft>
              <a:buFont typeface="Arial" charset="0"/>
              <a:buNone/>
              <a:defRPr lang="es-ES" sz="900" kern="1200" dirty="0" smtClean="0">
                <a:solidFill>
                  <a:schemeClr val="tx1"/>
                </a:solidFill>
                <a:latin typeface="Raleway" charset="0"/>
                <a:ea typeface="Lato" charset="0"/>
                <a:cs typeface="ＭＳ Ｐゴシック" charset="0"/>
              </a:defRPr>
            </a:lvl3pPr>
            <a:lvl4pPr marL="1371600" indent="0" algn="l" defTabSz="685800" rtl="0" eaLnBrk="1" fontAlgn="base" hangingPunct="1">
              <a:lnSpc>
                <a:spcPts val="1400"/>
              </a:lnSpc>
              <a:spcBef>
                <a:spcPts val="750"/>
              </a:spcBef>
              <a:spcAft>
                <a:spcPct val="0"/>
              </a:spcAft>
              <a:buFont typeface="Arial" charset="0"/>
              <a:buNone/>
              <a:defRPr lang="es-ES" sz="900" kern="1200" dirty="0" smtClean="0">
                <a:solidFill>
                  <a:schemeClr val="tx1"/>
                </a:solidFill>
                <a:latin typeface="Raleway" charset="0"/>
                <a:ea typeface="Lato" charset="0"/>
                <a:cs typeface="ＭＳ Ｐゴシック" charset="0"/>
              </a:defRPr>
            </a:lvl4pPr>
            <a:lvl5pPr marL="1828800" indent="0" algn="l" defTabSz="685800" rtl="0" eaLnBrk="1" fontAlgn="base" hangingPunct="1">
              <a:lnSpc>
                <a:spcPts val="1400"/>
              </a:lnSpc>
              <a:spcBef>
                <a:spcPts val="750"/>
              </a:spcBef>
              <a:spcAft>
                <a:spcPct val="0"/>
              </a:spcAft>
              <a:buFont typeface="Arial" charset="0"/>
              <a:buNone/>
              <a:defRPr lang="es-ES" sz="900" kern="1200" dirty="0">
                <a:solidFill>
                  <a:schemeClr val="tx1"/>
                </a:solidFill>
                <a:latin typeface="Raleway" charset="0"/>
                <a:ea typeface="Lato" charset="0"/>
                <a:cs typeface="ＭＳ Ｐゴシック" charset="0"/>
              </a:defRPr>
            </a:lvl5pPr>
          </a:lstStyle>
          <a:p>
            <a:pPr eaLnBrk="1" hangingPunct="1">
              <a:lnSpc>
                <a:spcPts val="1400"/>
              </a:lnSpc>
              <a:spcBef>
                <a:spcPts val="750"/>
              </a:spcBef>
              <a:buFont typeface="Arial" charset="0"/>
              <a:buNone/>
            </a:pPr>
            <a:r>
              <a:rPr lang="en-GB" sz="900" noProof="0" dirty="0" err="1">
                <a:latin typeface="Raleway" charset="0"/>
                <a:ea typeface="Lato" charset="0"/>
              </a:rPr>
              <a:t>Lorem</a:t>
            </a:r>
            <a:r>
              <a:rPr lang="en-GB" sz="900" noProof="0" dirty="0">
                <a:latin typeface="Raleway" charset="0"/>
                <a:ea typeface="Lato" charset="0"/>
              </a:rPr>
              <a:t> </a:t>
            </a:r>
            <a:r>
              <a:rPr lang="en-GB" sz="900" noProof="0" dirty="0" err="1">
                <a:latin typeface="Raleway" charset="0"/>
                <a:ea typeface="Lato" charset="0"/>
              </a:rPr>
              <a:t>ipsum</a:t>
            </a:r>
            <a:r>
              <a:rPr lang="en-GB" sz="900" noProof="0" dirty="0">
                <a:latin typeface="Raleway" charset="0"/>
                <a:ea typeface="Lato" charset="0"/>
              </a:rPr>
              <a:t> </a:t>
            </a:r>
            <a:r>
              <a:rPr lang="en-GB" sz="900" noProof="0" dirty="0" err="1">
                <a:latin typeface="Raleway" charset="0"/>
                <a:ea typeface="Lato" charset="0"/>
              </a:rPr>
              <a:t>dolor</a:t>
            </a:r>
            <a:r>
              <a:rPr lang="en-GB" sz="900" noProof="0" dirty="0">
                <a:latin typeface="Raleway" charset="0"/>
                <a:ea typeface="Lato" charset="0"/>
              </a:rPr>
              <a:t> sit </a:t>
            </a:r>
            <a:r>
              <a:rPr lang="en-GB" sz="900" noProof="0" dirty="0" err="1">
                <a:latin typeface="Raleway" charset="0"/>
                <a:ea typeface="Lato" charset="0"/>
              </a:rPr>
              <a:t>amet</a:t>
            </a:r>
            <a:r>
              <a:rPr lang="en-GB" sz="900" noProof="0" dirty="0">
                <a:latin typeface="Raleway" charset="0"/>
                <a:ea typeface="Lato" charset="0"/>
              </a:rPr>
              <a:t>, </a:t>
            </a:r>
            <a:r>
              <a:rPr lang="en-GB" sz="900" noProof="0" dirty="0" err="1">
                <a:latin typeface="Raleway" charset="0"/>
                <a:ea typeface="Lato" charset="0"/>
              </a:rPr>
              <a:t>consectetur</a:t>
            </a:r>
            <a:r>
              <a:rPr lang="en-GB" sz="900" noProof="0" dirty="0">
                <a:latin typeface="Raleway" charset="0"/>
                <a:ea typeface="Lato" charset="0"/>
              </a:rPr>
              <a:t> </a:t>
            </a:r>
            <a:r>
              <a:rPr lang="en-GB" sz="900" noProof="0" dirty="0" err="1">
                <a:latin typeface="Raleway" charset="0"/>
                <a:ea typeface="Lato" charset="0"/>
              </a:rPr>
              <a:t>adipiscing</a:t>
            </a:r>
            <a:r>
              <a:rPr lang="en-GB" sz="900" noProof="0" dirty="0">
                <a:latin typeface="Raleway" charset="0"/>
                <a:ea typeface="Lato" charset="0"/>
              </a:rPr>
              <a:t> </a:t>
            </a:r>
            <a:r>
              <a:rPr lang="en-GB" sz="900" noProof="0" dirty="0" err="1">
                <a:latin typeface="Raleway" charset="0"/>
                <a:ea typeface="Lato" charset="0"/>
              </a:rPr>
              <a:t>elit</a:t>
            </a:r>
            <a:r>
              <a:rPr lang="en-GB" sz="900" noProof="0" dirty="0">
                <a:latin typeface="Raleway" charset="0"/>
                <a:ea typeface="Lato" charset="0"/>
              </a:rPr>
              <a:t>. </a:t>
            </a:r>
            <a:r>
              <a:rPr lang="en-GB" sz="900" noProof="0" dirty="0" err="1">
                <a:latin typeface="Raleway" charset="0"/>
                <a:ea typeface="Lato" charset="0"/>
              </a:rPr>
              <a:t>Fusce</a:t>
            </a:r>
            <a:r>
              <a:rPr lang="en-GB" sz="900" noProof="0" dirty="0">
                <a:latin typeface="Raleway" charset="0"/>
                <a:ea typeface="Lato" charset="0"/>
              </a:rPr>
              <a:t> </a:t>
            </a:r>
            <a:r>
              <a:rPr lang="en-GB" sz="900" noProof="0" dirty="0" err="1">
                <a:latin typeface="Raleway" charset="0"/>
                <a:ea typeface="Lato" charset="0"/>
              </a:rPr>
              <a:t>diam</a:t>
            </a:r>
            <a:r>
              <a:rPr lang="en-GB" sz="900" noProof="0" dirty="0">
                <a:latin typeface="Raleway" charset="0"/>
                <a:ea typeface="Lato" charset="0"/>
              </a:rPr>
              <a:t> </a:t>
            </a:r>
            <a:r>
              <a:rPr lang="en-GB" sz="900" noProof="0" dirty="0" err="1">
                <a:latin typeface="Raleway" charset="0"/>
                <a:ea typeface="Lato" charset="0"/>
              </a:rPr>
              <a:t>tortor</a:t>
            </a:r>
            <a:r>
              <a:rPr lang="en-GB" sz="900" noProof="0" dirty="0">
                <a:latin typeface="Raleway" charset="0"/>
                <a:ea typeface="Lato" charset="0"/>
              </a:rPr>
              <a:t>, </a:t>
            </a:r>
            <a:r>
              <a:rPr lang="en-GB" sz="900" noProof="0" dirty="0" err="1">
                <a:latin typeface="Raleway" charset="0"/>
                <a:ea typeface="Lato" charset="0"/>
              </a:rPr>
              <a:t>mattis</a:t>
            </a:r>
            <a:r>
              <a:rPr lang="en-GB" sz="900" noProof="0" dirty="0">
                <a:latin typeface="Raleway" charset="0"/>
                <a:ea typeface="Lato" charset="0"/>
              </a:rPr>
              <a:t> </a:t>
            </a:r>
            <a:r>
              <a:rPr lang="en-GB" sz="900" noProof="0" dirty="0" err="1">
                <a:latin typeface="Raleway" charset="0"/>
                <a:ea typeface="Lato" charset="0"/>
              </a:rPr>
              <a:t>quis</a:t>
            </a:r>
            <a:r>
              <a:rPr lang="en-GB" sz="900" noProof="0" dirty="0">
                <a:latin typeface="Raleway" charset="0"/>
                <a:ea typeface="Lato" charset="0"/>
              </a:rPr>
              <a:t> </a:t>
            </a:r>
            <a:r>
              <a:rPr lang="en-GB" sz="900" noProof="0" dirty="0" err="1">
                <a:latin typeface="Raleway" charset="0"/>
                <a:ea typeface="Lato" charset="0"/>
              </a:rPr>
              <a:t>dapibus</a:t>
            </a:r>
            <a:r>
              <a:rPr lang="en-GB" sz="900" noProof="0" dirty="0">
                <a:latin typeface="Raleway" charset="0"/>
                <a:ea typeface="Lato" charset="0"/>
              </a:rPr>
              <a:t> vitae, </a:t>
            </a:r>
          </a:p>
        </p:txBody>
      </p:sp>
      <p:sp>
        <p:nvSpPr>
          <p:cNvPr id="8" name="Marcador de texto 7"/>
          <p:cNvSpPr>
            <a:spLocks noGrp="1"/>
          </p:cNvSpPr>
          <p:nvPr>
            <p:ph type="body" sz="quarter" idx="22" hasCustomPrompt="1"/>
          </p:nvPr>
        </p:nvSpPr>
        <p:spPr>
          <a:xfrm>
            <a:off x="2449667" y="1604972"/>
            <a:ext cx="922183" cy="631825"/>
          </a:xfrm>
          <a:prstGeom prst="rect">
            <a:avLst/>
          </a:prstGeom>
        </p:spPr>
        <p:txBody>
          <a:bodyPr/>
          <a:lstStyle>
            <a:lvl1pPr marL="0" indent="0" algn="ctr" defTabSz="685800" rtl="0" eaLnBrk="1" fontAlgn="base" hangingPunct="1">
              <a:lnSpc>
                <a:spcPct val="90000"/>
              </a:lnSpc>
              <a:spcBef>
                <a:spcPts val="750"/>
              </a:spcBef>
              <a:spcAft>
                <a:spcPct val="0"/>
              </a:spcAft>
              <a:buFont typeface="Arial" charset="0"/>
              <a:buNone/>
              <a:defRPr lang="es-ES" sz="5000" kern="1200" dirty="0" smtClean="0">
                <a:solidFill>
                  <a:srgbClr val="145074"/>
                </a:solidFill>
                <a:latin typeface="Raleway Light" charset="0"/>
                <a:ea typeface="ＭＳ Ｐゴシック" charset="0"/>
                <a:cs typeface="Raleway Light" charset="0"/>
              </a:defRPr>
            </a:lvl1pPr>
            <a:lvl2pPr marL="457200" indent="0" algn="ctr" defTabSz="685800" rtl="0" eaLnBrk="1" fontAlgn="base" hangingPunct="1">
              <a:lnSpc>
                <a:spcPct val="90000"/>
              </a:lnSpc>
              <a:spcBef>
                <a:spcPts val="750"/>
              </a:spcBef>
              <a:spcAft>
                <a:spcPct val="0"/>
              </a:spcAft>
              <a:buFont typeface="Arial" charset="0"/>
              <a:buNone/>
              <a:defRPr lang="es-ES" sz="5000" kern="1200" dirty="0" smtClean="0">
                <a:solidFill>
                  <a:srgbClr val="145074"/>
                </a:solidFill>
                <a:latin typeface="Raleway Light" charset="0"/>
                <a:ea typeface="ＭＳ Ｐゴシック" charset="0"/>
                <a:cs typeface="Raleway Light" charset="0"/>
              </a:defRPr>
            </a:lvl2pPr>
            <a:lvl3pPr marL="914400" indent="0" algn="ctr" defTabSz="685800" rtl="0" eaLnBrk="1" fontAlgn="base" hangingPunct="1">
              <a:lnSpc>
                <a:spcPct val="90000"/>
              </a:lnSpc>
              <a:spcBef>
                <a:spcPts val="750"/>
              </a:spcBef>
              <a:spcAft>
                <a:spcPct val="0"/>
              </a:spcAft>
              <a:buFont typeface="Arial" charset="0"/>
              <a:buNone/>
              <a:defRPr lang="es-ES" sz="5000" kern="1200" dirty="0" smtClean="0">
                <a:solidFill>
                  <a:srgbClr val="145074"/>
                </a:solidFill>
                <a:latin typeface="Raleway Light" charset="0"/>
                <a:ea typeface="ＭＳ Ｐゴシック" charset="0"/>
                <a:cs typeface="Raleway Light" charset="0"/>
              </a:defRPr>
            </a:lvl3pPr>
            <a:lvl4pPr marL="1371600" indent="0" algn="ctr" defTabSz="685800" rtl="0" eaLnBrk="1" fontAlgn="base" hangingPunct="1">
              <a:lnSpc>
                <a:spcPct val="90000"/>
              </a:lnSpc>
              <a:spcBef>
                <a:spcPts val="750"/>
              </a:spcBef>
              <a:spcAft>
                <a:spcPct val="0"/>
              </a:spcAft>
              <a:buFont typeface="Arial" charset="0"/>
              <a:buNone/>
              <a:defRPr lang="es-ES" sz="5000" kern="1200" dirty="0" smtClean="0">
                <a:solidFill>
                  <a:srgbClr val="145074"/>
                </a:solidFill>
                <a:latin typeface="Raleway Light" charset="0"/>
                <a:ea typeface="ＭＳ Ｐゴシック" charset="0"/>
                <a:cs typeface="Raleway Light" charset="0"/>
              </a:defRPr>
            </a:lvl4pPr>
            <a:lvl5pPr marL="1828800" indent="0" algn="ctr" defTabSz="685800" rtl="0" eaLnBrk="1" fontAlgn="base" hangingPunct="1">
              <a:lnSpc>
                <a:spcPct val="90000"/>
              </a:lnSpc>
              <a:spcBef>
                <a:spcPts val="750"/>
              </a:spcBef>
              <a:spcAft>
                <a:spcPct val="0"/>
              </a:spcAft>
              <a:buFont typeface="Arial" charset="0"/>
              <a:buNone/>
              <a:defRPr lang="es-ES" sz="5000" kern="1200" dirty="0">
                <a:solidFill>
                  <a:srgbClr val="145074"/>
                </a:solidFill>
                <a:latin typeface="Raleway Light" charset="0"/>
                <a:ea typeface="ＭＳ Ｐゴシック" charset="0"/>
                <a:cs typeface="Raleway Light" charset="0"/>
              </a:defRPr>
            </a:lvl5pPr>
          </a:lstStyle>
          <a:p>
            <a:pPr lvl="0"/>
            <a:r>
              <a:rPr lang="es-ES" dirty="0"/>
              <a:t>01</a:t>
            </a:r>
          </a:p>
        </p:txBody>
      </p:sp>
      <p:sp>
        <p:nvSpPr>
          <p:cNvPr id="28" name="Marcador de texto 7"/>
          <p:cNvSpPr>
            <a:spLocks noGrp="1"/>
          </p:cNvSpPr>
          <p:nvPr>
            <p:ph type="body" sz="quarter" idx="23" hasCustomPrompt="1"/>
          </p:nvPr>
        </p:nvSpPr>
        <p:spPr>
          <a:xfrm>
            <a:off x="2454568" y="2390218"/>
            <a:ext cx="922183" cy="631825"/>
          </a:xfrm>
          <a:prstGeom prst="rect">
            <a:avLst/>
          </a:prstGeom>
        </p:spPr>
        <p:txBody>
          <a:bodyPr/>
          <a:lstStyle>
            <a:lvl1pPr marL="0" indent="0" algn="ctr" defTabSz="685800" rtl="0" eaLnBrk="1" fontAlgn="base" hangingPunct="1">
              <a:lnSpc>
                <a:spcPct val="90000"/>
              </a:lnSpc>
              <a:spcBef>
                <a:spcPts val="750"/>
              </a:spcBef>
              <a:spcAft>
                <a:spcPct val="0"/>
              </a:spcAft>
              <a:buFont typeface="Arial" charset="0"/>
              <a:buNone/>
              <a:defRPr lang="es-ES" sz="5000" kern="1200" dirty="0" smtClean="0">
                <a:solidFill>
                  <a:srgbClr val="2797B9"/>
                </a:solidFill>
                <a:latin typeface="Raleway Light" charset="0"/>
                <a:ea typeface="ＭＳ Ｐゴシック" charset="0"/>
                <a:cs typeface="Raleway Light" charset="0"/>
              </a:defRPr>
            </a:lvl1pPr>
            <a:lvl2pPr marL="457200" indent="0" algn="ctr" defTabSz="685800" rtl="0" eaLnBrk="1" fontAlgn="base" hangingPunct="1">
              <a:lnSpc>
                <a:spcPct val="90000"/>
              </a:lnSpc>
              <a:spcBef>
                <a:spcPts val="750"/>
              </a:spcBef>
              <a:spcAft>
                <a:spcPct val="0"/>
              </a:spcAft>
              <a:buFont typeface="Arial" charset="0"/>
              <a:buNone/>
              <a:defRPr lang="es-ES" sz="5000" kern="1200" dirty="0" smtClean="0">
                <a:solidFill>
                  <a:srgbClr val="145074"/>
                </a:solidFill>
                <a:latin typeface="Raleway Light" charset="0"/>
                <a:ea typeface="ＭＳ Ｐゴシック" charset="0"/>
                <a:cs typeface="Raleway Light" charset="0"/>
              </a:defRPr>
            </a:lvl2pPr>
            <a:lvl3pPr marL="914400" indent="0" algn="ctr" defTabSz="685800" rtl="0" eaLnBrk="1" fontAlgn="base" hangingPunct="1">
              <a:lnSpc>
                <a:spcPct val="90000"/>
              </a:lnSpc>
              <a:spcBef>
                <a:spcPts val="750"/>
              </a:spcBef>
              <a:spcAft>
                <a:spcPct val="0"/>
              </a:spcAft>
              <a:buFont typeface="Arial" charset="0"/>
              <a:buNone/>
              <a:defRPr lang="es-ES" sz="5000" kern="1200" dirty="0" smtClean="0">
                <a:solidFill>
                  <a:srgbClr val="145074"/>
                </a:solidFill>
                <a:latin typeface="Raleway Light" charset="0"/>
                <a:ea typeface="ＭＳ Ｐゴシック" charset="0"/>
                <a:cs typeface="Raleway Light" charset="0"/>
              </a:defRPr>
            </a:lvl3pPr>
            <a:lvl4pPr marL="1371600" indent="0" algn="ctr" defTabSz="685800" rtl="0" eaLnBrk="1" fontAlgn="base" hangingPunct="1">
              <a:lnSpc>
                <a:spcPct val="90000"/>
              </a:lnSpc>
              <a:spcBef>
                <a:spcPts val="750"/>
              </a:spcBef>
              <a:spcAft>
                <a:spcPct val="0"/>
              </a:spcAft>
              <a:buFont typeface="Arial" charset="0"/>
              <a:buNone/>
              <a:defRPr lang="es-ES" sz="5000" kern="1200" dirty="0" smtClean="0">
                <a:solidFill>
                  <a:srgbClr val="145074"/>
                </a:solidFill>
                <a:latin typeface="Raleway Light" charset="0"/>
                <a:ea typeface="ＭＳ Ｐゴシック" charset="0"/>
                <a:cs typeface="Raleway Light" charset="0"/>
              </a:defRPr>
            </a:lvl4pPr>
            <a:lvl5pPr marL="1828800" indent="0" algn="ctr" defTabSz="685800" rtl="0" eaLnBrk="1" fontAlgn="base" hangingPunct="1">
              <a:lnSpc>
                <a:spcPct val="90000"/>
              </a:lnSpc>
              <a:spcBef>
                <a:spcPts val="750"/>
              </a:spcBef>
              <a:spcAft>
                <a:spcPct val="0"/>
              </a:spcAft>
              <a:buFont typeface="Arial" charset="0"/>
              <a:buNone/>
              <a:defRPr lang="es-ES" sz="5000" kern="1200" dirty="0">
                <a:solidFill>
                  <a:srgbClr val="145074"/>
                </a:solidFill>
                <a:latin typeface="Raleway Light" charset="0"/>
                <a:ea typeface="ＭＳ Ｐゴシック" charset="0"/>
                <a:cs typeface="Raleway Light" charset="0"/>
              </a:defRPr>
            </a:lvl5pPr>
          </a:lstStyle>
          <a:p>
            <a:pPr lvl="0"/>
            <a:r>
              <a:rPr lang="es-ES" dirty="0"/>
              <a:t>02</a:t>
            </a:r>
          </a:p>
        </p:txBody>
      </p:sp>
      <p:sp>
        <p:nvSpPr>
          <p:cNvPr id="29" name="Marcador de texto 7"/>
          <p:cNvSpPr>
            <a:spLocks noGrp="1"/>
          </p:cNvSpPr>
          <p:nvPr>
            <p:ph type="body" sz="quarter" idx="24" hasCustomPrompt="1"/>
          </p:nvPr>
        </p:nvSpPr>
        <p:spPr>
          <a:xfrm>
            <a:off x="2449666" y="3133526"/>
            <a:ext cx="922183" cy="631825"/>
          </a:xfrm>
          <a:prstGeom prst="rect">
            <a:avLst/>
          </a:prstGeom>
        </p:spPr>
        <p:txBody>
          <a:bodyPr/>
          <a:lstStyle>
            <a:lvl1pPr marL="0" indent="0" algn="ctr" defTabSz="685800" rtl="0" eaLnBrk="1" fontAlgn="base" hangingPunct="1">
              <a:lnSpc>
                <a:spcPct val="90000"/>
              </a:lnSpc>
              <a:spcBef>
                <a:spcPts val="750"/>
              </a:spcBef>
              <a:spcAft>
                <a:spcPct val="0"/>
              </a:spcAft>
              <a:buFont typeface="Arial" charset="0"/>
              <a:buNone/>
              <a:defRPr lang="es-ES" sz="5000" kern="1200" dirty="0" smtClean="0">
                <a:solidFill>
                  <a:schemeClr val="bg1">
                    <a:lumMod val="75000"/>
                  </a:schemeClr>
                </a:solidFill>
                <a:latin typeface="Raleway Light" charset="0"/>
                <a:ea typeface="ＭＳ Ｐゴシック" charset="0"/>
                <a:cs typeface="Raleway Light" charset="0"/>
              </a:defRPr>
            </a:lvl1pPr>
            <a:lvl2pPr marL="457200" indent="0" algn="ctr" defTabSz="685800" rtl="0" eaLnBrk="1" fontAlgn="base" hangingPunct="1">
              <a:lnSpc>
                <a:spcPct val="90000"/>
              </a:lnSpc>
              <a:spcBef>
                <a:spcPts val="750"/>
              </a:spcBef>
              <a:spcAft>
                <a:spcPct val="0"/>
              </a:spcAft>
              <a:buFont typeface="Arial" charset="0"/>
              <a:buNone/>
              <a:defRPr lang="es-ES" sz="5000" kern="1200" dirty="0" smtClean="0">
                <a:solidFill>
                  <a:srgbClr val="145074"/>
                </a:solidFill>
                <a:latin typeface="Raleway Light" charset="0"/>
                <a:ea typeface="ＭＳ Ｐゴシック" charset="0"/>
                <a:cs typeface="Raleway Light" charset="0"/>
              </a:defRPr>
            </a:lvl2pPr>
            <a:lvl3pPr marL="914400" indent="0" algn="ctr" defTabSz="685800" rtl="0" eaLnBrk="1" fontAlgn="base" hangingPunct="1">
              <a:lnSpc>
                <a:spcPct val="90000"/>
              </a:lnSpc>
              <a:spcBef>
                <a:spcPts val="750"/>
              </a:spcBef>
              <a:spcAft>
                <a:spcPct val="0"/>
              </a:spcAft>
              <a:buFont typeface="Arial" charset="0"/>
              <a:buNone/>
              <a:defRPr lang="es-ES" sz="5000" kern="1200" dirty="0" smtClean="0">
                <a:solidFill>
                  <a:srgbClr val="145074"/>
                </a:solidFill>
                <a:latin typeface="Raleway Light" charset="0"/>
                <a:ea typeface="ＭＳ Ｐゴシック" charset="0"/>
                <a:cs typeface="Raleway Light" charset="0"/>
              </a:defRPr>
            </a:lvl3pPr>
            <a:lvl4pPr marL="1371600" indent="0" algn="ctr" defTabSz="685800" rtl="0" eaLnBrk="1" fontAlgn="base" hangingPunct="1">
              <a:lnSpc>
                <a:spcPct val="90000"/>
              </a:lnSpc>
              <a:spcBef>
                <a:spcPts val="750"/>
              </a:spcBef>
              <a:spcAft>
                <a:spcPct val="0"/>
              </a:spcAft>
              <a:buFont typeface="Arial" charset="0"/>
              <a:buNone/>
              <a:defRPr lang="es-ES" sz="5000" kern="1200" dirty="0" smtClean="0">
                <a:solidFill>
                  <a:srgbClr val="145074"/>
                </a:solidFill>
                <a:latin typeface="Raleway Light" charset="0"/>
                <a:ea typeface="ＭＳ Ｐゴシック" charset="0"/>
                <a:cs typeface="Raleway Light" charset="0"/>
              </a:defRPr>
            </a:lvl4pPr>
            <a:lvl5pPr marL="1828800" indent="0" algn="ctr" defTabSz="685800" rtl="0" eaLnBrk="1" fontAlgn="base" hangingPunct="1">
              <a:lnSpc>
                <a:spcPct val="90000"/>
              </a:lnSpc>
              <a:spcBef>
                <a:spcPts val="750"/>
              </a:spcBef>
              <a:spcAft>
                <a:spcPct val="0"/>
              </a:spcAft>
              <a:buFont typeface="Arial" charset="0"/>
              <a:buNone/>
              <a:defRPr lang="es-ES" sz="5000" kern="1200" dirty="0">
                <a:solidFill>
                  <a:srgbClr val="145074"/>
                </a:solidFill>
                <a:latin typeface="Raleway Light" charset="0"/>
                <a:ea typeface="ＭＳ Ｐゴシック" charset="0"/>
                <a:cs typeface="Raleway Light" charset="0"/>
              </a:defRPr>
            </a:lvl5pPr>
          </a:lstStyle>
          <a:p>
            <a:pPr lvl="0"/>
            <a:r>
              <a:rPr lang="es-ES" dirty="0"/>
              <a:t>03</a:t>
            </a:r>
          </a:p>
        </p:txBody>
      </p:sp>
      <p:sp>
        <p:nvSpPr>
          <p:cNvPr id="30" name="Marcador de texto 7"/>
          <p:cNvSpPr>
            <a:spLocks noGrp="1"/>
          </p:cNvSpPr>
          <p:nvPr>
            <p:ph type="body" sz="quarter" idx="25" hasCustomPrompt="1"/>
          </p:nvPr>
        </p:nvSpPr>
        <p:spPr>
          <a:xfrm>
            <a:off x="2449665" y="3948707"/>
            <a:ext cx="922183" cy="631825"/>
          </a:xfrm>
          <a:prstGeom prst="rect">
            <a:avLst/>
          </a:prstGeom>
        </p:spPr>
        <p:txBody>
          <a:bodyPr/>
          <a:lstStyle>
            <a:lvl1pPr marL="0" indent="0" algn="ctr" defTabSz="685800" rtl="0" eaLnBrk="1" fontAlgn="base" hangingPunct="1">
              <a:lnSpc>
                <a:spcPct val="90000"/>
              </a:lnSpc>
              <a:spcBef>
                <a:spcPts val="750"/>
              </a:spcBef>
              <a:spcAft>
                <a:spcPct val="0"/>
              </a:spcAft>
              <a:buFont typeface="Arial" charset="0"/>
              <a:buNone/>
              <a:defRPr lang="es-ES" sz="5000" kern="1200" dirty="0" smtClean="0">
                <a:solidFill>
                  <a:schemeClr val="bg2">
                    <a:lumMod val="75000"/>
                  </a:schemeClr>
                </a:solidFill>
                <a:latin typeface="Raleway Light" charset="0"/>
                <a:ea typeface="ＭＳ Ｐゴシック" charset="0"/>
                <a:cs typeface="Raleway Light" charset="0"/>
              </a:defRPr>
            </a:lvl1pPr>
            <a:lvl2pPr marL="457200" indent="0" algn="ctr" defTabSz="685800" rtl="0" eaLnBrk="1" fontAlgn="base" hangingPunct="1">
              <a:lnSpc>
                <a:spcPct val="90000"/>
              </a:lnSpc>
              <a:spcBef>
                <a:spcPts val="750"/>
              </a:spcBef>
              <a:spcAft>
                <a:spcPct val="0"/>
              </a:spcAft>
              <a:buFont typeface="Arial" charset="0"/>
              <a:buNone/>
              <a:defRPr lang="es-ES" sz="5000" kern="1200" dirty="0" smtClean="0">
                <a:solidFill>
                  <a:srgbClr val="145074"/>
                </a:solidFill>
                <a:latin typeface="Raleway Light" charset="0"/>
                <a:ea typeface="ＭＳ Ｐゴシック" charset="0"/>
                <a:cs typeface="Raleway Light" charset="0"/>
              </a:defRPr>
            </a:lvl2pPr>
            <a:lvl3pPr marL="914400" indent="0" algn="ctr" defTabSz="685800" rtl="0" eaLnBrk="1" fontAlgn="base" hangingPunct="1">
              <a:lnSpc>
                <a:spcPct val="90000"/>
              </a:lnSpc>
              <a:spcBef>
                <a:spcPts val="750"/>
              </a:spcBef>
              <a:spcAft>
                <a:spcPct val="0"/>
              </a:spcAft>
              <a:buFont typeface="Arial" charset="0"/>
              <a:buNone/>
              <a:defRPr lang="es-ES" sz="5000" kern="1200" dirty="0" smtClean="0">
                <a:solidFill>
                  <a:srgbClr val="145074"/>
                </a:solidFill>
                <a:latin typeface="Raleway Light" charset="0"/>
                <a:ea typeface="ＭＳ Ｐゴシック" charset="0"/>
                <a:cs typeface="Raleway Light" charset="0"/>
              </a:defRPr>
            </a:lvl3pPr>
            <a:lvl4pPr marL="1371600" indent="0" algn="ctr" defTabSz="685800" rtl="0" eaLnBrk="1" fontAlgn="base" hangingPunct="1">
              <a:lnSpc>
                <a:spcPct val="90000"/>
              </a:lnSpc>
              <a:spcBef>
                <a:spcPts val="750"/>
              </a:spcBef>
              <a:spcAft>
                <a:spcPct val="0"/>
              </a:spcAft>
              <a:buFont typeface="Arial" charset="0"/>
              <a:buNone/>
              <a:defRPr lang="es-ES" sz="5000" kern="1200" dirty="0" smtClean="0">
                <a:solidFill>
                  <a:srgbClr val="145074"/>
                </a:solidFill>
                <a:latin typeface="Raleway Light" charset="0"/>
                <a:ea typeface="ＭＳ Ｐゴシック" charset="0"/>
                <a:cs typeface="Raleway Light" charset="0"/>
              </a:defRPr>
            </a:lvl4pPr>
            <a:lvl5pPr marL="1828800" indent="0" algn="ctr" defTabSz="685800" rtl="0" eaLnBrk="1" fontAlgn="base" hangingPunct="1">
              <a:lnSpc>
                <a:spcPct val="90000"/>
              </a:lnSpc>
              <a:spcBef>
                <a:spcPts val="750"/>
              </a:spcBef>
              <a:spcAft>
                <a:spcPct val="0"/>
              </a:spcAft>
              <a:buFont typeface="Arial" charset="0"/>
              <a:buNone/>
              <a:defRPr lang="es-ES" sz="5000" kern="1200" dirty="0">
                <a:solidFill>
                  <a:srgbClr val="145074"/>
                </a:solidFill>
                <a:latin typeface="Raleway Light" charset="0"/>
                <a:ea typeface="ＭＳ Ｐゴシック" charset="0"/>
                <a:cs typeface="Raleway Light" charset="0"/>
              </a:defRPr>
            </a:lvl5pPr>
          </a:lstStyle>
          <a:p>
            <a:pPr lvl="0"/>
            <a:r>
              <a:rPr lang="es-ES" dirty="0"/>
              <a:t>04</a:t>
            </a:r>
          </a:p>
        </p:txBody>
      </p:sp>
    </p:spTree>
    <p:extLst>
      <p:ext uri="{BB962C8B-B14F-4D97-AF65-F5344CB8AC3E}">
        <p14:creationId xmlns:p14="http://schemas.microsoft.com/office/powerpoint/2010/main" val="3209156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_content">
    <p:spTree>
      <p:nvGrpSpPr>
        <p:cNvPr id="1" name=""/>
        <p:cNvGrpSpPr/>
        <p:nvPr/>
      </p:nvGrpSpPr>
      <p:grpSpPr>
        <a:xfrm>
          <a:off x="0" y="0"/>
          <a:ext cx="0" cy="0"/>
          <a:chOff x="0" y="0"/>
          <a:chExt cx="0" cy="0"/>
        </a:xfrm>
      </p:grpSpPr>
      <p:sp>
        <p:nvSpPr>
          <p:cNvPr id="3" name="Marcador de texto 2"/>
          <p:cNvSpPr>
            <a:spLocks noGrp="1"/>
          </p:cNvSpPr>
          <p:nvPr>
            <p:ph type="body" sz="quarter" idx="12" hasCustomPrompt="1"/>
          </p:nvPr>
        </p:nvSpPr>
        <p:spPr>
          <a:xfrm>
            <a:off x="897896" y="836164"/>
            <a:ext cx="7215817" cy="393213"/>
          </a:xfrm>
          <a:prstGeom prst="rect">
            <a:avLst/>
          </a:prstGeom>
        </p:spPr>
        <p:txBody>
          <a:bodyPr lIns="0"/>
          <a:lstStyle>
            <a:lvl1pPr marL="0" indent="0">
              <a:buNone/>
              <a:defRPr sz="2800" b="1" i="0">
                <a:solidFill>
                  <a:schemeClr val="tx2"/>
                </a:solidFill>
                <a:latin typeface="Raleway"/>
                <a:ea typeface="Raleway Light" charset="0"/>
                <a:cs typeface="Raleway"/>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n-US" dirty="0"/>
              <a:t>Add Tittle</a:t>
            </a:r>
          </a:p>
        </p:txBody>
      </p:sp>
      <p:sp>
        <p:nvSpPr>
          <p:cNvPr id="4" name="Marcador de texto 2"/>
          <p:cNvSpPr>
            <a:spLocks noGrp="1"/>
          </p:cNvSpPr>
          <p:nvPr>
            <p:ph type="body" sz="quarter" idx="13" hasCustomPrompt="1"/>
          </p:nvPr>
        </p:nvSpPr>
        <p:spPr>
          <a:xfrm>
            <a:off x="897897" y="1296883"/>
            <a:ext cx="7215816" cy="221850"/>
          </a:xfrm>
          <a:prstGeom prst="rect">
            <a:avLst/>
          </a:prstGeom>
        </p:spPr>
        <p:txBody>
          <a:bodyPr lIns="0"/>
          <a:lstStyle>
            <a:lvl1pPr marL="0" indent="0">
              <a:buNone/>
              <a:defRPr sz="1000" b="1" i="0" baseline="0">
                <a:solidFill>
                  <a:srgbClr val="2797B9"/>
                </a:solidFill>
                <a:latin typeface="Raleway SemiBold"/>
                <a:ea typeface="Raleway Black" charset="0"/>
                <a:cs typeface="Raleway SemiBold"/>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n-US" dirty="0"/>
              <a:t>Add Subtitle</a:t>
            </a:r>
          </a:p>
        </p:txBody>
      </p:sp>
      <p:sp>
        <p:nvSpPr>
          <p:cNvPr id="5" name="Marcador de texto 4"/>
          <p:cNvSpPr>
            <a:spLocks noGrp="1"/>
          </p:cNvSpPr>
          <p:nvPr>
            <p:ph type="body" sz="quarter" idx="14" hasCustomPrompt="1"/>
          </p:nvPr>
        </p:nvSpPr>
        <p:spPr>
          <a:xfrm>
            <a:off x="898525" y="1586239"/>
            <a:ext cx="7215188" cy="2994025"/>
          </a:xfrm>
          <a:prstGeom prst="rect">
            <a:avLst/>
          </a:prstGeom>
        </p:spPr>
        <p:txBody>
          <a:bodyPr/>
          <a:lstStyle>
            <a:lvl1pPr>
              <a:buClr>
                <a:schemeClr val="tx2"/>
              </a:buClr>
              <a:buSzPct val="125000"/>
              <a:defRPr sz="1600" baseline="0">
                <a:latin typeface="Raleway"/>
              </a:defRPr>
            </a:lvl1pPr>
            <a:lvl2pPr>
              <a:buClr>
                <a:srgbClr val="2797B9"/>
              </a:buClr>
              <a:buSzPct val="125000"/>
              <a:defRPr sz="1400" baseline="0">
                <a:latin typeface="Raleway"/>
              </a:defRPr>
            </a:lvl2pPr>
            <a:lvl3pPr>
              <a:buClr>
                <a:schemeClr val="bg2">
                  <a:lumMod val="75000"/>
                </a:schemeClr>
              </a:buClr>
              <a:buSzPct val="125000"/>
              <a:defRPr sz="1300" baseline="0">
                <a:latin typeface="Raleway"/>
              </a:defRPr>
            </a:lvl3pPr>
            <a:lvl4pPr>
              <a:defRPr sz="1200"/>
            </a:lvl4pPr>
            <a:lvl5pPr>
              <a:defRPr sz="1200"/>
            </a:lvl5pPr>
          </a:lstStyle>
          <a:p>
            <a:pPr lvl="0"/>
            <a:r>
              <a:rPr lang="en-GB" noProof="0" dirty="0"/>
              <a:t>Add text 1st level</a:t>
            </a:r>
          </a:p>
          <a:p>
            <a:pPr lvl="1"/>
            <a:r>
              <a:rPr lang="en-GB" noProof="0" dirty="0"/>
              <a:t>Add text 2nd level</a:t>
            </a:r>
          </a:p>
          <a:p>
            <a:pPr lvl="2"/>
            <a:r>
              <a:rPr lang="en-GB" noProof="0" dirty="0"/>
              <a:t>Add text 3rd level</a:t>
            </a:r>
          </a:p>
        </p:txBody>
      </p:sp>
    </p:spTree>
    <p:extLst>
      <p:ext uri="{BB962C8B-B14F-4D97-AF65-F5344CB8AC3E}">
        <p14:creationId xmlns:p14="http://schemas.microsoft.com/office/powerpoint/2010/main" val="4239613233"/>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content 2">
    <p:spTree>
      <p:nvGrpSpPr>
        <p:cNvPr id="1" name=""/>
        <p:cNvGrpSpPr/>
        <p:nvPr/>
      </p:nvGrpSpPr>
      <p:grpSpPr>
        <a:xfrm>
          <a:off x="0" y="0"/>
          <a:ext cx="0" cy="0"/>
          <a:chOff x="0" y="0"/>
          <a:chExt cx="0" cy="0"/>
        </a:xfrm>
      </p:grpSpPr>
      <p:sp>
        <p:nvSpPr>
          <p:cNvPr id="5" name="Marcador de texto 4"/>
          <p:cNvSpPr>
            <a:spLocks noGrp="1"/>
          </p:cNvSpPr>
          <p:nvPr>
            <p:ph type="body" sz="quarter" idx="14" hasCustomPrompt="1"/>
          </p:nvPr>
        </p:nvSpPr>
        <p:spPr>
          <a:xfrm>
            <a:off x="898525" y="1325573"/>
            <a:ext cx="7269706" cy="3254691"/>
          </a:xfrm>
          <a:prstGeom prst="rect">
            <a:avLst/>
          </a:prstGeom>
        </p:spPr>
        <p:txBody>
          <a:bodyPr/>
          <a:lstStyle>
            <a:lvl1pPr>
              <a:buClr>
                <a:schemeClr val="tx2"/>
              </a:buClr>
              <a:buSzPct val="125000"/>
              <a:defRPr sz="1600" baseline="0">
                <a:latin typeface="Raleway"/>
              </a:defRPr>
            </a:lvl1pPr>
            <a:lvl2pPr>
              <a:buClr>
                <a:srgbClr val="2797B9"/>
              </a:buClr>
              <a:buSzPct val="125000"/>
              <a:defRPr sz="1400" baseline="0">
                <a:latin typeface="Raleway"/>
              </a:defRPr>
            </a:lvl2pPr>
            <a:lvl3pPr>
              <a:buClr>
                <a:schemeClr val="bg2">
                  <a:lumMod val="75000"/>
                </a:schemeClr>
              </a:buClr>
              <a:buSzPct val="125000"/>
              <a:defRPr sz="1300" baseline="0">
                <a:latin typeface="Raleway"/>
              </a:defRPr>
            </a:lvl3pPr>
            <a:lvl4pPr>
              <a:defRPr sz="1200"/>
            </a:lvl4pPr>
            <a:lvl5pPr>
              <a:defRPr sz="1200"/>
            </a:lvl5pPr>
          </a:lstStyle>
          <a:p>
            <a:pPr lvl="0"/>
            <a:r>
              <a:rPr lang="en-GB" noProof="0" dirty="0"/>
              <a:t>Add text 1st level</a:t>
            </a:r>
          </a:p>
          <a:p>
            <a:pPr lvl="1"/>
            <a:r>
              <a:rPr lang="en-GB" noProof="0" dirty="0"/>
              <a:t>Add text 2nd level</a:t>
            </a:r>
          </a:p>
          <a:p>
            <a:pPr lvl="2"/>
            <a:r>
              <a:rPr lang="en-GB" noProof="0" dirty="0"/>
              <a:t>Add text 3rd level</a:t>
            </a:r>
          </a:p>
        </p:txBody>
      </p:sp>
      <p:sp>
        <p:nvSpPr>
          <p:cNvPr id="6" name="Marcador de texto 2"/>
          <p:cNvSpPr>
            <a:spLocks noGrp="1"/>
          </p:cNvSpPr>
          <p:nvPr>
            <p:ph type="body" sz="quarter" idx="15" hasCustomPrompt="1"/>
          </p:nvPr>
        </p:nvSpPr>
        <p:spPr>
          <a:xfrm>
            <a:off x="897896" y="836164"/>
            <a:ext cx="7215817" cy="393213"/>
          </a:xfrm>
          <a:prstGeom prst="rect">
            <a:avLst/>
          </a:prstGeom>
        </p:spPr>
        <p:txBody>
          <a:bodyPr lIns="0"/>
          <a:lstStyle>
            <a:lvl1pPr marL="0" indent="0">
              <a:buNone/>
              <a:defRPr sz="2800" b="1" i="0">
                <a:solidFill>
                  <a:schemeClr val="tx2"/>
                </a:solidFill>
                <a:latin typeface="Raleway"/>
                <a:ea typeface="Raleway Light" charset="0"/>
                <a:cs typeface="Raleway"/>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n-US" dirty="0"/>
              <a:t>Add Tittle</a:t>
            </a:r>
          </a:p>
        </p:txBody>
      </p:sp>
    </p:spTree>
    <p:extLst>
      <p:ext uri="{BB962C8B-B14F-4D97-AF65-F5344CB8AC3E}">
        <p14:creationId xmlns:p14="http://schemas.microsoft.com/office/powerpoint/2010/main" val="1439396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descr="image_art03.jpg"/>
          <p:cNvPicPr>
            <a:picLocks noChangeAspect="1"/>
          </p:cNvPicPr>
          <p:nvPr userDrawn="1"/>
        </p:nvPicPr>
        <p:blipFill>
          <a:blip r:embed="rId26" cstate="print">
            <a:extLst>
              <a:ext uri="{28A0092B-C50C-407E-A947-70E740481C1C}">
                <a14:useLocalDpi xmlns:a14="http://schemas.microsoft.com/office/drawing/2010/main"/>
              </a:ext>
            </a:extLst>
          </a:blip>
          <a:stretch>
            <a:fillRect/>
          </a:stretch>
        </p:blipFill>
        <p:spPr>
          <a:xfrm>
            <a:off x="0" y="0"/>
            <a:ext cx="9135879" cy="5143500"/>
          </a:xfrm>
          <a:prstGeom prst="rect">
            <a:avLst/>
          </a:prstGeom>
        </p:spPr>
      </p:pic>
      <p:sp>
        <p:nvSpPr>
          <p:cNvPr id="1027" name="Rectangle 1"/>
          <p:cNvSpPr>
            <a:spLocks noChangeArrowheads="1"/>
          </p:cNvSpPr>
          <p:nvPr userDrawn="1"/>
        </p:nvSpPr>
        <p:spPr bwMode="auto">
          <a:xfrm>
            <a:off x="8732044" y="4482721"/>
            <a:ext cx="350837" cy="231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fld id="{61939BC9-62F4-2743-A60D-D2DA138D815C}" type="slidenum">
              <a:rPr lang="es-ES_tradnl" sz="900">
                <a:latin typeface="Raleway SemiBold" charset="0"/>
                <a:cs typeface="Raleway SemiBold" charset="0"/>
              </a:rPr>
              <a:pPr/>
              <a:t>‹N›</a:t>
            </a:fld>
            <a:endParaRPr lang="en-US" sz="900" dirty="0">
              <a:latin typeface="Raleway SemiBold" charset="0"/>
              <a:cs typeface="Raleway SemiBold" charset="0"/>
            </a:endParaRPr>
          </a:p>
        </p:txBody>
      </p:sp>
      <p:pic>
        <p:nvPicPr>
          <p:cNvPr id="1028" name="Picture 2" descr="Bandera_de_la_Union_Europea.png"/>
          <p:cNvPicPr>
            <a:picLocks noChangeAspect="1"/>
          </p:cNvPicPr>
          <p:nvPr userDrawn="1"/>
        </p:nvPicPr>
        <p:blipFill>
          <a:blip r:embed="rId27" cstate="print">
            <a:extLst>
              <a:ext uri="{28A0092B-C50C-407E-A947-70E740481C1C}">
                <a14:useLocalDpi xmlns:a14="http://schemas.microsoft.com/office/drawing/2010/main"/>
              </a:ext>
            </a:extLst>
          </a:blip>
          <a:srcRect/>
          <a:stretch>
            <a:fillRect/>
          </a:stretch>
        </p:blipFill>
        <p:spPr bwMode="auto">
          <a:xfrm>
            <a:off x="60812" y="4889151"/>
            <a:ext cx="339725" cy="225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extBox 14"/>
          <p:cNvSpPr txBox="1">
            <a:spLocks noChangeArrowheads="1"/>
          </p:cNvSpPr>
          <p:nvPr userDrawn="1"/>
        </p:nvSpPr>
        <p:spPr bwMode="auto">
          <a:xfrm>
            <a:off x="339169" y="4914521"/>
            <a:ext cx="6159822" cy="2000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charset="0"/>
                <a:ea typeface="ＭＳ Ｐゴシック" charset="0"/>
                <a:cs typeface="ＭＳ Ｐゴシック" charset="0"/>
              </a:defRPr>
            </a:lvl1pPr>
            <a:lvl2pPr marL="742950" indent="-285750">
              <a:defRPr sz="1300">
                <a:solidFill>
                  <a:schemeClr val="tx1"/>
                </a:solidFill>
                <a:latin typeface="Arial" charset="0"/>
                <a:ea typeface="ＭＳ Ｐゴシック" charset="0"/>
              </a:defRPr>
            </a:lvl2pPr>
            <a:lvl3pPr marL="1143000" indent="-228600">
              <a:defRPr sz="1300">
                <a:solidFill>
                  <a:schemeClr val="tx1"/>
                </a:solidFill>
                <a:latin typeface="Arial" charset="0"/>
                <a:ea typeface="ＭＳ Ｐゴシック" charset="0"/>
              </a:defRPr>
            </a:lvl3pPr>
            <a:lvl4pPr marL="1600200" indent="-228600">
              <a:defRPr sz="1300">
                <a:solidFill>
                  <a:schemeClr val="tx1"/>
                </a:solidFill>
                <a:latin typeface="Arial" charset="0"/>
                <a:ea typeface="ＭＳ Ｐゴシック" charset="0"/>
              </a:defRPr>
            </a:lvl4pPr>
            <a:lvl5pPr marL="2057400" indent="-228600">
              <a:defRPr sz="1300">
                <a:solidFill>
                  <a:schemeClr val="tx1"/>
                </a:solidFill>
                <a:latin typeface="Arial" charset="0"/>
                <a:ea typeface="ＭＳ Ｐゴシック" charset="0"/>
              </a:defRPr>
            </a:lvl5pPr>
            <a:lvl6pPr marL="2514600" indent="-228600" defTabSz="685800" fontAlgn="base">
              <a:spcBef>
                <a:spcPct val="0"/>
              </a:spcBef>
              <a:spcAft>
                <a:spcPct val="0"/>
              </a:spcAft>
              <a:defRPr sz="1300">
                <a:solidFill>
                  <a:schemeClr val="tx1"/>
                </a:solidFill>
                <a:latin typeface="Arial" charset="0"/>
                <a:ea typeface="ＭＳ Ｐゴシック" charset="0"/>
              </a:defRPr>
            </a:lvl6pPr>
            <a:lvl7pPr marL="2971800" indent="-228600" defTabSz="685800" fontAlgn="base">
              <a:spcBef>
                <a:spcPct val="0"/>
              </a:spcBef>
              <a:spcAft>
                <a:spcPct val="0"/>
              </a:spcAft>
              <a:defRPr sz="1300">
                <a:solidFill>
                  <a:schemeClr val="tx1"/>
                </a:solidFill>
                <a:latin typeface="Arial" charset="0"/>
                <a:ea typeface="ＭＳ Ｐゴシック" charset="0"/>
              </a:defRPr>
            </a:lvl7pPr>
            <a:lvl8pPr marL="3429000" indent="-228600" defTabSz="685800" fontAlgn="base">
              <a:spcBef>
                <a:spcPct val="0"/>
              </a:spcBef>
              <a:spcAft>
                <a:spcPct val="0"/>
              </a:spcAft>
              <a:defRPr sz="1300">
                <a:solidFill>
                  <a:schemeClr val="tx1"/>
                </a:solidFill>
                <a:latin typeface="Arial" charset="0"/>
                <a:ea typeface="ＭＳ Ｐゴシック" charset="0"/>
              </a:defRPr>
            </a:lvl8pPr>
            <a:lvl9pPr marL="3886200" indent="-228600" defTabSz="685800" fontAlgn="base">
              <a:spcBef>
                <a:spcPct val="0"/>
              </a:spcBef>
              <a:spcAft>
                <a:spcPct val="0"/>
              </a:spcAft>
              <a:defRPr sz="1300">
                <a:solidFill>
                  <a:schemeClr val="tx1"/>
                </a:solidFill>
                <a:latin typeface="Arial" charset="0"/>
                <a:ea typeface="ＭＳ Ｐゴシック" charset="0"/>
              </a:defRPr>
            </a:lvl9pPr>
          </a:lstStyle>
          <a:p>
            <a:pPr algn="l">
              <a:defRPr/>
            </a:pPr>
            <a:r>
              <a:rPr lang="en-US" sz="700" b="0" i="1" dirty="0">
                <a:solidFill>
                  <a:schemeClr val="tx2"/>
                </a:solidFill>
                <a:latin typeface="Raleway Medium"/>
                <a:cs typeface="Raleway Medium"/>
              </a:rPr>
              <a:t>The project has received funding from the European Union’s Horizon 2020 research and innovation </a:t>
            </a:r>
            <a:r>
              <a:rPr lang="en-US" sz="700" b="0" i="1" dirty="0" err="1">
                <a:solidFill>
                  <a:schemeClr val="tx2"/>
                </a:solidFill>
                <a:latin typeface="Raleway Medium"/>
                <a:cs typeface="Raleway Medium"/>
              </a:rPr>
              <a:t>programme</a:t>
            </a:r>
            <a:r>
              <a:rPr lang="en-US" sz="700" b="0" i="1" dirty="0">
                <a:solidFill>
                  <a:schemeClr val="tx2"/>
                </a:solidFill>
                <a:latin typeface="Raleway Medium"/>
                <a:cs typeface="Raleway Medium"/>
              </a:rPr>
              <a:t> under grant agreement No 825111</a:t>
            </a:r>
            <a:r>
              <a:rPr lang="en-US" sz="700" b="0" i="0" dirty="0">
                <a:solidFill>
                  <a:schemeClr val="tx2"/>
                </a:solidFill>
                <a:latin typeface="Raleway Medium"/>
                <a:cs typeface="Raleway Medium"/>
              </a:rPr>
              <a:t>.</a:t>
            </a:r>
          </a:p>
        </p:txBody>
      </p:sp>
      <p:pic>
        <p:nvPicPr>
          <p:cNvPr id="1030" name="Picture 15" descr="DEEPHEALTH_logo.png"/>
          <p:cNvPicPr>
            <a:picLocks noChangeAspect="1"/>
          </p:cNvPicPr>
          <p:nvPr userDrawn="1"/>
        </p:nvPicPr>
        <p:blipFill>
          <a:blip r:embed="rId28" cstate="print">
            <a:extLst>
              <a:ext uri="{28A0092B-C50C-407E-A947-70E740481C1C}">
                <a14:useLocalDpi xmlns:a14="http://schemas.microsoft.com/office/drawing/2010/main"/>
              </a:ext>
            </a:extLst>
          </a:blip>
          <a:srcRect/>
          <a:stretch>
            <a:fillRect/>
          </a:stretch>
        </p:blipFill>
        <p:spPr bwMode="auto">
          <a:xfrm>
            <a:off x="8177213" y="225425"/>
            <a:ext cx="730250" cy="536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TextBox 14"/>
          <p:cNvSpPr txBox="1">
            <a:spLocks noChangeArrowheads="1"/>
          </p:cNvSpPr>
          <p:nvPr userDrawn="1"/>
        </p:nvSpPr>
        <p:spPr bwMode="auto">
          <a:xfrm>
            <a:off x="6260805" y="4768797"/>
            <a:ext cx="2191631"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charset="0"/>
                <a:ea typeface="ＭＳ Ｐゴシック" charset="0"/>
                <a:cs typeface="ＭＳ Ｐゴシック" charset="0"/>
              </a:defRPr>
            </a:lvl1pPr>
            <a:lvl2pPr marL="742950" indent="-285750">
              <a:defRPr sz="1300">
                <a:solidFill>
                  <a:schemeClr val="tx1"/>
                </a:solidFill>
                <a:latin typeface="Arial" charset="0"/>
                <a:ea typeface="ＭＳ Ｐゴシック" charset="0"/>
              </a:defRPr>
            </a:lvl2pPr>
            <a:lvl3pPr marL="1143000" indent="-228600">
              <a:defRPr sz="1300">
                <a:solidFill>
                  <a:schemeClr val="tx1"/>
                </a:solidFill>
                <a:latin typeface="Arial" charset="0"/>
                <a:ea typeface="ＭＳ Ｐゴシック" charset="0"/>
              </a:defRPr>
            </a:lvl3pPr>
            <a:lvl4pPr marL="1600200" indent="-228600">
              <a:defRPr sz="1300">
                <a:solidFill>
                  <a:schemeClr val="tx1"/>
                </a:solidFill>
                <a:latin typeface="Arial" charset="0"/>
                <a:ea typeface="ＭＳ Ｐゴシック" charset="0"/>
              </a:defRPr>
            </a:lvl4pPr>
            <a:lvl5pPr marL="2057400" indent="-228600">
              <a:defRPr sz="1300">
                <a:solidFill>
                  <a:schemeClr val="tx1"/>
                </a:solidFill>
                <a:latin typeface="Arial" charset="0"/>
                <a:ea typeface="ＭＳ Ｐゴシック" charset="0"/>
              </a:defRPr>
            </a:lvl5pPr>
            <a:lvl6pPr marL="2514600" indent="-228600" defTabSz="685800" fontAlgn="base">
              <a:spcBef>
                <a:spcPct val="0"/>
              </a:spcBef>
              <a:spcAft>
                <a:spcPct val="0"/>
              </a:spcAft>
              <a:defRPr sz="1300">
                <a:solidFill>
                  <a:schemeClr val="tx1"/>
                </a:solidFill>
                <a:latin typeface="Arial" charset="0"/>
                <a:ea typeface="ＭＳ Ｐゴシック" charset="0"/>
              </a:defRPr>
            </a:lvl6pPr>
            <a:lvl7pPr marL="2971800" indent="-228600" defTabSz="685800" fontAlgn="base">
              <a:spcBef>
                <a:spcPct val="0"/>
              </a:spcBef>
              <a:spcAft>
                <a:spcPct val="0"/>
              </a:spcAft>
              <a:defRPr sz="1300">
                <a:solidFill>
                  <a:schemeClr val="tx1"/>
                </a:solidFill>
                <a:latin typeface="Arial" charset="0"/>
                <a:ea typeface="ＭＳ Ｐゴシック" charset="0"/>
              </a:defRPr>
            </a:lvl7pPr>
            <a:lvl8pPr marL="3429000" indent="-228600" defTabSz="685800" fontAlgn="base">
              <a:spcBef>
                <a:spcPct val="0"/>
              </a:spcBef>
              <a:spcAft>
                <a:spcPct val="0"/>
              </a:spcAft>
              <a:defRPr sz="1300">
                <a:solidFill>
                  <a:schemeClr val="tx1"/>
                </a:solidFill>
                <a:latin typeface="Arial" charset="0"/>
                <a:ea typeface="ＭＳ Ｐゴシック" charset="0"/>
              </a:defRPr>
            </a:lvl8pPr>
            <a:lvl9pPr marL="3886200" indent="-228600" defTabSz="685800" fontAlgn="base">
              <a:spcBef>
                <a:spcPct val="0"/>
              </a:spcBef>
              <a:spcAft>
                <a:spcPct val="0"/>
              </a:spcAft>
              <a:defRPr sz="1300">
                <a:solidFill>
                  <a:schemeClr val="tx1"/>
                </a:solidFill>
                <a:latin typeface="Arial" charset="0"/>
                <a:ea typeface="ＭＳ Ｐゴシック" charset="0"/>
              </a:defRPr>
            </a:lvl9pPr>
          </a:lstStyle>
          <a:p>
            <a:pPr algn="ctr"/>
            <a:r>
              <a:rPr lang="en-US" sz="700" kern="1200" baseline="0" dirty="0">
                <a:solidFill>
                  <a:schemeClr val="bg2">
                    <a:lumMod val="75000"/>
                  </a:schemeClr>
                </a:solidFill>
                <a:latin typeface="Raleway Medium"/>
                <a:ea typeface="ＭＳ Ｐゴシック" charset="0"/>
              </a:rPr>
              <a:t>DEEPHEALTH 2ND HACKATON</a:t>
            </a:r>
          </a:p>
          <a:p>
            <a:pPr algn="ctr"/>
            <a:r>
              <a:rPr lang="en-US" sz="700" dirty="0">
                <a:solidFill>
                  <a:schemeClr val="bg2">
                    <a:lumMod val="75000"/>
                  </a:schemeClr>
                </a:solidFill>
                <a:latin typeface="Raleway Medium"/>
                <a:cs typeface="Raleway Medium"/>
              </a:rPr>
              <a:t>21 May 2020</a:t>
            </a:r>
          </a:p>
        </p:txBody>
      </p:sp>
    </p:spTree>
  </p:cSld>
  <p:clrMap bg1="lt1" tx1="dk1" bg2="lt2" tx2="dk2" accent1="accent1" accent2="accent2" accent3="accent3" accent4="accent4" accent5="accent5" accent6="accent6" hlink="hlink" folHlink="folHlink"/>
  <p:sldLayoutIdLst>
    <p:sldLayoutId id="2147483888" r:id="rId1"/>
    <p:sldLayoutId id="2147483893" r:id="rId2"/>
    <p:sldLayoutId id="2147483939" r:id="rId3"/>
    <p:sldLayoutId id="2147483891" r:id="rId4"/>
    <p:sldLayoutId id="2147483935" r:id="rId5"/>
    <p:sldLayoutId id="2147483934" r:id="rId6"/>
    <p:sldLayoutId id="2147483936" r:id="rId7"/>
    <p:sldLayoutId id="2147483933" r:id="rId8"/>
    <p:sldLayoutId id="2147483932" r:id="rId9"/>
    <p:sldLayoutId id="2147483892" r:id="rId10"/>
    <p:sldLayoutId id="2147483938" r:id="rId11"/>
    <p:sldLayoutId id="2147483894" r:id="rId12"/>
    <p:sldLayoutId id="2147483895" r:id="rId13"/>
    <p:sldLayoutId id="2147483896" r:id="rId14"/>
    <p:sldLayoutId id="2147483897" r:id="rId15"/>
    <p:sldLayoutId id="2147483937" r:id="rId16"/>
    <p:sldLayoutId id="2147483900" r:id="rId17"/>
    <p:sldLayoutId id="2147483901" r:id="rId18"/>
    <p:sldLayoutId id="2147483902" r:id="rId19"/>
    <p:sldLayoutId id="2147483903" r:id="rId20"/>
    <p:sldLayoutId id="2147483904" r:id="rId21"/>
    <p:sldLayoutId id="2147483905" r:id="rId22"/>
    <p:sldLayoutId id="2147483930" r:id="rId23"/>
    <p:sldLayoutId id="2147483931" r:id="rId24"/>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ＭＳ Ｐゴシック" charset="0"/>
          <a:cs typeface="ＭＳ Ｐゴシック" charset="0"/>
        </a:defRPr>
      </a:lvl1pPr>
      <a:lvl2pPr algn="l" rtl="0" eaLnBrk="0" fontAlgn="base" hangingPunct="0">
        <a:lnSpc>
          <a:spcPct val="90000"/>
        </a:lnSpc>
        <a:spcBef>
          <a:spcPct val="0"/>
        </a:spcBef>
        <a:spcAft>
          <a:spcPct val="0"/>
        </a:spcAft>
        <a:defRPr sz="4400">
          <a:solidFill>
            <a:schemeClr val="tx1"/>
          </a:solidFill>
          <a:latin typeface="Arial" charset="0"/>
          <a:ea typeface="ＭＳ Ｐゴシック" charset="0"/>
          <a:cs typeface="ＭＳ Ｐゴシック" charset="0"/>
        </a:defRPr>
      </a:lvl2pPr>
      <a:lvl3pPr algn="l" rtl="0" eaLnBrk="0" fontAlgn="base" hangingPunct="0">
        <a:lnSpc>
          <a:spcPct val="90000"/>
        </a:lnSpc>
        <a:spcBef>
          <a:spcPct val="0"/>
        </a:spcBef>
        <a:spcAft>
          <a:spcPct val="0"/>
        </a:spcAft>
        <a:defRPr sz="4400">
          <a:solidFill>
            <a:schemeClr val="tx1"/>
          </a:solidFill>
          <a:latin typeface="Arial" charset="0"/>
          <a:ea typeface="ＭＳ Ｐゴシック" charset="0"/>
          <a:cs typeface="ＭＳ Ｐゴシック" charset="0"/>
        </a:defRPr>
      </a:lvl3pPr>
      <a:lvl4pPr algn="l" rtl="0" eaLnBrk="0" fontAlgn="base" hangingPunct="0">
        <a:lnSpc>
          <a:spcPct val="90000"/>
        </a:lnSpc>
        <a:spcBef>
          <a:spcPct val="0"/>
        </a:spcBef>
        <a:spcAft>
          <a:spcPct val="0"/>
        </a:spcAft>
        <a:defRPr sz="4400">
          <a:solidFill>
            <a:schemeClr val="tx1"/>
          </a:solidFill>
          <a:latin typeface="Arial" charset="0"/>
          <a:ea typeface="ＭＳ Ｐゴシック" charset="0"/>
          <a:cs typeface="ＭＳ Ｐゴシック" charset="0"/>
        </a:defRPr>
      </a:lvl4pPr>
      <a:lvl5pPr algn="l" rtl="0" eaLnBrk="0" fontAlgn="base" hangingPunct="0">
        <a:lnSpc>
          <a:spcPct val="90000"/>
        </a:lnSpc>
        <a:spcBef>
          <a:spcPct val="0"/>
        </a:spcBef>
        <a:spcAft>
          <a:spcPct val="0"/>
        </a:spcAft>
        <a:defRPr sz="4400">
          <a:solidFill>
            <a:schemeClr val="tx1"/>
          </a:solidFill>
          <a:latin typeface="Arial" charset="0"/>
          <a:ea typeface="ＭＳ Ｐゴシック" charset="0"/>
          <a:cs typeface="ＭＳ Ｐゴシック" charset="0"/>
        </a:defRPr>
      </a:lvl5pPr>
      <a:lvl6pPr marL="457200" algn="l" rtl="0" fontAlgn="base">
        <a:lnSpc>
          <a:spcPct val="90000"/>
        </a:lnSpc>
        <a:spcBef>
          <a:spcPct val="0"/>
        </a:spcBef>
        <a:spcAft>
          <a:spcPct val="0"/>
        </a:spcAft>
        <a:defRPr sz="4400">
          <a:solidFill>
            <a:schemeClr val="tx1"/>
          </a:solidFill>
          <a:latin typeface="Arial" charset="0"/>
          <a:ea typeface="ＭＳ Ｐゴシック" charset="0"/>
          <a:cs typeface="ＭＳ Ｐゴシック" charset="0"/>
        </a:defRPr>
      </a:lvl6pPr>
      <a:lvl7pPr marL="914400" algn="l" rtl="0" fontAlgn="base">
        <a:lnSpc>
          <a:spcPct val="90000"/>
        </a:lnSpc>
        <a:spcBef>
          <a:spcPct val="0"/>
        </a:spcBef>
        <a:spcAft>
          <a:spcPct val="0"/>
        </a:spcAft>
        <a:defRPr sz="4400">
          <a:solidFill>
            <a:schemeClr val="tx1"/>
          </a:solidFill>
          <a:latin typeface="Arial" charset="0"/>
          <a:ea typeface="ＭＳ Ｐゴシック" charset="0"/>
          <a:cs typeface="ＭＳ Ｐゴシック" charset="0"/>
        </a:defRPr>
      </a:lvl7pPr>
      <a:lvl8pPr marL="1371600" algn="l" rtl="0" fontAlgn="base">
        <a:lnSpc>
          <a:spcPct val="90000"/>
        </a:lnSpc>
        <a:spcBef>
          <a:spcPct val="0"/>
        </a:spcBef>
        <a:spcAft>
          <a:spcPct val="0"/>
        </a:spcAft>
        <a:defRPr sz="4400">
          <a:solidFill>
            <a:schemeClr val="tx1"/>
          </a:solidFill>
          <a:latin typeface="Arial" charset="0"/>
          <a:ea typeface="ＭＳ Ｐゴシック" charset="0"/>
          <a:cs typeface="ＭＳ Ｐゴシック" charset="0"/>
        </a:defRPr>
      </a:lvl8pPr>
      <a:lvl9pPr marL="1828800" algn="l" rtl="0" fontAlgn="base">
        <a:lnSpc>
          <a:spcPct val="90000"/>
        </a:lnSpc>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ＭＳ Ｐゴシック" charset="0"/>
          <a:cs typeface="ＭＳ Ｐゴシック" charset="0"/>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ＭＳ Ｐゴシック" charset="0"/>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ＭＳ Ｐゴシック" charset="0"/>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ＭＳ Ｐゴシック" charset="0"/>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ＭＳ Ｐゴシック" charset="0"/>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deephealthproject/use_case_pipeline/tree/master/pytorch" TargetMode="External"/><Relationship Id="rId2" Type="http://schemas.openxmlformats.org/officeDocument/2006/relationships/hyperlink" Target="https://github.com/deephealthproject/pyecvl/tree/master/examples/use_case_pipeline"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deephealthproject/pyecvl/blob/master/examples/use_case_pipeline" TargetMode="External"/><Relationship Id="rId2" Type="http://schemas.openxmlformats.org/officeDocument/2006/relationships/hyperlink" Target="https://www.kaggle.com/c/siim-acr-pneumothorax-segmentation" TargetMode="Externa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hyperlink" Target="http://mi.eng.cam.ac.uk/~cipolla/publications/inproceedings/2016-PAMI-SegNet.pdf"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hyperlink" Target="https://github.com/deephealthproject/use_case_pipeline"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deephealthproject/use_case_pipeline/#pneumothorax"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deephealthproject/ecvl/tree/v0.1.1"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prstGeom prst="rect">
            <a:avLst/>
          </a:prstGeom>
        </p:spPr>
        <p:txBody>
          <a:bodyPr/>
          <a:lstStyle/>
          <a:p>
            <a:r>
              <a:rPr lang="en-US" dirty="0"/>
              <a:t>Pneumothorax Segmentation</a:t>
            </a:r>
            <a:endParaRPr lang="en-GB" dirty="0"/>
          </a:p>
        </p:txBody>
      </p:sp>
      <p:sp>
        <p:nvSpPr>
          <p:cNvPr id="3" name="Marcador de contenido 2"/>
          <p:cNvSpPr>
            <a:spLocks noGrp="1"/>
          </p:cNvSpPr>
          <p:nvPr>
            <p:ph type="body" sz="quarter" idx="12"/>
          </p:nvPr>
        </p:nvSpPr>
        <p:spPr>
          <a:xfrm>
            <a:off x="1928813" y="3479800"/>
            <a:ext cx="5293518" cy="423863"/>
          </a:xfrm>
          <a:prstGeom prst="rect">
            <a:avLst/>
          </a:prstGeom>
        </p:spPr>
        <p:txBody>
          <a:bodyPr/>
          <a:lstStyle/>
          <a:p>
            <a:r>
              <a:rPr lang="en-US" dirty="0"/>
              <a:t>UNIMORE</a:t>
            </a:r>
            <a:endParaRPr lang="es-ES" dirty="0"/>
          </a:p>
        </p:txBody>
      </p:sp>
      <p:sp>
        <p:nvSpPr>
          <p:cNvPr id="7" name="Marcador de texto 6"/>
          <p:cNvSpPr>
            <a:spLocks noGrp="1"/>
          </p:cNvSpPr>
          <p:nvPr>
            <p:ph type="body" sz="quarter" idx="13"/>
          </p:nvPr>
        </p:nvSpPr>
        <p:spPr/>
        <p:txBody>
          <a:bodyPr/>
          <a:lstStyle/>
          <a:p>
            <a:pPr>
              <a:spcBef>
                <a:spcPts val="600"/>
              </a:spcBef>
            </a:pPr>
            <a:r>
              <a:rPr lang="en-US" dirty="0"/>
              <a:t>DEEPHEALTH 2</a:t>
            </a:r>
            <a:r>
              <a:rPr lang="en-US" baseline="30000" dirty="0"/>
              <a:t>ND</a:t>
            </a:r>
            <a:r>
              <a:rPr lang="en-US" dirty="0"/>
              <a:t> HACKATON</a:t>
            </a:r>
          </a:p>
          <a:p>
            <a:pPr>
              <a:spcBef>
                <a:spcPts val="600"/>
              </a:spcBef>
            </a:pPr>
            <a:r>
              <a:rPr lang="en-GB" dirty="0"/>
              <a:t>21 May 2020 </a:t>
            </a:r>
          </a:p>
        </p:txBody>
      </p:sp>
    </p:spTree>
    <p:extLst>
      <p:ext uri="{BB962C8B-B14F-4D97-AF65-F5344CB8AC3E}">
        <p14:creationId xmlns:p14="http://schemas.microsoft.com/office/powerpoint/2010/main" val="830285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quarter" idx="12"/>
          </p:nvPr>
        </p:nvSpPr>
        <p:spPr/>
        <p:txBody>
          <a:bodyPr/>
          <a:lstStyle/>
          <a:p>
            <a:r>
              <a:rPr lang="en-US" dirty="0"/>
              <a:t>Resize</a:t>
            </a:r>
            <a:endParaRPr lang="en-GB" dirty="0"/>
          </a:p>
        </p:txBody>
      </p:sp>
      <p:sp>
        <p:nvSpPr>
          <p:cNvPr id="5" name="Marcador de texto 4"/>
          <p:cNvSpPr>
            <a:spLocks noGrp="1"/>
          </p:cNvSpPr>
          <p:nvPr>
            <p:ph type="body" sz="quarter" idx="13"/>
          </p:nvPr>
        </p:nvSpPr>
        <p:spPr/>
        <p:txBody>
          <a:bodyPr/>
          <a:lstStyle/>
          <a:p>
            <a:endParaRPr lang="es-ES"/>
          </a:p>
        </p:txBody>
      </p:sp>
      <p:sp>
        <p:nvSpPr>
          <p:cNvPr id="6" name="Marcador de texto 5"/>
          <p:cNvSpPr>
            <a:spLocks noGrp="1"/>
          </p:cNvSpPr>
          <p:nvPr>
            <p:ph type="body" sz="quarter" idx="14"/>
          </p:nvPr>
        </p:nvSpPr>
        <p:spPr/>
        <p:txBody>
          <a:bodyPr/>
          <a:lstStyle/>
          <a:p>
            <a:pPr marL="0" indent="0">
              <a:buNone/>
            </a:pP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training_augs</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make_unique</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SequentialAugmentationContainer</a:t>
            </a:r>
            <a:r>
              <a:rPr lang="en-US" dirty="0">
                <a:solidFill>
                  <a:srgbClr val="000000"/>
                </a:solidFill>
                <a:latin typeface="Consolas" panose="020B0609020204030204" pitchFamily="49" charset="0"/>
              </a:rPr>
              <a:t>&gt;(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AugResizeDim</a:t>
            </a:r>
            <a:r>
              <a:rPr lang="en-US" dirty="0">
                <a:solidFill>
                  <a:srgbClr val="000000"/>
                </a:solidFill>
                <a:latin typeface="Consolas" panose="020B0609020204030204" pitchFamily="49" charset="0"/>
              </a:rPr>
              <a:t>({</a:t>
            </a:r>
            <a:r>
              <a:rPr lang="en-US" dirty="0">
                <a:latin typeface="Consolas" panose="020B0609020204030204" pitchFamily="49" charset="0"/>
              </a:rPr>
              <a:t>512, 512}</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InterpolationType</a:t>
            </a:r>
            <a:r>
              <a:rPr lang="en-US" dirty="0">
                <a:solidFill>
                  <a:srgbClr val="000000"/>
                </a:solidFill>
                <a:latin typeface="Consolas" panose="020B0609020204030204" pitchFamily="49" charset="0"/>
              </a:rPr>
              <a:t>::</a:t>
            </a:r>
            <a:r>
              <a:rPr lang="en-US" dirty="0">
                <a:solidFill>
                  <a:srgbClr val="2F4F4F"/>
                </a:solidFill>
                <a:latin typeface="Consolas" panose="020B0609020204030204" pitchFamily="49" charset="0"/>
              </a:rPr>
              <a:t>nearest</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ABABAB"/>
                </a:solidFill>
                <a:latin typeface="Consolas" panose="020B0609020204030204" pitchFamily="49" charset="0"/>
              </a:rPr>
              <a:t>AugMirror</a:t>
            </a:r>
            <a:r>
              <a:rPr lang="en-US" dirty="0">
                <a:solidFill>
                  <a:srgbClr val="ABABAB"/>
                </a:solidFill>
                <a:latin typeface="Consolas" panose="020B0609020204030204" pitchFamily="49" charset="0"/>
              </a:rPr>
              <a:t>(.5),</a:t>
            </a:r>
            <a:br>
              <a:rPr lang="en-US" dirty="0">
                <a:solidFill>
                  <a:srgbClr val="ABABAB"/>
                </a:solidFill>
                <a:latin typeface="Consolas" panose="020B0609020204030204" pitchFamily="49" charset="0"/>
              </a:rPr>
            </a:br>
            <a:r>
              <a:rPr lang="en-US" dirty="0">
                <a:solidFill>
                  <a:srgbClr val="ABABAB"/>
                </a:solidFill>
                <a:latin typeface="Consolas" panose="020B0609020204030204" pitchFamily="49" charset="0"/>
              </a:rPr>
              <a:t>	</a:t>
            </a:r>
            <a:r>
              <a:rPr lang="en-US" dirty="0" err="1">
                <a:solidFill>
                  <a:srgbClr val="ABABAB"/>
                </a:solidFill>
                <a:latin typeface="Consolas" panose="020B0609020204030204" pitchFamily="49" charset="0"/>
              </a:rPr>
              <a:t>AugRotate</a:t>
            </a:r>
            <a:r>
              <a:rPr lang="en-US" dirty="0">
                <a:solidFill>
                  <a:srgbClr val="ABABAB"/>
                </a:solidFill>
                <a:latin typeface="Consolas" panose="020B0609020204030204" pitchFamily="49" charset="0"/>
              </a:rPr>
              <a:t>({ -10, 10 }),</a:t>
            </a:r>
            <a:br>
              <a:rPr lang="en-US" dirty="0">
                <a:solidFill>
                  <a:srgbClr val="ABABAB"/>
                </a:solidFill>
                <a:latin typeface="Consolas" panose="020B0609020204030204" pitchFamily="49" charset="0"/>
              </a:rPr>
            </a:br>
            <a:r>
              <a:rPr lang="en-US" dirty="0">
                <a:solidFill>
                  <a:srgbClr val="ABABAB"/>
                </a:solidFill>
                <a:latin typeface="Consolas" panose="020B0609020204030204" pitchFamily="49" charset="0"/>
              </a:rPr>
              <a:t>	</a:t>
            </a:r>
            <a:r>
              <a:rPr lang="en-US" dirty="0" err="1">
                <a:solidFill>
                  <a:srgbClr val="ABABAB"/>
                </a:solidFill>
                <a:latin typeface="Consolas" panose="020B0609020204030204" pitchFamily="49" charset="0"/>
              </a:rPr>
              <a:t>AugBrightness</a:t>
            </a:r>
            <a:r>
              <a:rPr lang="en-US" dirty="0">
                <a:solidFill>
                  <a:srgbClr val="ABABAB"/>
                </a:solidFill>
                <a:latin typeface="Consolas" panose="020B0609020204030204" pitchFamily="49" charset="0"/>
              </a:rPr>
              <a:t>({ 0, 30 }),</a:t>
            </a:r>
            <a:br>
              <a:rPr lang="en-US" dirty="0">
                <a:solidFill>
                  <a:srgbClr val="ABABAB"/>
                </a:solidFill>
                <a:latin typeface="Consolas" panose="020B0609020204030204" pitchFamily="49" charset="0"/>
              </a:rPr>
            </a:br>
            <a:r>
              <a:rPr lang="en-US" dirty="0">
                <a:solidFill>
                  <a:srgbClr val="ABABAB"/>
                </a:solidFill>
                <a:latin typeface="Consolas" panose="020B0609020204030204" pitchFamily="49" charset="0"/>
              </a:rPr>
              <a:t>	</a:t>
            </a:r>
            <a:r>
              <a:rPr lang="en-US" dirty="0" err="1">
                <a:solidFill>
                  <a:srgbClr val="ABABAB"/>
                </a:solidFill>
                <a:latin typeface="Consolas" panose="020B0609020204030204" pitchFamily="49" charset="0"/>
              </a:rPr>
              <a:t>AugGammaContrast</a:t>
            </a:r>
            <a:r>
              <a:rPr lang="en-US" dirty="0">
                <a:solidFill>
                  <a:srgbClr val="ABABAB"/>
                </a:solidFill>
                <a:latin typeface="Consolas" panose="020B0609020204030204" pitchFamily="49" charset="0"/>
              </a:rPr>
              <a:t>({ 0,3 }));</a:t>
            </a:r>
          </a:p>
          <a:p>
            <a:pPr marL="0" indent="0">
              <a:buNone/>
            </a:pPr>
            <a:endParaRPr lang="en-US" dirty="0"/>
          </a:p>
          <a:p>
            <a:pPr marL="0" indent="0">
              <a:buNone/>
            </a:pPr>
            <a:r>
              <a:rPr lang="en-US" dirty="0"/>
              <a:t>Resize the input image to 512x512.</a:t>
            </a:r>
            <a:endParaRPr lang="en-US" dirty="0">
              <a:solidFill>
                <a:srgbClr val="ABABAB"/>
              </a:solidFill>
              <a:latin typeface="Consolas" panose="020B0609020204030204" pitchFamily="49" charset="0"/>
            </a:endParaRPr>
          </a:p>
          <a:p>
            <a:endParaRPr lang="es-ES" dirty="0"/>
          </a:p>
        </p:txBody>
      </p:sp>
      <p:sp>
        <p:nvSpPr>
          <p:cNvPr id="9" name="Arrow: Bent-Up 6">
            <a:extLst>
              <a:ext uri="{FF2B5EF4-FFF2-40B4-BE49-F238E27FC236}">
                <a16:creationId xmlns:a16="http://schemas.microsoft.com/office/drawing/2014/main" id="{E0713A12-9234-411D-ACF2-F61A40293237}"/>
              </a:ext>
            </a:extLst>
          </p:cNvPr>
          <p:cNvSpPr/>
          <p:nvPr/>
        </p:nvSpPr>
        <p:spPr>
          <a:xfrm rot="10800000">
            <a:off x="1518579" y="2135653"/>
            <a:ext cx="280725" cy="138921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9078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quarter" idx="12"/>
          </p:nvPr>
        </p:nvSpPr>
        <p:spPr/>
        <p:txBody>
          <a:bodyPr/>
          <a:lstStyle/>
          <a:p>
            <a:r>
              <a:rPr lang="en-US" dirty="0"/>
              <a:t>Mirror</a:t>
            </a:r>
            <a:endParaRPr lang="en-GB" dirty="0"/>
          </a:p>
        </p:txBody>
      </p:sp>
      <p:sp>
        <p:nvSpPr>
          <p:cNvPr id="5" name="Marcador de texto 4"/>
          <p:cNvSpPr>
            <a:spLocks noGrp="1"/>
          </p:cNvSpPr>
          <p:nvPr>
            <p:ph type="body" sz="quarter" idx="13"/>
          </p:nvPr>
        </p:nvSpPr>
        <p:spPr/>
        <p:txBody>
          <a:bodyPr/>
          <a:lstStyle/>
          <a:p>
            <a:endParaRPr lang="es-ES"/>
          </a:p>
        </p:txBody>
      </p:sp>
      <p:sp>
        <p:nvSpPr>
          <p:cNvPr id="6" name="Marcador de texto 5"/>
          <p:cNvSpPr>
            <a:spLocks noGrp="1"/>
          </p:cNvSpPr>
          <p:nvPr>
            <p:ph type="body" sz="quarter" idx="14"/>
          </p:nvPr>
        </p:nvSpPr>
        <p:spPr/>
        <p:txBody>
          <a:bodyPr/>
          <a:lstStyle/>
          <a:p>
            <a:pPr marL="0" indent="0">
              <a:buNone/>
            </a:pP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training_augs</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make_unique</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SequentialAugmentationContainer</a:t>
            </a:r>
            <a:r>
              <a:rPr lang="en-US" dirty="0">
                <a:solidFill>
                  <a:srgbClr val="000000"/>
                </a:solidFill>
                <a:latin typeface="Consolas" panose="020B0609020204030204" pitchFamily="49" charset="0"/>
              </a:rPr>
              <a:t>&gt;(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ABABAB"/>
                </a:solidFill>
                <a:latin typeface="Consolas" panose="020B0609020204030204" pitchFamily="49" charset="0"/>
              </a:rPr>
              <a:t>AugResizeDim</a:t>
            </a:r>
            <a:r>
              <a:rPr lang="en-US" dirty="0">
                <a:solidFill>
                  <a:srgbClr val="ABABAB"/>
                </a:solidFill>
                <a:latin typeface="Consolas" panose="020B0609020204030204" pitchFamily="49" charset="0"/>
              </a:rPr>
              <a:t>({512, 512}, </a:t>
            </a:r>
            <a:r>
              <a:rPr lang="en-US" dirty="0" err="1">
                <a:solidFill>
                  <a:srgbClr val="ABABAB"/>
                </a:solidFill>
                <a:latin typeface="Consolas" panose="020B0609020204030204" pitchFamily="49" charset="0"/>
              </a:rPr>
              <a:t>InterpolationType</a:t>
            </a:r>
            <a:r>
              <a:rPr lang="en-US" dirty="0">
                <a:solidFill>
                  <a:srgbClr val="ABABAB"/>
                </a:solidFill>
                <a:latin typeface="Consolas" panose="020B0609020204030204" pitchFamily="49" charset="0"/>
              </a:rPr>
              <a:t>::nearest),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AugMirror</a:t>
            </a:r>
            <a:r>
              <a:rPr lang="en-US" dirty="0">
                <a:solidFill>
                  <a:srgbClr val="000000"/>
                </a:solidFill>
                <a:latin typeface="Consolas" panose="020B0609020204030204" pitchFamily="49" charset="0"/>
              </a:rPr>
              <a:t>(.5),</a:t>
            </a:r>
            <a:br>
              <a:rPr lang="en-US" dirty="0">
                <a:solidFill>
                  <a:srgbClr val="ABABAB"/>
                </a:solidFill>
                <a:latin typeface="Consolas" panose="020B0609020204030204" pitchFamily="49" charset="0"/>
              </a:rPr>
            </a:br>
            <a:r>
              <a:rPr lang="en-US" dirty="0">
                <a:solidFill>
                  <a:srgbClr val="ABABAB"/>
                </a:solidFill>
                <a:latin typeface="Consolas" panose="020B0609020204030204" pitchFamily="49" charset="0"/>
              </a:rPr>
              <a:t>	</a:t>
            </a:r>
            <a:r>
              <a:rPr lang="en-US" dirty="0" err="1">
                <a:solidFill>
                  <a:srgbClr val="ABABAB"/>
                </a:solidFill>
                <a:latin typeface="Consolas" panose="020B0609020204030204" pitchFamily="49" charset="0"/>
              </a:rPr>
              <a:t>AugRotate</a:t>
            </a:r>
            <a:r>
              <a:rPr lang="en-US" dirty="0">
                <a:solidFill>
                  <a:srgbClr val="ABABAB"/>
                </a:solidFill>
                <a:latin typeface="Consolas" panose="020B0609020204030204" pitchFamily="49" charset="0"/>
              </a:rPr>
              <a:t>({ -10, 10 }),</a:t>
            </a:r>
            <a:br>
              <a:rPr lang="en-US" dirty="0">
                <a:solidFill>
                  <a:srgbClr val="ABABAB"/>
                </a:solidFill>
                <a:latin typeface="Consolas" panose="020B0609020204030204" pitchFamily="49" charset="0"/>
              </a:rPr>
            </a:br>
            <a:r>
              <a:rPr lang="en-US" dirty="0">
                <a:solidFill>
                  <a:srgbClr val="ABABAB"/>
                </a:solidFill>
                <a:latin typeface="Consolas" panose="020B0609020204030204" pitchFamily="49" charset="0"/>
              </a:rPr>
              <a:t>	</a:t>
            </a:r>
            <a:r>
              <a:rPr lang="en-US" dirty="0" err="1">
                <a:solidFill>
                  <a:srgbClr val="ABABAB"/>
                </a:solidFill>
                <a:latin typeface="Consolas" panose="020B0609020204030204" pitchFamily="49" charset="0"/>
              </a:rPr>
              <a:t>AugBrightness</a:t>
            </a:r>
            <a:r>
              <a:rPr lang="en-US" dirty="0">
                <a:solidFill>
                  <a:srgbClr val="ABABAB"/>
                </a:solidFill>
                <a:latin typeface="Consolas" panose="020B0609020204030204" pitchFamily="49" charset="0"/>
              </a:rPr>
              <a:t>({ 0, 30 }),</a:t>
            </a:r>
            <a:br>
              <a:rPr lang="en-US" dirty="0">
                <a:solidFill>
                  <a:srgbClr val="ABABAB"/>
                </a:solidFill>
                <a:latin typeface="Consolas" panose="020B0609020204030204" pitchFamily="49" charset="0"/>
              </a:rPr>
            </a:br>
            <a:r>
              <a:rPr lang="en-US" dirty="0">
                <a:solidFill>
                  <a:srgbClr val="ABABAB"/>
                </a:solidFill>
                <a:latin typeface="Consolas" panose="020B0609020204030204" pitchFamily="49" charset="0"/>
              </a:rPr>
              <a:t>	</a:t>
            </a:r>
            <a:r>
              <a:rPr lang="en-US" dirty="0" err="1">
                <a:solidFill>
                  <a:srgbClr val="ABABAB"/>
                </a:solidFill>
                <a:latin typeface="Consolas" panose="020B0609020204030204" pitchFamily="49" charset="0"/>
              </a:rPr>
              <a:t>AugGammaContrast</a:t>
            </a:r>
            <a:r>
              <a:rPr lang="en-US" dirty="0">
                <a:solidFill>
                  <a:srgbClr val="ABABAB"/>
                </a:solidFill>
                <a:latin typeface="Consolas" panose="020B0609020204030204" pitchFamily="49" charset="0"/>
              </a:rPr>
              <a:t>({ 0,3 }));</a:t>
            </a:r>
          </a:p>
          <a:p>
            <a:pPr marL="0" indent="0">
              <a:buNone/>
            </a:pPr>
            <a:endParaRPr lang="en-US" dirty="0"/>
          </a:p>
          <a:p>
            <a:pPr marL="0" indent="0">
              <a:buNone/>
            </a:pPr>
            <a:r>
              <a:rPr lang="en-US" dirty="0"/>
              <a:t>Randomly mirror the image with probability 0.5.</a:t>
            </a:r>
            <a:endParaRPr lang="en-US" dirty="0">
              <a:solidFill>
                <a:srgbClr val="ABABAB"/>
              </a:solidFill>
              <a:latin typeface="Consolas" panose="020B0609020204030204" pitchFamily="49" charset="0"/>
            </a:endParaRPr>
          </a:p>
          <a:p>
            <a:endParaRPr lang="es-ES" dirty="0"/>
          </a:p>
        </p:txBody>
      </p:sp>
      <p:sp>
        <p:nvSpPr>
          <p:cNvPr id="9" name="Arrow: Bent-Up 6">
            <a:extLst>
              <a:ext uri="{FF2B5EF4-FFF2-40B4-BE49-F238E27FC236}">
                <a16:creationId xmlns:a16="http://schemas.microsoft.com/office/drawing/2014/main" id="{E0713A12-9234-411D-ACF2-F61A40293237}"/>
              </a:ext>
            </a:extLst>
          </p:cNvPr>
          <p:cNvSpPr/>
          <p:nvPr/>
        </p:nvSpPr>
        <p:spPr>
          <a:xfrm rot="10800000">
            <a:off x="1518578" y="2357437"/>
            <a:ext cx="280725" cy="116742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2579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quarter" idx="12"/>
          </p:nvPr>
        </p:nvSpPr>
        <p:spPr/>
        <p:txBody>
          <a:bodyPr/>
          <a:lstStyle/>
          <a:p>
            <a:r>
              <a:rPr lang="en-US" dirty="0"/>
              <a:t>Rotate</a:t>
            </a:r>
            <a:endParaRPr lang="en-GB" dirty="0"/>
          </a:p>
        </p:txBody>
      </p:sp>
      <p:sp>
        <p:nvSpPr>
          <p:cNvPr id="5" name="Marcador de texto 4"/>
          <p:cNvSpPr>
            <a:spLocks noGrp="1"/>
          </p:cNvSpPr>
          <p:nvPr>
            <p:ph type="body" sz="quarter" idx="13"/>
          </p:nvPr>
        </p:nvSpPr>
        <p:spPr/>
        <p:txBody>
          <a:bodyPr/>
          <a:lstStyle/>
          <a:p>
            <a:endParaRPr lang="es-ES"/>
          </a:p>
        </p:txBody>
      </p:sp>
      <p:sp>
        <p:nvSpPr>
          <p:cNvPr id="6" name="Marcador de texto 5"/>
          <p:cNvSpPr>
            <a:spLocks noGrp="1"/>
          </p:cNvSpPr>
          <p:nvPr>
            <p:ph type="body" sz="quarter" idx="14"/>
          </p:nvPr>
        </p:nvSpPr>
        <p:spPr/>
        <p:txBody>
          <a:bodyPr/>
          <a:lstStyle/>
          <a:p>
            <a:pPr marL="0" indent="0">
              <a:buNone/>
            </a:pP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training_augs</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make_unique</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SequentialAugmentationContainer</a:t>
            </a:r>
            <a:r>
              <a:rPr lang="en-US" dirty="0">
                <a:solidFill>
                  <a:srgbClr val="000000"/>
                </a:solidFill>
                <a:latin typeface="Consolas" panose="020B0609020204030204" pitchFamily="49" charset="0"/>
              </a:rPr>
              <a:t>&gt;(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ABABAB"/>
                </a:solidFill>
                <a:latin typeface="Consolas" panose="020B0609020204030204" pitchFamily="49" charset="0"/>
              </a:rPr>
              <a:t>AugResizeDim</a:t>
            </a:r>
            <a:r>
              <a:rPr lang="en-US" dirty="0">
                <a:solidFill>
                  <a:srgbClr val="ABABAB"/>
                </a:solidFill>
                <a:latin typeface="Consolas" panose="020B0609020204030204" pitchFamily="49" charset="0"/>
              </a:rPr>
              <a:t>({512, 512}, </a:t>
            </a:r>
            <a:r>
              <a:rPr lang="en-US" dirty="0" err="1">
                <a:solidFill>
                  <a:srgbClr val="ABABAB"/>
                </a:solidFill>
                <a:latin typeface="Consolas" panose="020B0609020204030204" pitchFamily="49" charset="0"/>
              </a:rPr>
              <a:t>InterpolationType</a:t>
            </a:r>
            <a:r>
              <a:rPr lang="en-US" dirty="0">
                <a:solidFill>
                  <a:srgbClr val="ABABAB"/>
                </a:solidFill>
                <a:latin typeface="Consolas" panose="020B0609020204030204" pitchFamily="49" charset="0"/>
              </a:rPr>
              <a:t>::nearest),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ABABAB"/>
                </a:solidFill>
                <a:latin typeface="Consolas" panose="020B0609020204030204" pitchFamily="49" charset="0"/>
              </a:rPr>
              <a:t>AugMirror</a:t>
            </a:r>
            <a:r>
              <a:rPr lang="en-US" dirty="0">
                <a:solidFill>
                  <a:srgbClr val="ABABAB"/>
                </a:solidFill>
                <a:latin typeface="Consolas" panose="020B0609020204030204" pitchFamily="49" charset="0"/>
              </a:rPr>
              <a:t>(.5),</a:t>
            </a:r>
            <a:br>
              <a:rPr lang="en-US" dirty="0">
                <a:solidFill>
                  <a:srgbClr val="ABABAB"/>
                </a:solidFill>
                <a:latin typeface="Consolas" panose="020B0609020204030204" pitchFamily="49" charset="0"/>
              </a:rPr>
            </a:br>
            <a:r>
              <a:rPr lang="en-US" dirty="0">
                <a:solidFill>
                  <a:srgbClr val="ABABAB"/>
                </a:solidFill>
                <a:latin typeface="Consolas" panose="020B0609020204030204" pitchFamily="49" charset="0"/>
              </a:rPr>
              <a:t>	</a:t>
            </a:r>
            <a:r>
              <a:rPr lang="en-US" dirty="0" err="1">
                <a:solidFill>
                  <a:srgbClr val="2B91AF"/>
                </a:solidFill>
                <a:latin typeface="Consolas" panose="020B0609020204030204" pitchFamily="49" charset="0"/>
              </a:rPr>
              <a:t>AugRotate</a:t>
            </a:r>
            <a:r>
              <a:rPr lang="en-US" dirty="0">
                <a:solidFill>
                  <a:srgbClr val="000000"/>
                </a:solidFill>
                <a:latin typeface="Consolas" panose="020B0609020204030204" pitchFamily="49" charset="0"/>
              </a:rPr>
              <a:t>({ -10, 10 }),</a:t>
            </a:r>
            <a:br>
              <a:rPr lang="en-US" dirty="0">
                <a:solidFill>
                  <a:srgbClr val="ABABAB"/>
                </a:solidFill>
                <a:latin typeface="Consolas" panose="020B0609020204030204" pitchFamily="49" charset="0"/>
              </a:rPr>
            </a:br>
            <a:r>
              <a:rPr lang="en-US" dirty="0">
                <a:solidFill>
                  <a:srgbClr val="ABABAB"/>
                </a:solidFill>
                <a:latin typeface="Consolas" panose="020B0609020204030204" pitchFamily="49" charset="0"/>
              </a:rPr>
              <a:t>	</a:t>
            </a:r>
            <a:r>
              <a:rPr lang="en-US" dirty="0" err="1">
                <a:solidFill>
                  <a:srgbClr val="ABABAB"/>
                </a:solidFill>
                <a:latin typeface="Consolas" panose="020B0609020204030204" pitchFamily="49" charset="0"/>
              </a:rPr>
              <a:t>AugBrightness</a:t>
            </a:r>
            <a:r>
              <a:rPr lang="en-US" dirty="0">
                <a:solidFill>
                  <a:srgbClr val="ABABAB"/>
                </a:solidFill>
                <a:latin typeface="Consolas" panose="020B0609020204030204" pitchFamily="49" charset="0"/>
              </a:rPr>
              <a:t>({ 0, 30 }),</a:t>
            </a:r>
            <a:br>
              <a:rPr lang="en-US" dirty="0">
                <a:solidFill>
                  <a:srgbClr val="ABABAB"/>
                </a:solidFill>
                <a:latin typeface="Consolas" panose="020B0609020204030204" pitchFamily="49" charset="0"/>
              </a:rPr>
            </a:br>
            <a:r>
              <a:rPr lang="en-US" dirty="0">
                <a:solidFill>
                  <a:srgbClr val="ABABAB"/>
                </a:solidFill>
                <a:latin typeface="Consolas" panose="020B0609020204030204" pitchFamily="49" charset="0"/>
              </a:rPr>
              <a:t>	</a:t>
            </a:r>
            <a:r>
              <a:rPr lang="en-US" dirty="0" err="1">
                <a:solidFill>
                  <a:srgbClr val="ABABAB"/>
                </a:solidFill>
                <a:latin typeface="Consolas" panose="020B0609020204030204" pitchFamily="49" charset="0"/>
              </a:rPr>
              <a:t>AugGammaContrast</a:t>
            </a:r>
            <a:r>
              <a:rPr lang="en-US" dirty="0">
                <a:solidFill>
                  <a:srgbClr val="ABABAB"/>
                </a:solidFill>
                <a:latin typeface="Consolas" panose="020B0609020204030204" pitchFamily="49" charset="0"/>
              </a:rPr>
              <a:t>({ 0,3 }));</a:t>
            </a:r>
          </a:p>
          <a:p>
            <a:pPr marL="0" indent="0">
              <a:buNone/>
            </a:pPr>
            <a:endParaRPr lang="en-US" dirty="0"/>
          </a:p>
          <a:p>
            <a:pPr marL="0" indent="0">
              <a:buNone/>
            </a:pPr>
            <a:r>
              <a:rPr lang="en-US" dirty="0"/>
              <a:t>Randomly rotate the image with angle ranges from -10 to 10 degrees.</a:t>
            </a:r>
            <a:endParaRPr lang="en-US" dirty="0">
              <a:solidFill>
                <a:srgbClr val="ABABAB"/>
              </a:solidFill>
              <a:latin typeface="Consolas" panose="020B0609020204030204" pitchFamily="49" charset="0"/>
            </a:endParaRPr>
          </a:p>
          <a:p>
            <a:endParaRPr lang="es-ES" dirty="0"/>
          </a:p>
        </p:txBody>
      </p:sp>
      <p:sp>
        <p:nvSpPr>
          <p:cNvPr id="9" name="Arrow: Bent-Up 6">
            <a:extLst>
              <a:ext uri="{FF2B5EF4-FFF2-40B4-BE49-F238E27FC236}">
                <a16:creationId xmlns:a16="http://schemas.microsoft.com/office/drawing/2014/main" id="{E0713A12-9234-411D-ACF2-F61A40293237}"/>
              </a:ext>
            </a:extLst>
          </p:cNvPr>
          <p:cNvSpPr/>
          <p:nvPr/>
        </p:nvSpPr>
        <p:spPr>
          <a:xfrm rot="10800000">
            <a:off x="1518577" y="2571749"/>
            <a:ext cx="280725" cy="95311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8932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quarter" idx="12"/>
          </p:nvPr>
        </p:nvSpPr>
        <p:spPr/>
        <p:txBody>
          <a:bodyPr/>
          <a:lstStyle/>
          <a:p>
            <a:r>
              <a:rPr lang="en-US" dirty="0"/>
              <a:t>Brightness</a:t>
            </a:r>
            <a:endParaRPr lang="en-GB" dirty="0"/>
          </a:p>
        </p:txBody>
      </p:sp>
      <p:sp>
        <p:nvSpPr>
          <p:cNvPr id="5" name="Marcador de texto 4"/>
          <p:cNvSpPr>
            <a:spLocks noGrp="1"/>
          </p:cNvSpPr>
          <p:nvPr>
            <p:ph type="body" sz="quarter" idx="13"/>
          </p:nvPr>
        </p:nvSpPr>
        <p:spPr/>
        <p:txBody>
          <a:bodyPr/>
          <a:lstStyle/>
          <a:p>
            <a:endParaRPr lang="es-ES"/>
          </a:p>
        </p:txBody>
      </p:sp>
      <p:sp>
        <p:nvSpPr>
          <p:cNvPr id="6" name="Marcador de texto 5"/>
          <p:cNvSpPr>
            <a:spLocks noGrp="1"/>
          </p:cNvSpPr>
          <p:nvPr>
            <p:ph type="body" sz="quarter" idx="14"/>
          </p:nvPr>
        </p:nvSpPr>
        <p:spPr/>
        <p:txBody>
          <a:bodyPr/>
          <a:lstStyle/>
          <a:p>
            <a:pPr marL="0" indent="0">
              <a:buNone/>
            </a:pP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training_augs</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make_unique</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SequentialAugmentationContainer</a:t>
            </a:r>
            <a:r>
              <a:rPr lang="en-US" dirty="0">
                <a:solidFill>
                  <a:srgbClr val="000000"/>
                </a:solidFill>
                <a:latin typeface="Consolas" panose="020B0609020204030204" pitchFamily="49" charset="0"/>
              </a:rPr>
              <a:t>&gt;(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ABABAB"/>
                </a:solidFill>
                <a:latin typeface="Consolas" panose="020B0609020204030204" pitchFamily="49" charset="0"/>
              </a:rPr>
              <a:t>AugResizeDim</a:t>
            </a:r>
            <a:r>
              <a:rPr lang="en-US" dirty="0">
                <a:solidFill>
                  <a:srgbClr val="ABABAB"/>
                </a:solidFill>
                <a:latin typeface="Consolas" panose="020B0609020204030204" pitchFamily="49" charset="0"/>
              </a:rPr>
              <a:t>({512, 512}, </a:t>
            </a:r>
            <a:r>
              <a:rPr lang="en-US" dirty="0" err="1">
                <a:solidFill>
                  <a:srgbClr val="ABABAB"/>
                </a:solidFill>
                <a:latin typeface="Consolas" panose="020B0609020204030204" pitchFamily="49" charset="0"/>
              </a:rPr>
              <a:t>InterpolationType</a:t>
            </a:r>
            <a:r>
              <a:rPr lang="en-US" dirty="0">
                <a:solidFill>
                  <a:srgbClr val="ABABAB"/>
                </a:solidFill>
                <a:latin typeface="Consolas" panose="020B0609020204030204" pitchFamily="49" charset="0"/>
              </a:rPr>
              <a:t>::nearest),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ABABAB"/>
                </a:solidFill>
                <a:latin typeface="Consolas" panose="020B0609020204030204" pitchFamily="49" charset="0"/>
              </a:rPr>
              <a:t>AugMirror</a:t>
            </a:r>
            <a:r>
              <a:rPr lang="en-US" dirty="0">
                <a:solidFill>
                  <a:srgbClr val="ABABAB"/>
                </a:solidFill>
                <a:latin typeface="Consolas" panose="020B0609020204030204" pitchFamily="49" charset="0"/>
              </a:rPr>
              <a:t>(.5),</a:t>
            </a:r>
            <a:br>
              <a:rPr lang="en-US" dirty="0">
                <a:solidFill>
                  <a:srgbClr val="ABABAB"/>
                </a:solidFill>
                <a:latin typeface="Consolas" panose="020B0609020204030204" pitchFamily="49" charset="0"/>
              </a:rPr>
            </a:br>
            <a:r>
              <a:rPr lang="en-US" dirty="0">
                <a:solidFill>
                  <a:srgbClr val="ABABAB"/>
                </a:solidFill>
                <a:latin typeface="Consolas" panose="020B0609020204030204" pitchFamily="49" charset="0"/>
              </a:rPr>
              <a:t>	</a:t>
            </a:r>
            <a:r>
              <a:rPr lang="en-US" dirty="0" err="1">
                <a:solidFill>
                  <a:srgbClr val="ABABAB"/>
                </a:solidFill>
                <a:latin typeface="Consolas" panose="020B0609020204030204" pitchFamily="49" charset="0"/>
              </a:rPr>
              <a:t>AugRotate</a:t>
            </a:r>
            <a:r>
              <a:rPr lang="en-US" dirty="0">
                <a:solidFill>
                  <a:srgbClr val="ABABAB"/>
                </a:solidFill>
                <a:latin typeface="Consolas" panose="020B0609020204030204" pitchFamily="49" charset="0"/>
              </a:rPr>
              <a:t>({ -10, 10 }),</a:t>
            </a:r>
            <a:br>
              <a:rPr lang="en-US" dirty="0">
                <a:solidFill>
                  <a:srgbClr val="ABABAB"/>
                </a:solidFill>
                <a:latin typeface="Consolas" panose="020B0609020204030204" pitchFamily="49" charset="0"/>
              </a:rPr>
            </a:br>
            <a:r>
              <a:rPr lang="en-US" dirty="0">
                <a:solidFill>
                  <a:srgbClr val="ABABAB"/>
                </a:solidFill>
                <a:latin typeface="Consolas" panose="020B0609020204030204" pitchFamily="49" charset="0"/>
              </a:rPr>
              <a:t>	</a:t>
            </a:r>
            <a:r>
              <a:rPr lang="en-US" dirty="0" err="1">
                <a:solidFill>
                  <a:srgbClr val="2B91AF"/>
                </a:solidFill>
                <a:latin typeface="Consolas" panose="020B0609020204030204" pitchFamily="49" charset="0"/>
              </a:rPr>
              <a:t>AugBrightness</a:t>
            </a:r>
            <a:r>
              <a:rPr lang="en-US" dirty="0">
                <a:solidFill>
                  <a:srgbClr val="000000"/>
                </a:solidFill>
                <a:latin typeface="Consolas" panose="020B0609020204030204" pitchFamily="49" charset="0"/>
              </a:rPr>
              <a:t>({ 0, 30 }),</a:t>
            </a:r>
            <a:br>
              <a:rPr lang="en-US" dirty="0">
                <a:solidFill>
                  <a:srgbClr val="000000"/>
                </a:solidFill>
                <a:latin typeface="Consolas" panose="020B0609020204030204" pitchFamily="49" charset="0"/>
              </a:rPr>
            </a:br>
            <a:r>
              <a:rPr lang="en-US" dirty="0">
                <a:solidFill>
                  <a:srgbClr val="ABABAB"/>
                </a:solidFill>
                <a:latin typeface="Consolas" panose="020B0609020204030204" pitchFamily="49" charset="0"/>
              </a:rPr>
              <a:t>	</a:t>
            </a:r>
            <a:r>
              <a:rPr lang="en-US" dirty="0" err="1">
                <a:solidFill>
                  <a:srgbClr val="ABABAB"/>
                </a:solidFill>
                <a:latin typeface="Consolas" panose="020B0609020204030204" pitchFamily="49" charset="0"/>
              </a:rPr>
              <a:t>AugGammaContrast</a:t>
            </a:r>
            <a:r>
              <a:rPr lang="en-US" dirty="0">
                <a:solidFill>
                  <a:srgbClr val="ABABAB"/>
                </a:solidFill>
                <a:latin typeface="Consolas" panose="020B0609020204030204" pitchFamily="49" charset="0"/>
              </a:rPr>
              <a:t>({ 0,3 }));</a:t>
            </a:r>
          </a:p>
          <a:p>
            <a:pPr marL="0" indent="0">
              <a:buNone/>
            </a:pPr>
            <a:endParaRPr lang="en-US" dirty="0"/>
          </a:p>
          <a:p>
            <a:pPr marL="0" indent="0">
              <a:buNone/>
            </a:pPr>
            <a:r>
              <a:rPr lang="en-US" dirty="0"/>
              <a:t>Add brightness with a random value in [0,30].</a:t>
            </a:r>
            <a:endParaRPr lang="en-US" dirty="0">
              <a:solidFill>
                <a:srgbClr val="ABABAB"/>
              </a:solidFill>
              <a:latin typeface="Consolas" panose="020B0609020204030204" pitchFamily="49" charset="0"/>
            </a:endParaRPr>
          </a:p>
          <a:p>
            <a:endParaRPr lang="es-ES" dirty="0"/>
          </a:p>
        </p:txBody>
      </p:sp>
      <p:sp>
        <p:nvSpPr>
          <p:cNvPr id="9" name="Arrow: Bent-Up 6">
            <a:extLst>
              <a:ext uri="{FF2B5EF4-FFF2-40B4-BE49-F238E27FC236}">
                <a16:creationId xmlns:a16="http://schemas.microsoft.com/office/drawing/2014/main" id="{E0713A12-9234-411D-ACF2-F61A40293237}"/>
              </a:ext>
            </a:extLst>
          </p:cNvPr>
          <p:cNvSpPr/>
          <p:nvPr/>
        </p:nvSpPr>
        <p:spPr>
          <a:xfrm rot="10800000">
            <a:off x="1518576" y="2807493"/>
            <a:ext cx="280725" cy="71736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600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quarter" idx="12"/>
          </p:nvPr>
        </p:nvSpPr>
        <p:spPr/>
        <p:txBody>
          <a:bodyPr/>
          <a:lstStyle/>
          <a:p>
            <a:r>
              <a:rPr lang="en-US" dirty="0"/>
              <a:t>Gamma Contrast		</a:t>
            </a:r>
            <a:endParaRPr lang="en-GB" dirty="0"/>
          </a:p>
        </p:txBody>
      </p:sp>
      <p:sp>
        <p:nvSpPr>
          <p:cNvPr id="5" name="Marcador de texto 4"/>
          <p:cNvSpPr>
            <a:spLocks noGrp="1"/>
          </p:cNvSpPr>
          <p:nvPr>
            <p:ph type="body" sz="quarter" idx="13"/>
          </p:nvPr>
        </p:nvSpPr>
        <p:spPr/>
        <p:txBody>
          <a:bodyPr/>
          <a:lstStyle/>
          <a:p>
            <a:endParaRPr lang="es-ES"/>
          </a:p>
        </p:txBody>
      </p:sp>
      <mc:AlternateContent xmlns:mc="http://schemas.openxmlformats.org/markup-compatibility/2006" xmlns:a14="http://schemas.microsoft.com/office/drawing/2010/main">
        <mc:Choice Requires="a14">
          <p:sp>
            <p:nvSpPr>
              <p:cNvPr id="6" name="Marcador de texto 5"/>
              <p:cNvSpPr>
                <a:spLocks noGrp="1"/>
              </p:cNvSpPr>
              <p:nvPr>
                <p:ph type="body" sz="quarter" idx="14"/>
              </p:nvPr>
            </p:nvSpPr>
            <p:spPr/>
            <p:txBody>
              <a:bodyPr/>
              <a:lstStyle/>
              <a:p>
                <a:pPr marL="0" indent="0">
                  <a:buNone/>
                </a:pP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training_augs</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make_unique</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SequentialAugmentationContainer</a:t>
                </a:r>
                <a:r>
                  <a:rPr lang="en-US" dirty="0">
                    <a:solidFill>
                      <a:srgbClr val="000000"/>
                    </a:solidFill>
                    <a:latin typeface="Consolas" panose="020B0609020204030204" pitchFamily="49" charset="0"/>
                  </a:rPr>
                  <a:t>&gt;(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ABABAB"/>
                    </a:solidFill>
                    <a:latin typeface="Consolas" panose="020B0609020204030204" pitchFamily="49" charset="0"/>
                  </a:rPr>
                  <a:t>AugResizeDim</a:t>
                </a:r>
                <a:r>
                  <a:rPr lang="en-US" dirty="0">
                    <a:solidFill>
                      <a:srgbClr val="ABABAB"/>
                    </a:solidFill>
                    <a:latin typeface="Consolas" panose="020B0609020204030204" pitchFamily="49" charset="0"/>
                  </a:rPr>
                  <a:t>({512, 512}, </a:t>
                </a:r>
                <a:r>
                  <a:rPr lang="en-US" dirty="0" err="1">
                    <a:solidFill>
                      <a:srgbClr val="ABABAB"/>
                    </a:solidFill>
                    <a:latin typeface="Consolas" panose="020B0609020204030204" pitchFamily="49" charset="0"/>
                  </a:rPr>
                  <a:t>InterpolationType</a:t>
                </a:r>
                <a:r>
                  <a:rPr lang="en-US" dirty="0">
                    <a:solidFill>
                      <a:srgbClr val="ABABAB"/>
                    </a:solidFill>
                    <a:latin typeface="Consolas" panose="020B0609020204030204" pitchFamily="49" charset="0"/>
                  </a:rPr>
                  <a:t>::nearest),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ABABAB"/>
                    </a:solidFill>
                    <a:latin typeface="Consolas" panose="020B0609020204030204" pitchFamily="49" charset="0"/>
                  </a:rPr>
                  <a:t>AugMirror</a:t>
                </a:r>
                <a:r>
                  <a:rPr lang="en-US" dirty="0">
                    <a:solidFill>
                      <a:srgbClr val="ABABAB"/>
                    </a:solidFill>
                    <a:latin typeface="Consolas" panose="020B0609020204030204" pitchFamily="49" charset="0"/>
                  </a:rPr>
                  <a:t>(.5),</a:t>
                </a:r>
                <a:br>
                  <a:rPr lang="en-US" dirty="0">
                    <a:solidFill>
                      <a:srgbClr val="ABABAB"/>
                    </a:solidFill>
                    <a:latin typeface="Consolas" panose="020B0609020204030204" pitchFamily="49" charset="0"/>
                  </a:rPr>
                </a:br>
                <a:r>
                  <a:rPr lang="en-US" dirty="0">
                    <a:solidFill>
                      <a:srgbClr val="ABABAB"/>
                    </a:solidFill>
                    <a:latin typeface="Consolas" panose="020B0609020204030204" pitchFamily="49" charset="0"/>
                  </a:rPr>
                  <a:t>	</a:t>
                </a:r>
                <a:r>
                  <a:rPr lang="en-US" dirty="0" err="1">
                    <a:solidFill>
                      <a:srgbClr val="ABABAB"/>
                    </a:solidFill>
                    <a:latin typeface="Consolas" panose="020B0609020204030204" pitchFamily="49" charset="0"/>
                  </a:rPr>
                  <a:t>AugRotate</a:t>
                </a:r>
                <a:r>
                  <a:rPr lang="en-US" dirty="0">
                    <a:solidFill>
                      <a:srgbClr val="ABABAB"/>
                    </a:solidFill>
                    <a:latin typeface="Consolas" panose="020B0609020204030204" pitchFamily="49" charset="0"/>
                  </a:rPr>
                  <a:t>({ -10, 10 }),</a:t>
                </a:r>
                <a:br>
                  <a:rPr lang="en-US" dirty="0">
                    <a:solidFill>
                      <a:srgbClr val="ABABAB"/>
                    </a:solidFill>
                    <a:latin typeface="Consolas" panose="020B0609020204030204" pitchFamily="49" charset="0"/>
                  </a:rPr>
                </a:br>
                <a:r>
                  <a:rPr lang="en-US" dirty="0">
                    <a:solidFill>
                      <a:srgbClr val="ABABAB"/>
                    </a:solidFill>
                    <a:latin typeface="Consolas" panose="020B0609020204030204" pitchFamily="49" charset="0"/>
                  </a:rPr>
                  <a:t>	</a:t>
                </a:r>
                <a:r>
                  <a:rPr lang="en-US" dirty="0" err="1">
                    <a:solidFill>
                      <a:srgbClr val="ABABAB"/>
                    </a:solidFill>
                    <a:latin typeface="Consolas" panose="020B0609020204030204" pitchFamily="49" charset="0"/>
                  </a:rPr>
                  <a:t>AugBrightness</a:t>
                </a:r>
                <a:r>
                  <a:rPr lang="en-US" dirty="0">
                    <a:solidFill>
                      <a:srgbClr val="ABABAB"/>
                    </a:solidFill>
                    <a:latin typeface="Consolas" panose="020B0609020204030204" pitchFamily="49" charset="0"/>
                  </a:rPr>
                  <a:t>({ 0, 30 }),</a:t>
                </a:r>
                <a:br>
                  <a:rPr lang="en-US" dirty="0">
                    <a:solidFill>
                      <a:srgbClr val="000000"/>
                    </a:solidFill>
                    <a:latin typeface="Consolas" panose="020B0609020204030204" pitchFamily="49" charset="0"/>
                  </a:rPr>
                </a:br>
                <a:r>
                  <a:rPr lang="en-US" dirty="0">
                    <a:solidFill>
                      <a:srgbClr val="ABABAB"/>
                    </a:solidFill>
                    <a:latin typeface="Consolas" panose="020B0609020204030204" pitchFamily="49" charset="0"/>
                  </a:rPr>
                  <a:t>	</a:t>
                </a:r>
                <a:r>
                  <a:rPr lang="en-US" dirty="0" err="1">
                    <a:solidFill>
                      <a:srgbClr val="2B91AF"/>
                    </a:solidFill>
                    <a:latin typeface="Consolas" panose="020B0609020204030204" pitchFamily="49" charset="0"/>
                  </a:rPr>
                  <a:t>AugGammaContrast</a:t>
                </a:r>
                <a:r>
                  <a:rPr lang="en-US" dirty="0">
                    <a:solidFill>
                      <a:srgbClr val="000000"/>
                    </a:solidFill>
                    <a:latin typeface="Consolas" panose="020B0609020204030204" pitchFamily="49" charset="0"/>
                  </a:rPr>
                  <a:t>({ 0,3 }));</a:t>
                </a:r>
                <a:endParaRPr lang="en-US" dirty="0"/>
              </a:p>
              <a:p>
                <a:pPr marL="0" indent="0">
                  <a:buNone/>
                </a:pPr>
                <a:endParaRPr lang="en-US" dirty="0"/>
              </a:p>
              <a:p>
                <a:pPr marL="0" indent="0">
                  <a:buNone/>
                </a:pPr>
                <a:r>
                  <a:rPr lang="en-US" dirty="0"/>
                  <a:t>Randomly Adjust contrast by scaling each pixel value x to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255 ∗</m:t>
                        </m:r>
                        <m:f>
                          <m:fPr>
                            <m:ctrlPr>
                              <a:rPr lang="en-US" i="1">
                                <a:latin typeface="Cambria Math" panose="02040503050406030204" pitchFamily="18" charset="0"/>
                              </a:rPr>
                            </m:ctrlPr>
                          </m:fPr>
                          <m:num>
                            <m:r>
                              <a:rPr lang="en-US" i="1">
                                <a:latin typeface="Cambria Math" panose="02040503050406030204" pitchFamily="18" charset="0"/>
                              </a:rPr>
                              <m:t>𝑥</m:t>
                            </m:r>
                          </m:num>
                          <m:den>
                            <m:r>
                              <a:rPr lang="en-US" i="1">
                                <a:latin typeface="Cambria Math" panose="02040503050406030204" pitchFamily="18" charset="0"/>
                              </a:rPr>
                              <m:t>255</m:t>
                            </m:r>
                          </m:den>
                        </m:f>
                      </m:e>
                      <m:sup>
                        <m:r>
                          <a:rPr lang="en-US" i="1">
                            <a:latin typeface="Cambria Math" panose="02040503050406030204" pitchFamily="18" charset="0"/>
                          </a:rPr>
                          <m:t>𝑔𝑎𝑚𝑚𝑎</m:t>
                        </m:r>
                      </m:sup>
                    </m:sSup>
                  </m:oMath>
                </a14:m>
                <a:r>
                  <a:rPr lang="en-US" dirty="0"/>
                  <a:t> , where gamma ranges from 0 to 3.</a:t>
                </a:r>
                <a:endParaRPr lang="en-US" dirty="0">
                  <a:solidFill>
                    <a:srgbClr val="ABABAB"/>
                  </a:solidFill>
                  <a:latin typeface="Consolas" panose="020B0609020204030204" pitchFamily="49" charset="0"/>
                </a:endParaRPr>
              </a:p>
              <a:p>
                <a:endParaRPr lang="es-ES" dirty="0"/>
              </a:p>
            </p:txBody>
          </p:sp>
        </mc:Choice>
        <mc:Fallback xmlns="">
          <p:sp>
            <p:nvSpPr>
              <p:cNvPr id="6" name="Marcador de texto 5"/>
              <p:cNvSpPr>
                <a:spLocks noGrp="1" noRot="1" noChangeAspect="1" noMove="1" noResize="1" noEditPoints="1" noAdjustHandles="1" noChangeArrowheads="1" noChangeShapeType="1" noTextEdit="1"/>
              </p:cNvSpPr>
              <p:nvPr>
                <p:ph type="body" sz="quarter" idx="14"/>
              </p:nvPr>
            </p:nvSpPr>
            <p:spPr>
              <a:blipFill>
                <a:blip r:embed="rId2"/>
                <a:stretch>
                  <a:fillRect l="-422" t="-1629"/>
                </a:stretch>
              </a:blipFill>
            </p:spPr>
            <p:txBody>
              <a:bodyPr/>
              <a:lstStyle/>
              <a:p>
                <a:r>
                  <a:rPr lang="it-IT">
                    <a:noFill/>
                  </a:rPr>
                  <a:t> </a:t>
                </a:r>
              </a:p>
            </p:txBody>
          </p:sp>
        </mc:Fallback>
      </mc:AlternateContent>
      <p:sp>
        <p:nvSpPr>
          <p:cNvPr id="9" name="Arrow: Bent-Up 6">
            <a:extLst>
              <a:ext uri="{FF2B5EF4-FFF2-40B4-BE49-F238E27FC236}">
                <a16:creationId xmlns:a16="http://schemas.microsoft.com/office/drawing/2014/main" id="{E0713A12-9234-411D-ACF2-F61A40293237}"/>
              </a:ext>
            </a:extLst>
          </p:cNvPr>
          <p:cNvSpPr/>
          <p:nvPr/>
        </p:nvSpPr>
        <p:spPr>
          <a:xfrm rot="10800000">
            <a:off x="1518575" y="3007518"/>
            <a:ext cx="280725" cy="51734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1848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quarter" idx="12"/>
          </p:nvPr>
        </p:nvSpPr>
        <p:spPr/>
        <p:txBody>
          <a:bodyPr/>
          <a:lstStyle/>
          <a:p>
            <a:r>
              <a:rPr lang="en-US" dirty="0"/>
              <a:t>Pneumothorax Augmentations</a:t>
            </a:r>
            <a:endParaRPr lang="en-GB" dirty="0"/>
          </a:p>
        </p:txBody>
      </p:sp>
      <p:sp>
        <p:nvSpPr>
          <p:cNvPr id="5" name="Marcador de texto 4"/>
          <p:cNvSpPr>
            <a:spLocks noGrp="1"/>
          </p:cNvSpPr>
          <p:nvPr>
            <p:ph type="body" sz="quarter" idx="13"/>
          </p:nvPr>
        </p:nvSpPr>
        <p:spPr/>
        <p:txBody>
          <a:bodyPr/>
          <a:lstStyle/>
          <a:p>
            <a:endParaRPr lang="es-ES"/>
          </a:p>
        </p:txBody>
      </p:sp>
      <p:sp>
        <p:nvSpPr>
          <p:cNvPr id="6" name="Marcador de texto 5"/>
          <p:cNvSpPr>
            <a:spLocks noGrp="1"/>
          </p:cNvSpPr>
          <p:nvPr>
            <p:ph type="body" sz="quarter" idx="14"/>
          </p:nvPr>
        </p:nvSpPr>
        <p:spPr/>
        <p:txBody>
          <a:bodyPr/>
          <a:lstStyle/>
          <a:p>
            <a:r>
              <a:rPr lang="en-US" dirty="0"/>
              <a:t>The augmentation of validation is:</a:t>
            </a:r>
          </a:p>
          <a:p>
            <a:pPr marL="0" indent="0">
              <a:buNone/>
            </a:pP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validation_augs</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make_unique</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SequentialAugmentationContainer</a:t>
            </a:r>
            <a:r>
              <a:rPr lang="en-US" dirty="0">
                <a:solidFill>
                  <a:srgbClr val="000000"/>
                </a:solidFill>
                <a:latin typeface="Consolas" panose="020B0609020204030204" pitchFamily="49" charset="0"/>
              </a:rPr>
              <a:t>&gt;(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AugResizeDim</a:t>
            </a:r>
            <a:r>
              <a:rPr lang="en-US" dirty="0">
                <a:solidFill>
                  <a:srgbClr val="000000"/>
                </a:solidFill>
                <a:latin typeface="Consolas" panose="020B0609020204030204" pitchFamily="49" charset="0"/>
              </a:rPr>
              <a:t>({</a:t>
            </a:r>
            <a:r>
              <a:rPr lang="en-US" dirty="0">
                <a:latin typeface="Consolas" panose="020B0609020204030204" pitchFamily="49" charset="0"/>
              </a:rPr>
              <a:t>512, 512}</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InterpolationType</a:t>
            </a:r>
            <a:r>
              <a:rPr lang="en-US" dirty="0">
                <a:solidFill>
                  <a:srgbClr val="000000"/>
                </a:solidFill>
                <a:latin typeface="Consolas" panose="020B0609020204030204" pitchFamily="49" charset="0"/>
              </a:rPr>
              <a:t>::</a:t>
            </a:r>
            <a:r>
              <a:rPr lang="en-US" dirty="0">
                <a:solidFill>
                  <a:srgbClr val="2F4F4F"/>
                </a:solidFill>
                <a:latin typeface="Consolas" panose="020B0609020204030204" pitchFamily="49" charset="0"/>
              </a:rPr>
              <a:t>nearest</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p>
          <a:p>
            <a:pPr marL="0" indent="0">
              <a:buNone/>
            </a:pPr>
            <a:endParaRPr lang="en-US" dirty="0">
              <a:solidFill>
                <a:srgbClr val="000000"/>
              </a:solidFill>
              <a:latin typeface="Consolas" panose="020B0609020204030204" pitchFamily="49" charset="0"/>
            </a:endParaRPr>
          </a:p>
          <a:p>
            <a:pPr marL="0" indent="0">
              <a:buNone/>
            </a:pPr>
            <a:r>
              <a:rPr lang="en-US" dirty="0"/>
              <a:t>Which only resize the validation images to 512x512.</a:t>
            </a:r>
            <a:endParaRPr lang="en-US" dirty="0">
              <a:solidFill>
                <a:srgbClr val="ABABAB"/>
              </a:solidFill>
              <a:latin typeface="Consolas" panose="020B0609020204030204" pitchFamily="49" charset="0"/>
            </a:endParaRPr>
          </a:p>
          <a:p>
            <a:endParaRPr lang="es-ES" dirty="0"/>
          </a:p>
        </p:txBody>
      </p:sp>
    </p:spTree>
    <p:extLst>
      <p:ext uri="{BB962C8B-B14F-4D97-AF65-F5344CB8AC3E}">
        <p14:creationId xmlns:p14="http://schemas.microsoft.com/office/powerpoint/2010/main" val="578497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quarter" idx="12"/>
          </p:nvPr>
        </p:nvSpPr>
        <p:spPr/>
        <p:txBody>
          <a:bodyPr/>
          <a:lstStyle/>
          <a:p>
            <a:r>
              <a:rPr lang="en-US" dirty="0"/>
              <a:t>DICOM Overlay with ECVL</a:t>
            </a:r>
            <a:endParaRPr lang="en-GB" dirty="0"/>
          </a:p>
        </p:txBody>
      </p:sp>
      <p:sp>
        <p:nvSpPr>
          <p:cNvPr id="5" name="Marcador de texto 4"/>
          <p:cNvSpPr>
            <a:spLocks noGrp="1"/>
          </p:cNvSpPr>
          <p:nvPr>
            <p:ph type="body" sz="quarter" idx="13"/>
          </p:nvPr>
        </p:nvSpPr>
        <p:spPr/>
        <p:txBody>
          <a:bodyPr/>
          <a:lstStyle/>
          <a:p>
            <a:endParaRPr lang="es-ES" dirty="0"/>
          </a:p>
        </p:txBody>
      </p:sp>
      <p:sp>
        <p:nvSpPr>
          <p:cNvPr id="6" name="Marcador de texto 5"/>
          <p:cNvSpPr>
            <a:spLocks noGrp="1"/>
          </p:cNvSpPr>
          <p:nvPr>
            <p:ph type="body" sz="quarter" idx="14"/>
          </p:nvPr>
        </p:nvSpPr>
        <p:spPr/>
        <p:txBody>
          <a:bodyPr/>
          <a:lstStyle/>
          <a:p>
            <a:endParaRPr lang="en-US" dirty="0"/>
          </a:p>
          <a:p>
            <a:endParaRPr lang="es-ES" dirty="0"/>
          </a:p>
        </p:txBody>
      </p:sp>
      <p:pic>
        <p:nvPicPr>
          <p:cNvPr id="15" name="Immagine 14">
            <a:extLst>
              <a:ext uri="{FF2B5EF4-FFF2-40B4-BE49-F238E27FC236}">
                <a16:creationId xmlns:a16="http://schemas.microsoft.com/office/drawing/2014/main" id="{0963CAFF-79EA-411B-B974-0F70EACD12CB}"/>
              </a:ext>
            </a:extLst>
          </p:cNvPr>
          <p:cNvPicPr>
            <a:picLocks noChangeAspect="1"/>
          </p:cNvPicPr>
          <p:nvPr/>
        </p:nvPicPr>
        <p:blipFill>
          <a:blip r:embed="rId2"/>
          <a:stretch>
            <a:fillRect/>
          </a:stretch>
        </p:blipFill>
        <p:spPr>
          <a:xfrm>
            <a:off x="847889" y="1586239"/>
            <a:ext cx="4431437" cy="3157399"/>
          </a:xfrm>
          <a:prstGeom prst="rect">
            <a:avLst/>
          </a:prstGeom>
        </p:spPr>
      </p:pic>
      <p:pic>
        <p:nvPicPr>
          <p:cNvPr id="16" name="Immagine 15">
            <a:extLst>
              <a:ext uri="{FF2B5EF4-FFF2-40B4-BE49-F238E27FC236}">
                <a16:creationId xmlns:a16="http://schemas.microsoft.com/office/drawing/2014/main" id="{80268DA0-0907-4AF5-95E7-2CDB7A522522}"/>
              </a:ext>
            </a:extLst>
          </p:cNvPr>
          <p:cNvPicPr>
            <a:picLocks noChangeAspect="1"/>
          </p:cNvPicPr>
          <p:nvPr/>
        </p:nvPicPr>
        <p:blipFill>
          <a:blip r:embed="rId3"/>
          <a:stretch>
            <a:fillRect/>
          </a:stretch>
        </p:blipFill>
        <p:spPr>
          <a:xfrm>
            <a:off x="5572764" y="1804405"/>
            <a:ext cx="3073021" cy="1855300"/>
          </a:xfrm>
          <a:prstGeom prst="rect">
            <a:avLst/>
          </a:prstGeom>
        </p:spPr>
      </p:pic>
      <p:pic>
        <p:nvPicPr>
          <p:cNvPr id="17" name="Immagine 16">
            <a:extLst>
              <a:ext uri="{FF2B5EF4-FFF2-40B4-BE49-F238E27FC236}">
                <a16:creationId xmlns:a16="http://schemas.microsoft.com/office/drawing/2014/main" id="{EAA1BCBA-D58E-4422-8DAC-4D79FB7DA53D}"/>
              </a:ext>
            </a:extLst>
          </p:cNvPr>
          <p:cNvPicPr>
            <a:picLocks noChangeAspect="1"/>
          </p:cNvPicPr>
          <p:nvPr/>
        </p:nvPicPr>
        <p:blipFill>
          <a:blip r:embed="rId4"/>
          <a:stretch>
            <a:fillRect/>
          </a:stretch>
        </p:blipFill>
        <p:spPr>
          <a:xfrm>
            <a:off x="5428532" y="354185"/>
            <a:ext cx="2735817" cy="1287892"/>
          </a:xfrm>
          <a:prstGeom prst="rect">
            <a:avLst/>
          </a:prstGeom>
        </p:spPr>
      </p:pic>
      <p:pic>
        <p:nvPicPr>
          <p:cNvPr id="18" name="Immagine 17">
            <a:extLst>
              <a:ext uri="{FF2B5EF4-FFF2-40B4-BE49-F238E27FC236}">
                <a16:creationId xmlns:a16="http://schemas.microsoft.com/office/drawing/2014/main" id="{890954A1-ADCA-459C-8F10-F0DF5275C912}"/>
              </a:ext>
            </a:extLst>
          </p:cNvPr>
          <p:cNvPicPr>
            <a:picLocks noChangeAspect="1"/>
          </p:cNvPicPr>
          <p:nvPr/>
        </p:nvPicPr>
        <p:blipFill>
          <a:blip r:embed="rId5"/>
          <a:stretch>
            <a:fillRect/>
          </a:stretch>
        </p:blipFill>
        <p:spPr>
          <a:xfrm>
            <a:off x="5572764" y="3659705"/>
            <a:ext cx="3272474" cy="1048413"/>
          </a:xfrm>
          <a:prstGeom prst="rect">
            <a:avLst/>
          </a:prstGeom>
        </p:spPr>
      </p:pic>
    </p:spTree>
    <p:extLst>
      <p:ext uri="{BB962C8B-B14F-4D97-AF65-F5344CB8AC3E}">
        <p14:creationId xmlns:p14="http://schemas.microsoft.com/office/powerpoint/2010/main" val="3397575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quarter" idx="12"/>
          </p:nvPr>
        </p:nvSpPr>
        <p:spPr/>
        <p:txBody>
          <a:bodyPr/>
          <a:lstStyle/>
          <a:p>
            <a:r>
              <a:rPr lang="en-US" dirty="0"/>
              <a:t>DICOM Overlay with ECVL</a:t>
            </a:r>
            <a:endParaRPr lang="en-GB" dirty="0"/>
          </a:p>
        </p:txBody>
      </p:sp>
      <p:sp>
        <p:nvSpPr>
          <p:cNvPr id="5" name="Marcador de texto 4"/>
          <p:cNvSpPr>
            <a:spLocks noGrp="1"/>
          </p:cNvSpPr>
          <p:nvPr>
            <p:ph type="body" sz="quarter" idx="13"/>
          </p:nvPr>
        </p:nvSpPr>
        <p:spPr/>
        <p:txBody>
          <a:bodyPr/>
          <a:lstStyle/>
          <a:p>
            <a:endParaRPr lang="es-ES" dirty="0"/>
          </a:p>
        </p:txBody>
      </p:sp>
      <p:sp>
        <p:nvSpPr>
          <p:cNvPr id="6" name="Marcador de texto 5"/>
          <p:cNvSpPr>
            <a:spLocks noGrp="1"/>
          </p:cNvSpPr>
          <p:nvPr>
            <p:ph type="body" sz="quarter" idx="14"/>
          </p:nvPr>
        </p:nvSpPr>
        <p:spPr/>
        <p:txBody>
          <a:bodyPr/>
          <a:lstStyle/>
          <a:p>
            <a:r>
              <a:rPr lang="en-US" dirty="0"/>
              <a:t>Green is </a:t>
            </a:r>
            <a:r>
              <a:rPr lang="en-US" dirty="0">
                <a:highlight>
                  <a:srgbClr val="00FF00"/>
                </a:highlight>
              </a:rPr>
              <a:t>ground truth</a:t>
            </a:r>
            <a:r>
              <a:rPr lang="en-US" dirty="0"/>
              <a:t>, red is </a:t>
            </a:r>
            <a:r>
              <a:rPr lang="en-US" dirty="0">
                <a:highlight>
                  <a:srgbClr val="FF0000"/>
                </a:highlight>
              </a:rPr>
              <a:t>prediction</a:t>
            </a:r>
            <a:r>
              <a:rPr lang="en-US" dirty="0"/>
              <a:t>, and yellow are the </a:t>
            </a:r>
            <a:r>
              <a:rPr lang="en-US" dirty="0">
                <a:highlight>
                  <a:srgbClr val="FFFF00"/>
                </a:highlight>
              </a:rPr>
              <a:t>correctly</a:t>
            </a:r>
            <a:r>
              <a:rPr lang="en-US" dirty="0"/>
              <a:t> </a:t>
            </a:r>
            <a:r>
              <a:rPr lang="en-US" dirty="0">
                <a:highlight>
                  <a:srgbClr val="FFFF00"/>
                </a:highlight>
              </a:rPr>
              <a:t>predicted pixels</a:t>
            </a:r>
            <a:r>
              <a:rPr lang="en-US" dirty="0"/>
              <a:t>.</a:t>
            </a:r>
            <a:endParaRPr lang="en-US" dirty="0">
              <a:solidFill>
                <a:srgbClr val="000000"/>
              </a:solidFill>
              <a:latin typeface="Consolas" panose="020B0609020204030204" pitchFamily="49" charset="0"/>
            </a:endParaRPr>
          </a:p>
          <a:p>
            <a:endParaRPr lang="es-ES" dirty="0"/>
          </a:p>
        </p:txBody>
      </p:sp>
      <p:pic>
        <p:nvPicPr>
          <p:cNvPr id="3" name="Immagine 2" descr="Immagine che contiene luce, guardando, verde, bianco&#10;&#10;Descrizione generata automaticamente">
            <a:extLst>
              <a:ext uri="{FF2B5EF4-FFF2-40B4-BE49-F238E27FC236}">
                <a16:creationId xmlns:a16="http://schemas.microsoft.com/office/drawing/2014/main" id="{D90A9A6F-72BB-40CF-976B-D08604214763}"/>
              </a:ext>
            </a:extLst>
          </p:cNvPr>
          <p:cNvPicPr>
            <a:picLocks noChangeAspect="1"/>
          </p:cNvPicPr>
          <p:nvPr/>
        </p:nvPicPr>
        <p:blipFill>
          <a:blip r:embed="rId2"/>
          <a:stretch>
            <a:fillRect/>
          </a:stretch>
        </p:blipFill>
        <p:spPr>
          <a:xfrm>
            <a:off x="577910" y="2153018"/>
            <a:ext cx="2267612" cy="2267612"/>
          </a:xfrm>
          <a:prstGeom prst="rect">
            <a:avLst/>
          </a:prstGeom>
        </p:spPr>
      </p:pic>
      <p:pic>
        <p:nvPicPr>
          <p:cNvPr id="8" name="Immagine 7" descr="Immagine che contiene guardando, tenendo, sedendo, indossando&#10;&#10;Descrizione generata automaticamente">
            <a:extLst>
              <a:ext uri="{FF2B5EF4-FFF2-40B4-BE49-F238E27FC236}">
                <a16:creationId xmlns:a16="http://schemas.microsoft.com/office/drawing/2014/main" id="{891CA083-8866-493B-9526-A3EF8560E2DB}"/>
              </a:ext>
            </a:extLst>
          </p:cNvPr>
          <p:cNvPicPr>
            <a:picLocks noChangeAspect="1"/>
          </p:cNvPicPr>
          <p:nvPr/>
        </p:nvPicPr>
        <p:blipFill>
          <a:blip r:embed="rId3"/>
          <a:stretch>
            <a:fillRect/>
          </a:stretch>
        </p:blipFill>
        <p:spPr>
          <a:xfrm>
            <a:off x="2980251" y="2153019"/>
            <a:ext cx="2267612" cy="2267612"/>
          </a:xfrm>
          <a:prstGeom prst="rect">
            <a:avLst/>
          </a:prstGeom>
        </p:spPr>
      </p:pic>
      <p:pic>
        <p:nvPicPr>
          <p:cNvPr id="10" name="Immagine 9" descr="Immagine che contiene sedendo, colorato, aquilone&#10;&#10;Descrizione generata automaticamente">
            <a:extLst>
              <a:ext uri="{FF2B5EF4-FFF2-40B4-BE49-F238E27FC236}">
                <a16:creationId xmlns:a16="http://schemas.microsoft.com/office/drawing/2014/main" id="{11A9C824-1175-48C0-B744-803593EDA1C9}"/>
              </a:ext>
            </a:extLst>
          </p:cNvPr>
          <p:cNvPicPr>
            <a:picLocks noChangeAspect="1"/>
          </p:cNvPicPr>
          <p:nvPr/>
        </p:nvPicPr>
        <p:blipFill>
          <a:blip r:embed="rId4"/>
          <a:stretch>
            <a:fillRect/>
          </a:stretch>
        </p:blipFill>
        <p:spPr>
          <a:xfrm>
            <a:off x="5368304" y="2153018"/>
            <a:ext cx="2267612" cy="2267612"/>
          </a:xfrm>
          <a:prstGeom prst="rect">
            <a:avLst/>
          </a:prstGeom>
        </p:spPr>
      </p:pic>
    </p:spTree>
    <p:extLst>
      <p:ext uri="{BB962C8B-B14F-4D97-AF65-F5344CB8AC3E}">
        <p14:creationId xmlns:p14="http://schemas.microsoft.com/office/powerpoint/2010/main" val="2513033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quarter" idx="12"/>
          </p:nvPr>
        </p:nvSpPr>
        <p:spPr/>
        <p:txBody>
          <a:bodyPr/>
          <a:lstStyle/>
          <a:p>
            <a:r>
              <a:rPr lang="en-US" dirty="0"/>
              <a:t>DICOM Overlay with ECVL</a:t>
            </a:r>
            <a:endParaRPr lang="en-GB" dirty="0"/>
          </a:p>
        </p:txBody>
      </p:sp>
      <p:sp>
        <p:nvSpPr>
          <p:cNvPr id="5" name="Marcador de texto 4"/>
          <p:cNvSpPr>
            <a:spLocks noGrp="1"/>
          </p:cNvSpPr>
          <p:nvPr>
            <p:ph type="body" sz="quarter" idx="13"/>
          </p:nvPr>
        </p:nvSpPr>
        <p:spPr/>
        <p:txBody>
          <a:bodyPr/>
          <a:lstStyle/>
          <a:p>
            <a:endParaRPr lang="es-ES" dirty="0"/>
          </a:p>
        </p:txBody>
      </p:sp>
      <p:pic>
        <p:nvPicPr>
          <p:cNvPr id="11" name="Immagine 10" descr="Immagine che contiene screenshot, interni, computer, monitor&#10;&#10;Descrizione generata automaticamente">
            <a:extLst>
              <a:ext uri="{FF2B5EF4-FFF2-40B4-BE49-F238E27FC236}">
                <a16:creationId xmlns:a16="http://schemas.microsoft.com/office/drawing/2014/main" id="{1D3BA2A4-E015-4C2E-AB81-174BF9D740F1}"/>
              </a:ext>
            </a:extLst>
          </p:cNvPr>
          <p:cNvPicPr>
            <a:picLocks noChangeAspect="1"/>
          </p:cNvPicPr>
          <p:nvPr/>
        </p:nvPicPr>
        <p:blipFill>
          <a:blip r:embed="rId2"/>
          <a:stretch>
            <a:fillRect/>
          </a:stretch>
        </p:blipFill>
        <p:spPr>
          <a:xfrm>
            <a:off x="0" y="164308"/>
            <a:ext cx="9144000" cy="4800600"/>
          </a:xfrm>
          <a:prstGeom prst="rect">
            <a:avLst/>
          </a:prstGeom>
        </p:spPr>
      </p:pic>
    </p:spTree>
    <p:extLst>
      <p:ext uri="{BB962C8B-B14F-4D97-AF65-F5344CB8AC3E}">
        <p14:creationId xmlns:p14="http://schemas.microsoft.com/office/powerpoint/2010/main" val="3245578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quarter" idx="12"/>
          </p:nvPr>
        </p:nvSpPr>
        <p:spPr/>
        <p:txBody>
          <a:bodyPr/>
          <a:lstStyle/>
          <a:p>
            <a:r>
              <a:rPr lang="en-US" dirty="0"/>
              <a:t>Python Pneumothorax</a:t>
            </a:r>
            <a:endParaRPr lang="en-GB" dirty="0"/>
          </a:p>
        </p:txBody>
      </p:sp>
      <p:sp>
        <p:nvSpPr>
          <p:cNvPr id="5" name="Marcador de texto 4"/>
          <p:cNvSpPr>
            <a:spLocks noGrp="1"/>
          </p:cNvSpPr>
          <p:nvPr>
            <p:ph type="body" sz="quarter" idx="13"/>
          </p:nvPr>
        </p:nvSpPr>
        <p:spPr/>
        <p:txBody>
          <a:bodyPr/>
          <a:lstStyle/>
          <a:p>
            <a:endParaRPr lang="es-ES" dirty="0"/>
          </a:p>
        </p:txBody>
      </p:sp>
      <p:sp>
        <p:nvSpPr>
          <p:cNvPr id="6" name="Marcador de texto 5"/>
          <p:cNvSpPr>
            <a:spLocks noGrp="1"/>
          </p:cNvSpPr>
          <p:nvPr>
            <p:ph type="body" sz="quarter" idx="14"/>
          </p:nvPr>
        </p:nvSpPr>
        <p:spPr/>
        <p:txBody>
          <a:bodyPr/>
          <a:lstStyle/>
          <a:p>
            <a:r>
              <a:rPr lang="en-US" dirty="0"/>
              <a:t>The Pneumothorax training and inference examples have been also ported to </a:t>
            </a:r>
            <a:r>
              <a:rPr lang="en-US" dirty="0" err="1"/>
              <a:t>PyECVL</a:t>
            </a:r>
            <a:r>
              <a:rPr lang="en-US" dirty="0"/>
              <a:t> and </a:t>
            </a:r>
            <a:r>
              <a:rPr lang="en-US" dirty="0" err="1"/>
              <a:t>PyEDDL</a:t>
            </a:r>
            <a:r>
              <a:rPr lang="en-US" dirty="0"/>
              <a:t> </a:t>
            </a:r>
            <a:r>
              <a:rPr lang="en-US" dirty="0">
                <a:sym typeface="Wingdings" panose="05000000000000000000" pitchFamily="2" charset="2"/>
              </a:rPr>
              <a:t> </a:t>
            </a:r>
            <a:r>
              <a:rPr lang="en-US" dirty="0">
                <a:sym typeface="Wingdings" panose="05000000000000000000" pitchFamily="2" charset="2"/>
                <a:hlinkClick r:id="rId2"/>
              </a:rPr>
              <a:t>Link</a:t>
            </a:r>
            <a:endParaRPr lang="en-US" dirty="0"/>
          </a:p>
          <a:p>
            <a:r>
              <a:rPr lang="en-US" dirty="0"/>
              <a:t>The same network, dataset splits, and augmentations are employed.</a:t>
            </a:r>
          </a:p>
          <a:p>
            <a:endParaRPr lang="en-US" dirty="0"/>
          </a:p>
          <a:p>
            <a:r>
              <a:rPr lang="en-US" dirty="0"/>
              <a:t>Moreover, if you are a </a:t>
            </a:r>
            <a:r>
              <a:rPr lang="en-US" dirty="0" err="1"/>
              <a:t>PyTorch</a:t>
            </a:r>
            <a:r>
              <a:rPr lang="en-US" dirty="0"/>
              <a:t> fan, the </a:t>
            </a:r>
            <a:r>
              <a:rPr lang="en-US" dirty="0">
                <a:hlinkClick r:id="rId3"/>
              </a:rPr>
              <a:t>use_case_pipeline</a:t>
            </a:r>
            <a:r>
              <a:rPr lang="en-US" dirty="0"/>
              <a:t> repository includes scripts for creating </a:t>
            </a:r>
            <a:r>
              <a:rPr lang="en-US" dirty="0" err="1"/>
              <a:t>dataloaders</a:t>
            </a:r>
            <a:r>
              <a:rPr lang="en-US" dirty="0"/>
              <a:t> from the DeepHealth dataset YAML files.</a:t>
            </a:r>
          </a:p>
          <a:p>
            <a:endParaRPr lang="en-US" dirty="0">
              <a:solidFill>
                <a:srgbClr val="000000"/>
              </a:solidFill>
              <a:latin typeface="Consolas" panose="020B0609020204030204" pitchFamily="49" charset="0"/>
            </a:endParaRPr>
          </a:p>
          <a:p>
            <a:endParaRPr lang="es-ES" dirty="0"/>
          </a:p>
        </p:txBody>
      </p:sp>
    </p:spTree>
    <p:extLst>
      <p:ext uri="{BB962C8B-B14F-4D97-AF65-F5344CB8AC3E}">
        <p14:creationId xmlns:p14="http://schemas.microsoft.com/office/powerpoint/2010/main" val="2769787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Marcador de texto 3"/>
          <p:cNvSpPr>
            <a:spLocks noGrp="1"/>
          </p:cNvSpPr>
          <p:nvPr>
            <p:ph type="body"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pPr eaLnBrk="1" hangingPunct="1"/>
            <a:r>
              <a:rPr lang="en-US" dirty="0"/>
              <a:t>Pneumothorax Segmentation</a:t>
            </a:r>
            <a:endParaRPr lang="en-GB" dirty="0">
              <a:latin typeface="Raleway" charset="0"/>
            </a:endParaRPr>
          </a:p>
        </p:txBody>
      </p:sp>
      <p:sp>
        <p:nvSpPr>
          <p:cNvPr id="11266" name="Marcador de texto 4"/>
          <p:cNvSpPr>
            <a:spLocks noGrp="1"/>
          </p:cNvSpPr>
          <p:nvPr>
            <p:ph type="body" sz="quarter" idx="13"/>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pPr eaLnBrk="1" hangingPunct="1"/>
            <a:endParaRPr lang="en-US" dirty="0">
              <a:latin typeface="Raleway SemiBold" charset="0"/>
            </a:endParaRPr>
          </a:p>
        </p:txBody>
      </p:sp>
      <p:sp>
        <p:nvSpPr>
          <p:cNvPr id="3" name="Marcador de texto 2"/>
          <p:cNvSpPr>
            <a:spLocks noGrp="1"/>
          </p:cNvSpPr>
          <p:nvPr>
            <p:ph type="body" sz="quarter" idx="14"/>
          </p:nvPr>
        </p:nvSpPr>
        <p:spPr/>
        <p:txBody>
          <a:bodyPr/>
          <a:lstStyle/>
          <a:p>
            <a:r>
              <a:rPr lang="en-US" dirty="0"/>
              <a:t>SIIM-ACR Pneumothorax Segmentation is a </a:t>
            </a:r>
            <a:r>
              <a:rPr lang="en-US" dirty="0">
                <a:hlinkClick r:id="rId2"/>
              </a:rPr>
              <a:t>Kaggle challenge</a:t>
            </a:r>
            <a:r>
              <a:rPr lang="en-US" dirty="0"/>
              <a:t> which aims to identify Pneumothorax disease in chest x-rays.</a:t>
            </a:r>
          </a:p>
          <a:p>
            <a:r>
              <a:rPr lang="en-US" dirty="0"/>
              <a:t>The </a:t>
            </a:r>
            <a:r>
              <a:rPr lang="en-US" dirty="0">
                <a:hlinkClick r:id="rId3"/>
              </a:rPr>
              <a:t>use_case_pipeline</a:t>
            </a:r>
            <a:r>
              <a:rPr lang="en-US" dirty="0"/>
              <a:t> GitHub repository contains two scripts for training and test a deep neural network for such a challenge (of course using ECVL and EDDL).</a:t>
            </a:r>
          </a:p>
          <a:p>
            <a:endParaRPr lang="en-US" dirty="0"/>
          </a:p>
          <a:p>
            <a:r>
              <a:rPr lang="en-US" dirty="0"/>
              <a:t>In this presentation we will provide a description of:</a:t>
            </a:r>
          </a:p>
          <a:p>
            <a:pPr lvl="1"/>
            <a:r>
              <a:rPr lang="en-US" dirty="0"/>
              <a:t>Model architecture employed</a:t>
            </a:r>
          </a:p>
          <a:p>
            <a:pPr lvl="1"/>
            <a:r>
              <a:rPr lang="en-US" dirty="0"/>
              <a:t>Training/validation splits</a:t>
            </a:r>
          </a:p>
          <a:p>
            <a:pPr lvl="1"/>
            <a:r>
              <a:rPr lang="en-US" dirty="0"/>
              <a:t>Augmentations chosen</a:t>
            </a:r>
          </a:p>
          <a:p>
            <a:endParaRPr lang="en-US" dirty="0"/>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p:txBody>
          <a:bodyPr/>
          <a:lstStyle/>
          <a:p>
            <a:r>
              <a:rPr lang="es-ES" dirty="0"/>
              <a:t>Costantino Grana</a:t>
            </a:r>
          </a:p>
          <a:p>
            <a:r>
              <a:rPr lang="es-ES" dirty="0"/>
              <a:t>costantino.grana@unimore.it</a:t>
            </a:r>
          </a:p>
        </p:txBody>
      </p:sp>
      <p:sp>
        <p:nvSpPr>
          <p:cNvPr id="3" name="Marcador de texto 2"/>
          <p:cNvSpPr>
            <a:spLocks noGrp="1"/>
          </p:cNvSpPr>
          <p:nvPr>
            <p:ph type="body" sz="quarter" idx="11"/>
          </p:nvPr>
        </p:nvSpPr>
        <p:spPr>
          <a:xfrm>
            <a:off x="2307432" y="2422007"/>
            <a:ext cx="4349702" cy="474663"/>
          </a:xfrm>
        </p:spPr>
        <p:txBody>
          <a:bodyPr/>
          <a:lstStyle/>
          <a:p>
            <a:r>
              <a:rPr lang="es-ES" sz="3600" dirty="0"/>
              <a:t>Now it's your turn!</a:t>
            </a:r>
          </a:p>
        </p:txBody>
      </p:sp>
    </p:spTree>
    <p:extLst>
      <p:ext uri="{BB962C8B-B14F-4D97-AF65-F5344CB8AC3E}">
        <p14:creationId xmlns:p14="http://schemas.microsoft.com/office/powerpoint/2010/main" val="888828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Marcador de texto 3"/>
          <p:cNvSpPr>
            <a:spLocks noGrp="1"/>
          </p:cNvSpPr>
          <p:nvPr>
            <p:ph type="body"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pPr eaLnBrk="1" hangingPunct="1"/>
            <a:r>
              <a:rPr lang="en-US" dirty="0" err="1"/>
              <a:t>SegNet</a:t>
            </a:r>
            <a:r>
              <a:rPr lang="en-US" dirty="0"/>
              <a:t> Architecture	</a:t>
            </a:r>
            <a:endParaRPr lang="en-GB" dirty="0">
              <a:latin typeface="Raleway" charset="0"/>
            </a:endParaRPr>
          </a:p>
        </p:txBody>
      </p:sp>
      <p:sp>
        <p:nvSpPr>
          <p:cNvPr id="11266" name="Marcador de texto 4"/>
          <p:cNvSpPr>
            <a:spLocks noGrp="1"/>
          </p:cNvSpPr>
          <p:nvPr>
            <p:ph type="body" sz="quarter" idx="13"/>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pPr eaLnBrk="1" hangingPunct="1"/>
            <a:endParaRPr lang="en-US" dirty="0">
              <a:latin typeface="Raleway SemiBold" charset="0"/>
            </a:endParaRPr>
          </a:p>
        </p:txBody>
      </p:sp>
      <p:sp>
        <p:nvSpPr>
          <p:cNvPr id="3" name="Marcador de texto 2"/>
          <p:cNvSpPr>
            <a:spLocks noGrp="1"/>
          </p:cNvSpPr>
          <p:nvPr>
            <p:ph type="body" sz="quarter" idx="14"/>
          </p:nvPr>
        </p:nvSpPr>
        <p:spPr/>
        <p:txBody>
          <a:bodyPr/>
          <a:lstStyle/>
          <a:p>
            <a:r>
              <a:rPr lang="en-US" dirty="0"/>
              <a:t>Model presented in 2015 (</a:t>
            </a:r>
            <a:r>
              <a:rPr lang="en-US" dirty="0">
                <a:hlinkClick r:id="rId2"/>
              </a:rPr>
              <a:t>pdf</a:t>
            </a:r>
            <a:r>
              <a:rPr lang="en-US" dirty="0"/>
              <a:t>) for semantic segmentation</a:t>
            </a:r>
          </a:p>
          <a:p>
            <a:r>
              <a:rPr lang="en-US" dirty="0"/>
              <a:t>Encoder-decoder network</a:t>
            </a:r>
          </a:p>
          <a:p>
            <a:r>
              <a:rPr lang="en-US" dirty="0"/>
              <a:t>Final pixelwise classification layer </a:t>
            </a:r>
          </a:p>
        </p:txBody>
      </p:sp>
      <p:pic>
        <p:nvPicPr>
          <p:cNvPr id="5" name="Picture 50">
            <a:extLst>
              <a:ext uri="{FF2B5EF4-FFF2-40B4-BE49-F238E27FC236}">
                <a16:creationId xmlns:a16="http://schemas.microsoft.com/office/drawing/2014/main" id="{C9DA4404-C523-4F61-A811-67FEC6DD7D0B}"/>
              </a:ext>
            </a:extLst>
          </p:cNvPr>
          <p:cNvPicPr>
            <a:picLocks noChangeAspect="1"/>
          </p:cNvPicPr>
          <p:nvPr/>
        </p:nvPicPr>
        <p:blipFill rotWithShape="1">
          <a:blip r:embed="rId3"/>
          <a:srcRect t="4435" r="241" b="3964"/>
          <a:stretch/>
        </p:blipFill>
        <p:spPr>
          <a:xfrm>
            <a:off x="2433415" y="2641021"/>
            <a:ext cx="4277169" cy="2008514"/>
          </a:xfrm>
          <a:prstGeom prst="rect">
            <a:avLst/>
          </a:prstGeom>
        </p:spPr>
      </p:pic>
    </p:spTree>
    <p:extLst>
      <p:ext uri="{BB962C8B-B14F-4D97-AF65-F5344CB8AC3E}">
        <p14:creationId xmlns:p14="http://schemas.microsoft.com/office/powerpoint/2010/main" val="1629807350"/>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9"/>
          <p:cNvSpPr>
            <a:spLocks noGrp="1"/>
          </p:cNvSpPr>
          <p:nvPr>
            <p:ph type="body" sz="quarter" idx="12"/>
          </p:nvPr>
        </p:nvSpPr>
        <p:spPr/>
        <p:txBody>
          <a:bodyPr/>
          <a:lstStyle/>
          <a:p>
            <a:r>
              <a:rPr lang="en-US" dirty="0"/>
              <a:t>Architecture</a:t>
            </a:r>
            <a:endParaRPr lang="en-GB" dirty="0"/>
          </a:p>
        </p:txBody>
      </p:sp>
      <p:sp>
        <p:nvSpPr>
          <p:cNvPr id="11" name="Marcador de texto 10"/>
          <p:cNvSpPr>
            <a:spLocks noGrp="1"/>
          </p:cNvSpPr>
          <p:nvPr>
            <p:ph type="body" sz="quarter" idx="13"/>
          </p:nvPr>
        </p:nvSpPr>
        <p:spPr/>
        <p:txBody>
          <a:bodyPr/>
          <a:lstStyle/>
          <a:p>
            <a:endParaRPr lang="es-ES" dirty="0"/>
          </a:p>
        </p:txBody>
      </p:sp>
      <p:sp>
        <p:nvSpPr>
          <p:cNvPr id="12" name="Marcador de texto 11"/>
          <p:cNvSpPr>
            <a:spLocks noGrp="1"/>
          </p:cNvSpPr>
          <p:nvPr>
            <p:ph type="body" sz="quarter" idx="14"/>
          </p:nvPr>
        </p:nvSpPr>
        <p:spPr/>
        <p:txBody>
          <a:bodyPr/>
          <a:lstStyle/>
          <a:p>
            <a:r>
              <a:rPr lang="en-US" dirty="0"/>
              <a:t>The encoder network consists of 13 convolutional layers (first 13 convolutional layers of VGG16 network)</a:t>
            </a:r>
          </a:p>
          <a:p>
            <a:r>
              <a:rPr lang="en-US" dirty="0"/>
              <a:t>The appropriate decoder in the decoder network </a:t>
            </a:r>
            <a:r>
              <a:rPr lang="en-US" dirty="0" err="1"/>
              <a:t>upsamples</a:t>
            </a:r>
            <a:r>
              <a:rPr lang="en-US" dirty="0"/>
              <a:t> its input producing sparse feature maps. These feature maps are then convolved with a trainable decoder filter bank to produce dense feature maps.</a:t>
            </a:r>
          </a:p>
          <a:p>
            <a:r>
              <a:rPr lang="en-US" dirty="0"/>
              <a:t>The high dimensional feature representation at the output of the final decoder is fed to a trainable soft-max classifier.</a:t>
            </a:r>
          </a:p>
          <a:p>
            <a:pPr marL="0" indent="0">
              <a:buNone/>
            </a:pPr>
            <a:endParaRPr lang="es-ES" dirty="0"/>
          </a:p>
        </p:txBody>
      </p:sp>
    </p:spTree>
    <p:extLst>
      <p:ext uri="{BB962C8B-B14F-4D97-AF65-F5344CB8AC3E}">
        <p14:creationId xmlns:p14="http://schemas.microsoft.com/office/powerpoint/2010/main" val="62902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quarter" idx="12"/>
          </p:nvPr>
        </p:nvSpPr>
        <p:spPr/>
        <p:txBody>
          <a:bodyPr/>
          <a:lstStyle/>
          <a:p>
            <a:r>
              <a:rPr lang="en-US" dirty="0" err="1"/>
              <a:t>SegNet</a:t>
            </a:r>
            <a:r>
              <a:rPr lang="en-US" dirty="0"/>
              <a:t> Architecture with EDDL</a:t>
            </a:r>
            <a:endParaRPr lang="en-GB" dirty="0"/>
          </a:p>
        </p:txBody>
      </p:sp>
      <p:sp>
        <p:nvSpPr>
          <p:cNvPr id="5" name="Marcador de texto 4"/>
          <p:cNvSpPr>
            <a:spLocks noGrp="1"/>
          </p:cNvSpPr>
          <p:nvPr>
            <p:ph type="body" sz="quarter" idx="13"/>
          </p:nvPr>
        </p:nvSpPr>
        <p:spPr/>
        <p:txBody>
          <a:bodyPr/>
          <a:lstStyle/>
          <a:p>
            <a:r>
              <a:rPr lang="es-ES" dirty="0">
                <a:hlinkClick r:id="rId2"/>
              </a:rPr>
              <a:t>https://github.com/deephealthproject/use_case_pipeline</a:t>
            </a:r>
            <a:r>
              <a:rPr lang="es-ES" dirty="0"/>
              <a:t> </a:t>
            </a:r>
          </a:p>
        </p:txBody>
      </p:sp>
      <p:sp>
        <p:nvSpPr>
          <p:cNvPr id="6" name="Marcador de texto 5"/>
          <p:cNvSpPr>
            <a:spLocks noGrp="1"/>
          </p:cNvSpPr>
          <p:nvPr>
            <p:ph type="body" sz="quarter" idx="14"/>
          </p:nvPr>
        </p:nvSpPr>
        <p:spPr/>
        <p:txBody>
          <a:bodyPr/>
          <a:lstStyle/>
          <a:p>
            <a:pPr marL="0" indent="0">
              <a:buNone/>
            </a:pPr>
            <a:endParaRPr lang="en-US" dirty="0"/>
          </a:p>
          <a:p>
            <a:endParaRPr lang="es-ES" dirty="0"/>
          </a:p>
        </p:txBody>
      </p:sp>
      <p:grpSp>
        <p:nvGrpSpPr>
          <p:cNvPr id="157" name="Group 946">
            <a:extLst>
              <a:ext uri="{FF2B5EF4-FFF2-40B4-BE49-F238E27FC236}">
                <a16:creationId xmlns:a16="http://schemas.microsoft.com/office/drawing/2014/main" id="{2756D4CE-D78B-498F-A967-41BB3D6BC1A0}"/>
              </a:ext>
            </a:extLst>
          </p:cNvPr>
          <p:cNvGrpSpPr/>
          <p:nvPr/>
        </p:nvGrpSpPr>
        <p:grpSpPr>
          <a:xfrm>
            <a:off x="101509" y="1636639"/>
            <a:ext cx="8925573" cy="687730"/>
            <a:chOff x="117012" y="222883"/>
            <a:chExt cx="9889272" cy="617402"/>
          </a:xfrm>
        </p:grpSpPr>
        <p:sp>
          <p:nvSpPr>
            <p:cNvPr id="158" name="object 2">
              <a:extLst>
                <a:ext uri="{FF2B5EF4-FFF2-40B4-BE49-F238E27FC236}">
                  <a16:creationId xmlns:a16="http://schemas.microsoft.com/office/drawing/2014/main" id="{456136F3-9447-4294-986D-72B195D4F2A5}"/>
                </a:ext>
              </a:extLst>
            </p:cNvPr>
            <p:cNvSpPr txBox="1"/>
            <p:nvPr/>
          </p:nvSpPr>
          <p:spPr>
            <a:xfrm>
              <a:off x="724371" y="222883"/>
              <a:ext cx="300990" cy="230832"/>
            </a:xfrm>
            <a:prstGeom prst="rect">
              <a:avLst/>
            </a:prstGeom>
            <a:ln w="5572">
              <a:solidFill>
                <a:srgbClr val="000000"/>
              </a:solidFill>
            </a:ln>
          </p:spPr>
          <p:txBody>
            <a:bodyPr vert="horz" wrap="square" lIns="0" tIns="0" rIns="0" bIns="0" rtlCol="0" anchor="t">
              <a:spAutoFit/>
            </a:bodyPr>
            <a:lstStyle/>
            <a:p>
              <a:pPr marL="72390">
                <a:lnSpc>
                  <a:spcPct val="100000"/>
                </a:lnSpc>
              </a:pPr>
              <a:r>
                <a:rPr lang="it-IT" sz="500" spc="-5" dirty="0">
                  <a:latin typeface="Times New Roman"/>
                  <a:cs typeface="Times New Roman"/>
                </a:rPr>
                <a:t>c</a:t>
              </a:r>
              <a:r>
                <a:rPr sz="500" spc="-5" dirty="0">
                  <a:latin typeface="Times New Roman"/>
                  <a:cs typeface="Times New Roman"/>
                </a:rPr>
                <a:t>onv1</a:t>
              </a:r>
              <a:br>
                <a:rPr lang="en-US" sz="500" spc="-5" dirty="0">
                  <a:latin typeface="Times New Roman"/>
                  <a:cs typeface="Times New Roman"/>
                </a:rPr>
              </a:br>
              <a:r>
                <a:rPr lang="en-US" sz="500" spc="-5" dirty="0">
                  <a:latin typeface="Times New Roman"/>
                  <a:cs typeface="Times New Roman"/>
                </a:rPr>
                <a:t>bn1</a:t>
              </a:r>
              <a:br>
                <a:rPr lang="en-US" sz="500" spc="-5" dirty="0">
                  <a:latin typeface="Times New Roman"/>
                  <a:cs typeface="Times New Roman"/>
                </a:rPr>
              </a:br>
              <a:r>
                <a:rPr lang="en-US" sz="500" spc="-5" dirty="0">
                  <a:latin typeface="Times New Roman"/>
                  <a:cs typeface="Times New Roman"/>
                </a:rPr>
                <a:t>relu1</a:t>
              </a:r>
              <a:endParaRPr sz="500" dirty="0">
                <a:latin typeface="Times New Roman"/>
                <a:cs typeface="Times New Roman"/>
              </a:endParaRPr>
            </a:p>
          </p:txBody>
        </p:sp>
        <p:sp>
          <p:nvSpPr>
            <p:cNvPr id="159" name="object 3">
              <a:extLst>
                <a:ext uri="{FF2B5EF4-FFF2-40B4-BE49-F238E27FC236}">
                  <a16:creationId xmlns:a16="http://schemas.microsoft.com/office/drawing/2014/main" id="{C2773DC6-4347-4B24-98BE-30B4D0824EE6}"/>
                </a:ext>
              </a:extLst>
            </p:cNvPr>
            <p:cNvSpPr txBox="1"/>
            <p:nvPr/>
          </p:nvSpPr>
          <p:spPr>
            <a:xfrm>
              <a:off x="1225859" y="222883"/>
              <a:ext cx="300990" cy="230832"/>
            </a:xfrm>
            <a:prstGeom prst="rect">
              <a:avLst/>
            </a:prstGeom>
            <a:ln w="5572">
              <a:solidFill>
                <a:srgbClr val="000000"/>
              </a:solidFill>
            </a:ln>
          </p:spPr>
          <p:txBody>
            <a:bodyPr vert="horz" wrap="square" lIns="0" tIns="0" rIns="0" bIns="0" rtlCol="0">
              <a:spAutoFit/>
            </a:bodyPr>
            <a:lstStyle/>
            <a:p>
              <a:pPr marL="72390"/>
              <a:r>
                <a:rPr lang="it-IT" sz="500" spc="-5" dirty="0">
                  <a:latin typeface="Times New Roman"/>
                  <a:cs typeface="Times New Roman"/>
                </a:rPr>
                <a:t>conv2</a:t>
              </a:r>
              <a:br>
                <a:rPr lang="it-IT" sz="500" spc="-5" dirty="0">
                  <a:latin typeface="Times New Roman"/>
                  <a:cs typeface="Times New Roman"/>
                </a:rPr>
              </a:br>
              <a:r>
                <a:rPr lang="it-IT" sz="500" spc="-5" dirty="0">
                  <a:latin typeface="Times New Roman"/>
                  <a:cs typeface="Times New Roman"/>
                </a:rPr>
                <a:t>bn2</a:t>
              </a:r>
              <a:br>
                <a:rPr lang="it-IT" sz="500" spc="-5" dirty="0">
                  <a:latin typeface="Times New Roman"/>
                  <a:cs typeface="Times New Roman"/>
                </a:rPr>
              </a:br>
              <a:r>
                <a:rPr lang="it-IT" sz="500" spc="-5" dirty="0">
                  <a:latin typeface="Times New Roman"/>
                  <a:cs typeface="Times New Roman"/>
                </a:rPr>
                <a:t>relu2</a:t>
              </a:r>
            </a:p>
          </p:txBody>
        </p:sp>
        <p:sp>
          <p:nvSpPr>
            <p:cNvPr id="160" name="object 4">
              <a:extLst>
                <a:ext uri="{FF2B5EF4-FFF2-40B4-BE49-F238E27FC236}">
                  <a16:creationId xmlns:a16="http://schemas.microsoft.com/office/drawing/2014/main" id="{66413EF3-B0CD-4D81-A92B-B5CED330B4B7}"/>
                </a:ext>
              </a:extLst>
            </p:cNvPr>
            <p:cNvSpPr/>
            <p:nvPr/>
          </p:nvSpPr>
          <p:spPr>
            <a:xfrm>
              <a:off x="1024718" y="323181"/>
              <a:ext cx="147320" cy="0"/>
            </a:xfrm>
            <a:custGeom>
              <a:avLst/>
              <a:gdLst/>
              <a:ahLst/>
              <a:cxnLst/>
              <a:rect l="l" t="t" r="r" b="b"/>
              <a:pathLst>
                <a:path w="147319">
                  <a:moveTo>
                    <a:pt x="0" y="0"/>
                  </a:moveTo>
                  <a:lnTo>
                    <a:pt x="147225" y="0"/>
                  </a:lnTo>
                </a:path>
              </a:pathLst>
            </a:custGeom>
            <a:ln w="5572">
              <a:solidFill>
                <a:srgbClr val="000000"/>
              </a:solidFill>
            </a:ln>
          </p:spPr>
          <p:txBody>
            <a:bodyPr wrap="square" lIns="0" tIns="0" rIns="0" bIns="0" rtlCol="0"/>
            <a:lstStyle/>
            <a:p>
              <a:endParaRPr/>
            </a:p>
          </p:txBody>
        </p:sp>
        <p:sp>
          <p:nvSpPr>
            <p:cNvPr id="161" name="object 5">
              <a:extLst>
                <a:ext uri="{FF2B5EF4-FFF2-40B4-BE49-F238E27FC236}">
                  <a16:creationId xmlns:a16="http://schemas.microsoft.com/office/drawing/2014/main" id="{146C9AC8-AFA7-48DE-BB4D-AAD21DBC33BC}"/>
                </a:ext>
              </a:extLst>
            </p:cNvPr>
            <p:cNvSpPr/>
            <p:nvPr/>
          </p:nvSpPr>
          <p:spPr>
            <a:xfrm>
              <a:off x="1169681" y="303678"/>
              <a:ext cx="55880" cy="39370"/>
            </a:xfrm>
            <a:custGeom>
              <a:avLst/>
              <a:gdLst/>
              <a:ahLst/>
              <a:cxnLst/>
              <a:rect l="l" t="t" r="r" b="b"/>
              <a:pathLst>
                <a:path w="55880" h="39370">
                  <a:moveTo>
                    <a:pt x="0" y="0"/>
                  </a:moveTo>
                  <a:lnTo>
                    <a:pt x="0" y="39004"/>
                  </a:lnTo>
                  <a:lnTo>
                    <a:pt x="55720" y="19502"/>
                  </a:lnTo>
                  <a:lnTo>
                    <a:pt x="0" y="0"/>
                  </a:lnTo>
                  <a:close/>
                </a:path>
              </a:pathLst>
            </a:custGeom>
            <a:solidFill>
              <a:srgbClr val="000000"/>
            </a:solidFill>
          </p:spPr>
          <p:txBody>
            <a:bodyPr wrap="square" lIns="0" tIns="0" rIns="0" bIns="0" rtlCol="0"/>
            <a:lstStyle/>
            <a:p>
              <a:endParaRPr/>
            </a:p>
          </p:txBody>
        </p:sp>
        <p:sp>
          <p:nvSpPr>
            <p:cNvPr id="162" name="object 6">
              <a:extLst>
                <a:ext uri="{FF2B5EF4-FFF2-40B4-BE49-F238E27FC236}">
                  <a16:creationId xmlns:a16="http://schemas.microsoft.com/office/drawing/2014/main" id="{FFECA266-12F1-435F-8D19-254B9F94C8EC}"/>
                </a:ext>
              </a:extLst>
            </p:cNvPr>
            <p:cNvSpPr/>
            <p:nvPr/>
          </p:nvSpPr>
          <p:spPr>
            <a:xfrm>
              <a:off x="1169681" y="303678"/>
              <a:ext cx="55880" cy="39370"/>
            </a:xfrm>
            <a:custGeom>
              <a:avLst/>
              <a:gdLst/>
              <a:ahLst/>
              <a:cxnLst/>
              <a:rect l="l" t="t" r="r" b="b"/>
              <a:pathLst>
                <a:path w="55880" h="39370">
                  <a:moveTo>
                    <a:pt x="0" y="0"/>
                  </a:moveTo>
                  <a:lnTo>
                    <a:pt x="55720" y="19502"/>
                  </a:lnTo>
                  <a:lnTo>
                    <a:pt x="0" y="39004"/>
                  </a:lnTo>
                  <a:lnTo>
                    <a:pt x="0" y="0"/>
                  </a:lnTo>
                  <a:close/>
                </a:path>
              </a:pathLst>
            </a:custGeom>
            <a:ln w="5572">
              <a:solidFill>
                <a:srgbClr val="000000"/>
              </a:solidFill>
            </a:ln>
          </p:spPr>
          <p:txBody>
            <a:bodyPr wrap="square" lIns="0" tIns="0" rIns="0" bIns="0" rtlCol="0"/>
            <a:lstStyle/>
            <a:p>
              <a:endParaRPr/>
            </a:p>
          </p:txBody>
        </p:sp>
        <p:sp>
          <p:nvSpPr>
            <p:cNvPr id="163" name="object 7">
              <a:extLst>
                <a:ext uri="{FF2B5EF4-FFF2-40B4-BE49-F238E27FC236}">
                  <a16:creationId xmlns:a16="http://schemas.microsoft.com/office/drawing/2014/main" id="{CBD5959A-749C-45F0-B610-5B441280199C}"/>
                </a:ext>
              </a:extLst>
            </p:cNvPr>
            <p:cNvSpPr txBox="1"/>
            <p:nvPr/>
          </p:nvSpPr>
          <p:spPr>
            <a:xfrm>
              <a:off x="1727347" y="222883"/>
              <a:ext cx="346075" cy="200660"/>
            </a:xfrm>
            <a:prstGeom prst="rect">
              <a:avLst/>
            </a:prstGeom>
            <a:solidFill>
              <a:srgbClr val="BFBFBF"/>
            </a:solidFill>
            <a:ln w="5572">
              <a:solidFill>
                <a:srgbClr val="000000"/>
              </a:solidFill>
            </a:ln>
          </p:spPr>
          <p:txBody>
            <a:bodyPr vert="horz" wrap="square" lIns="0" tIns="53975" rIns="0" bIns="0" rtlCol="0">
              <a:spAutoFit/>
            </a:bodyPr>
            <a:lstStyle/>
            <a:p>
              <a:pPr marL="44450">
                <a:lnSpc>
                  <a:spcPct val="100000"/>
                </a:lnSpc>
                <a:spcBef>
                  <a:spcPts val="425"/>
                </a:spcBef>
              </a:pPr>
              <a:r>
                <a:rPr sz="500" spc="-5" dirty="0">
                  <a:latin typeface="Times New Roman"/>
                  <a:cs typeface="Times New Roman"/>
                </a:rPr>
                <a:t>maxpool2</a:t>
              </a:r>
              <a:endParaRPr sz="500">
                <a:latin typeface="Times New Roman"/>
                <a:cs typeface="Times New Roman"/>
              </a:endParaRPr>
            </a:p>
          </p:txBody>
        </p:sp>
        <p:sp>
          <p:nvSpPr>
            <p:cNvPr id="164" name="object 8">
              <a:extLst>
                <a:ext uri="{FF2B5EF4-FFF2-40B4-BE49-F238E27FC236}">
                  <a16:creationId xmlns:a16="http://schemas.microsoft.com/office/drawing/2014/main" id="{8599590C-AF3D-40FF-A270-B236FEB1E222}"/>
                </a:ext>
              </a:extLst>
            </p:cNvPr>
            <p:cNvSpPr/>
            <p:nvPr/>
          </p:nvSpPr>
          <p:spPr>
            <a:xfrm>
              <a:off x="1524618" y="323181"/>
              <a:ext cx="149225" cy="0"/>
            </a:xfrm>
            <a:custGeom>
              <a:avLst/>
              <a:gdLst/>
              <a:ahLst/>
              <a:cxnLst/>
              <a:rect l="l" t="t" r="r" b="b"/>
              <a:pathLst>
                <a:path w="149225">
                  <a:moveTo>
                    <a:pt x="0" y="0"/>
                  </a:moveTo>
                  <a:lnTo>
                    <a:pt x="149142" y="0"/>
                  </a:lnTo>
                </a:path>
              </a:pathLst>
            </a:custGeom>
            <a:ln w="5572">
              <a:solidFill>
                <a:srgbClr val="000000"/>
              </a:solidFill>
            </a:ln>
          </p:spPr>
          <p:txBody>
            <a:bodyPr wrap="square" lIns="0" tIns="0" rIns="0" bIns="0" rtlCol="0"/>
            <a:lstStyle/>
            <a:p>
              <a:endParaRPr/>
            </a:p>
          </p:txBody>
        </p:sp>
        <p:sp>
          <p:nvSpPr>
            <p:cNvPr id="165" name="object 9">
              <a:extLst>
                <a:ext uri="{FF2B5EF4-FFF2-40B4-BE49-F238E27FC236}">
                  <a16:creationId xmlns:a16="http://schemas.microsoft.com/office/drawing/2014/main" id="{2B77B7E2-D6D5-4361-9BF4-EF9925F197E2}"/>
                </a:ext>
              </a:extLst>
            </p:cNvPr>
            <p:cNvSpPr/>
            <p:nvPr/>
          </p:nvSpPr>
          <p:spPr>
            <a:xfrm>
              <a:off x="1671170" y="303678"/>
              <a:ext cx="55880" cy="39370"/>
            </a:xfrm>
            <a:custGeom>
              <a:avLst/>
              <a:gdLst/>
              <a:ahLst/>
              <a:cxnLst/>
              <a:rect l="l" t="t" r="r" b="b"/>
              <a:pathLst>
                <a:path w="55880" h="39370">
                  <a:moveTo>
                    <a:pt x="0" y="0"/>
                  </a:moveTo>
                  <a:lnTo>
                    <a:pt x="0" y="39004"/>
                  </a:lnTo>
                  <a:lnTo>
                    <a:pt x="55720" y="19502"/>
                  </a:lnTo>
                  <a:lnTo>
                    <a:pt x="0" y="0"/>
                  </a:lnTo>
                  <a:close/>
                </a:path>
              </a:pathLst>
            </a:custGeom>
            <a:solidFill>
              <a:srgbClr val="000000"/>
            </a:solidFill>
          </p:spPr>
          <p:txBody>
            <a:bodyPr wrap="square" lIns="0" tIns="0" rIns="0" bIns="0" rtlCol="0"/>
            <a:lstStyle/>
            <a:p>
              <a:endParaRPr/>
            </a:p>
          </p:txBody>
        </p:sp>
        <p:sp>
          <p:nvSpPr>
            <p:cNvPr id="166" name="object 10">
              <a:extLst>
                <a:ext uri="{FF2B5EF4-FFF2-40B4-BE49-F238E27FC236}">
                  <a16:creationId xmlns:a16="http://schemas.microsoft.com/office/drawing/2014/main" id="{6A7947EC-E4AB-4CD1-8ED7-A38E961D46F9}"/>
                </a:ext>
              </a:extLst>
            </p:cNvPr>
            <p:cNvSpPr/>
            <p:nvPr/>
          </p:nvSpPr>
          <p:spPr>
            <a:xfrm>
              <a:off x="1671170" y="303678"/>
              <a:ext cx="55880" cy="39370"/>
            </a:xfrm>
            <a:custGeom>
              <a:avLst/>
              <a:gdLst/>
              <a:ahLst/>
              <a:cxnLst/>
              <a:rect l="l" t="t" r="r" b="b"/>
              <a:pathLst>
                <a:path w="55880" h="39370">
                  <a:moveTo>
                    <a:pt x="0" y="0"/>
                  </a:moveTo>
                  <a:lnTo>
                    <a:pt x="55720" y="19502"/>
                  </a:lnTo>
                  <a:lnTo>
                    <a:pt x="0" y="39004"/>
                  </a:lnTo>
                  <a:lnTo>
                    <a:pt x="0" y="0"/>
                  </a:lnTo>
                  <a:close/>
                </a:path>
              </a:pathLst>
            </a:custGeom>
            <a:ln w="5572">
              <a:solidFill>
                <a:srgbClr val="000000"/>
              </a:solidFill>
            </a:ln>
          </p:spPr>
          <p:txBody>
            <a:bodyPr wrap="square" lIns="0" tIns="0" rIns="0" bIns="0" rtlCol="0"/>
            <a:lstStyle/>
            <a:p>
              <a:endParaRPr/>
            </a:p>
          </p:txBody>
        </p:sp>
        <p:sp>
          <p:nvSpPr>
            <p:cNvPr id="167" name="object 11">
              <a:extLst>
                <a:ext uri="{FF2B5EF4-FFF2-40B4-BE49-F238E27FC236}">
                  <a16:creationId xmlns:a16="http://schemas.microsoft.com/office/drawing/2014/main" id="{833D8B60-E03E-472D-9A9E-904E84E5EEF9}"/>
                </a:ext>
              </a:extLst>
            </p:cNvPr>
            <p:cNvSpPr txBox="1"/>
            <p:nvPr/>
          </p:nvSpPr>
          <p:spPr>
            <a:xfrm>
              <a:off x="2273412" y="222883"/>
              <a:ext cx="300990" cy="230832"/>
            </a:xfrm>
            <a:prstGeom prst="rect">
              <a:avLst/>
            </a:prstGeom>
            <a:ln w="5572">
              <a:solidFill>
                <a:srgbClr val="000000"/>
              </a:solidFill>
            </a:ln>
          </p:spPr>
          <p:txBody>
            <a:bodyPr vert="horz" wrap="square" lIns="0" tIns="0" rIns="0" bIns="0" rtlCol="0">
              <a:spAutoFit/>
            </a:bodyPr>
            <a:lstStyle/>
            <a:p>
              <a:pPr marL="72390">
                <a:lnSpc>
                  <a:spcPct val="100000"/>
                </a:lnSpc>
                <a:spcBef>
                  <a:spcPts val="425"/>
                </a:spcBef>
              </a:pPr>
              <a:r>
                <a:rPr sz="500" spc="-5" dirty="0">
                  <a:latin typeface="Times New Roman"/>
                  <a:cs typeface="Times New Roman"/>
                </a:rPr>
                <a:t>conv3</a:t>
              </a:r>
              <a:r>
                <a:rPr lang="it-IT" sz="500" spc="-5" dirty="0">
                  <a:latin typeface="Times New Roman"/>
                  <a:cs typeface="Times New Roman"/>
                </a:rPr>
                <a:t> bn3</a:t>
              </a:r>
              <a:br>
                <a:rPr lang="it-IT" sz="500" spc="-5" dirty="0">
                  <a:latin typeface="Times New Roman"/>
                  <a:cs typeface="Times New Roman"/>
                </a:rPr>
              </a:br>
              <a:r>
                <a:rPr lang="it-IT" sz="500" spc="-5" dirty="0">
                  <a:latin typeface="Times New Roman"/>
                  <a:cs typeface="Times New Roman"/>
                </a:rPr>
                <a:t>relu3</a:t>
              </a:r>
              <a:endParaRPr sz="500" dirty="0">
                <a:latin typeface="Times New Roman"/>
                <a:cs typeface="Times New Roman"/>
              </a:endParaRPr>
            </a:p>
          </p:txBody>
        </p:sp>
        <p:sp>
          <p:nvSpPr>
            <p:cNvPr id="168" name="object 12">
              <a:extLst>
                <a:ext uri="{FF2B5EF4-FFF2-40B4-BE49-F238E27FC236}">
                  <a16:creationId xmlns:a16="http://schemas.microsoft.com/office/drawing/2014/main" id="{B6B75E93-192E-4A3C-AFD6-28D1D38B51D5}"/>
                </a:ext>
              </a:extLst>
            </p:cNvPr>
            <p:cNvSpPr/>
            <p:nvPr/>
          </p:nvSpPr>
          <p:spPr>
            <a:xfrm>
              <a:off x="2070727" y="323181"/>
              <a:ext cx="148590" cy="0"/>
            </a:xfrm>
            <a:custGeom>
              <a:avLst/>
              <a:gdLst/>
              <a:ahLst/>
              <a:cxnLst/>
              <a:rect l="l" t="t" r="r" b="b"/>
              <a:pathLst>
                <a:path w="148589">
                  <a:moveTo>
                    <a:pt x="0" y="0"/>
                  </a:moveTo>
                  <a:lnTo>
                    <a:pt x="148529" y="0"/>
                  </a:lnTo>
                </a:path>
              </a:pathLst>
            </a:custGeom>
            <a:ln w="5572">
              <a:solidFill>
                <a:srgbClr val="000000"/>
              </a:solidFill>
            </a:ln>
          </p:spPr>
          <p:txBody>
            <a:bodyPr wrap="square" lIns="0" tIns="0" rIns="0" bIns="0" rtlCol="0"/>
            <a:lstStyle/>
            <a:p>
              <a:endParaRPr/>
            </a:p>
          </p:txBody>
        </p:sp>
        <p:sp>
          <p:nvSpPr>
            <p:cNvPr id="169" name="object 13">
              <a:extLst>
                <a:ext uri="{FF2B5EF4-FFF2-40B4-BE49-F238E27FC236}">
                  <a16:creationId xmlns:a16="http://schemas.microsoft.com/office/drawing/2014/main" id="{8C4834A6-2A57-4266-B305-D5AFD1069571}"/>
                </a:ext>
              </a:extLst>
            </p:cNvPr>
            <p:cNvSpPr/>
            <p:nvPr/>
          </p:nvSpPr>
          <p:spPr>
            <a:xfrm>
              <a:off x="2216733" y="303678"/>
              <a:ext cx="55880" cy="39370"/>
            </a:xfrm>
            <a:custGeom>
              <a:avLst/>
              <a:gdLst/>
              <a:ahLst/>
              <a:cxnLst/>
              <a:rect l="l" t="t" r="r" b="b"/>
              <a:pathLst>
                <a:path w="55880" h="39370">
                  <a:moveTo>
                    <a:pt x="0" y="0"/>
                  </a:moveTo>
                  <a:lnTo>
                    <a:pt x="0" y="39004"/>
                  </a:lnTo>
                  <a:lnTo>
                    <a:pt x="55720" y="19502"/>
                  </a:lnTo>
                  <a:lnTo>
                    <a:pt x="0" y="0"/>
                  </a:lnTo>
                  <a:close/>
                </a:path>
              </a:pathLst>
            </a:custGeom>
            <a:solidFill>
              <a:srgbClr val="000000"/>
            </a:solidFill>
          </p:spPr>
          <p:txBody>
            <a:bodyPr wrap="square" lIns="0" tIns="0" rIns="0" bIns="0" rtlCol="0"/>
            <a:lstStyle/>
            <a:p>
              <a:endParaRPr/>
            </a:p>
          </p:txBody>
        </p:sp>
        <p:sp>
          <p:nvSpPr>
            <p:cNvPr id="170" name="object 14">
              <a:extLst>
                <a:ext uri="{FF2B5EF4-FFF2-40B4-BE49-F238E27FC236}">
                  <a16:creationId xmlns:a16="http://schemas.microsoft.com/office/drawing/2014/main" id="{850D00C5-2F96-40F5-BA3B-6BA71BD381DF}"/>
                </a:ext>
              </a:extLst>
            </p:cNvPr>
            <p:cNvSpPr/>
            <p:nvPr/>
          </p:nvSpPr>
          <p:spPr>
            <a:xfrm>
              <a:off x="2216733" y="303678"/>
              <a:ext cx="55880" cy="39370"/>
            </a:xfrm>
            <a:custGeom>
              <a:avLst/>
              <a:gdLst/>
              <a:ahLst/>
              <a:cxnLst/>
              <a:rect l="l" t="t" r="r" b="b"/>
              <a:pathLst>
                <a:path w="55880" h="39370">
                  <a:moveTo>
                    <a:pt x="0" y="0"/>
                  </a:moveTo>
                  <a:lnTo>
                    <a:pt x="55720" y="19502"/>
                  </a:lnTo>
                  <a:lnTo>
                    <a:pt x="0" y="39004"/>
                  </a:lnTo>
                  <a:lnTo>
                    <a:pt x="0" y="0"/>
                  </a:lnTo>
                  <a:close/>
                </a:path>
              </a:pathLst>
            </a:custGeom>
            <a:ln w="5572">
              <a:solidFill>
                <a:srgbClr val="000000"/>
              </a:solidFill>
            </a:ln>
          </p:spPr>
          <p:txBody>
            <a:bodyPr wrap="square" lIns="0" tIns="0" rIns="0" bIns="0" rtlCol="0"/>
            <a:lstStyle/>
            <a:p>
              <a:endParaRPr/>
            </a:p>
          </p:txBody>
        </p:sp>
        <p:sp>
          <p:nvSpPr>
            <p:cNvPr id="171" name="object 15">
              <a:extLst>
                <a:ext uri="{FF2B5EF4-FFF2-40B4-BE49-F238E27FC236}">
                  <a16:creationId xmlns:a16="http://schemas.microsoft.com/office/drawing/2014/main" id="{E70145DD-85FE-40EB-8F62-A3EEC3F1990B}"/>
                </a:ext>
              </a:extLst>
            </p:cNvPr>
            <p:cNvSpPr txBox="1"/>
            <p:nvPr/>
          </p:nvSpPr>
          <p:spPr>
            <a:xfrm>
              <a:off x="2774900" y="222883"/>
              <a:ext cx="300990" cy="230832"/>
            </a:xfrm>
            <a:prstGeom prst="rect">
              <a:avLst/>
            </a:prstGeom>
            <a:ln w="5572">
              <a:solidFill>
                <a:srgbClr val="000000"/>
              </a:solidFill>
            </a:ln>
          </p:spPr>
          <p:txBody>
            <a:bodyPr vert="horz" wrap="square" lIns="0" tIns="0" rIns="0" bIns="0" rtlCol="0">
              <a:spAutoFit/>
            </a:bodyPr>
            <a:lstStyle/>
            <a:p>
              <a:pPr marL="72390">
                <a:lnSpc>
                  <a:spcPct val="100000"/>
                </a:lnSpc>
                <a:spcBef>
                  <a:spcPts val="425"/>
                </a:spcBef>
              </a:pPr>
              <a:r>
                <a:rPr sz="500" spc="-5" dirty="0">
                  <a:latin typeface="Times New Roman"/>
                  <a:cs typeface="Times New Roman"/>
                </a:rPr>
                <a:t>conv4</a:t>
              </a:r>
              <a:r>
                <a:rPr lang="it-IT" sz="500" spc="-5" dirty="0">
                  <a:latin typeface="Times New Roman"/>
                  <a:cs typeface="Times New Roman"/>
                </a:rPr>
                <a:t> bn4</a:t>
              </a:r>
              <a:br>
                <a:rPr lang="it-IT" sz="500" spc="-5" dirty="0">
                  <a:latin typeface="Times New Roman"/>
                  <a:cs typeface="Times New Roman"/>
                </a:rPr>
              </a:br>
              <a:r>
                <a:rPr lang="it-IT" sz="500" spc="-5" dirty="0">
                  <a:latin typeface="Times New Roman"/>
                  <a:cs typeface="Times New Roman"/>
                </a:rPr>
                <a:t>relu4</a:t>
              </a:r>
              <a:endParaRPr sz="500" dirty="0">
                <a:latin typeface="Times New Roman"/>
                <a:cs typeface="Times New Roman"/>
              </a:endParaRPr>
            </a:p>
          </p:txBody>
        </p:sp>
        <p:sp>
          <p:nvSpPr>
            <p:cNvPr id="172" name="object 16">
              <a:extLst>
                <a:ext uri="{FF2B5EF4-FFF2-40B4-BE49-F238E27FC236}">
                  <a16:creationId xmlns:a16="http://schemas.microsoft.com/office/drawing/2014/main" id="{B7E92EC8-D386-4C8D-95B9-A3EFD01D1101}"/>
                </a:ext>
              </a:extLst>
            </p:cNvPr>
            <p:cNvSpPr/>
            <p:nvPr/>
          </p:nvSpPr>
          <p:spPr>
            <a:xfrm>
              <a:off x="2573759" y="323181"/>
              <a:ext cx="147320" cy="0"/>
            </a:xfrm>
            <a:custGeom>
              <a:avLst/>
              <a:gdLst/>
              <a:ahLst/>
              <a:cxnLst/>
              <a:rect l="l" t="t" r="r" b="b"/>
              <a:pathLst>
                <a:path w="147319">
                  <a:moveTo>
                    <a:pt x="0" y="0"/>
                  </a:moveTo>
                  <a:lnTo>
                    <a:pt x="147225" y="0"/>
                  </a:lnTo>
                </a:path>
              </a:pathLst>
            </a:custGeom>
            <a:ln w="5572">
              <a:solidFill>
                <a:srgbClr val="000000"/>
              </a:solidFill>
            </a:ln>
          </p:spPr>
          <p:txBody>
            <a:bodyPr wrap="square" lIns="0" tIns="0" rIns="0" bIns="0" rtlCol="0"/>
            <a:lstStyle/>
            <a:p>
              <a:endParaRPr/>
            </a:p>
          </p:txBody>
        </p:sp>
        <p:sp>
          <p:nvSpPr>
            <p:cNvPr id="173" name="object 17">
              <a:extLst>
                <a:ext uri="{FF2B5EF4-FFF2-40B4-BE49-F238E27FC236}">
                  <a16:creationId xmlns:a16="http://schemas.microsoft.com/office/drawing/2014/main" id="{2C8EB1CF-2AE3-4BB8-8B6E-BBF0DB7AD63D}"/>
                </a:ext>
              </a:extLst>
            </p:cNvPr>
            <p:cNvSpPr/>
            <p:nvPr/>
          </p:nvSpPr>
          <p:spPr>
            <a:xfrm>
              <a:off x="2718723" y="303678"/>
              <a:ext cx="55880" cy="39370"/>
            </a:xfrm>
            <a:custGeom>
              <a:avLst/>
              <a:gdLst/>
              <a:ahLst/>
              <a:cxnLst/>
              <a:rect l="l" t="t" r="r" b="b"/>
              <a:pathLst>
                <a:path w="55880" h="39370">
                  <a:moveTo>
                    <a:pt x="0" y="0"/>
                  </a:moveTo>
                  <a:lnTo>
                    <a:pt x="0" y="39004"/>
                  </a:lnTo>
                  <a:lnTo>
                    <a:pt x="55720" y="19502"/>
                  </a:lnTo>
                  <a:lnTo>
                    <a:pt x="0" y="0"/>
                  </a:lnTo>
                  <a:close/>
                </a:path>
              </a:pathLst>
            </a:custGeom>
            <a:solidFill>
              <a:srgbClr val="000000"/>
            </a:solidFill>
          </p:spPr>
          <p:txBody>
            <a:bodyPr wrap="square" lIns="0" tIns="0" rIns="0" bIns="0" rtlCol="0"/>
            <a:lstStyle/>
            <a:p>
              <a:endParaRPr/>
            </a:p>
          </p:txBody>
        </p:sp>
        <p:sp>
          <p:nvSpPr>
            <p:cNvPr id="174" name="object 18">
              <a:extLst>
                <a:ext uri="{FF2B5EF4-FFF2-40B4-BE49-F238E27FC236}">
                  <a16:creationId xmlns:a16="http://schemas.microsoft.com/office/drawing/2014/main" id="{78846649-CE83-443A-A283-3B88F9925424}"/>
                </a:ext>
              </a:extLst>
            </p:cNvPr>
            <p:cNvSpPr/>
            <p:nvPr/>
          </p:nvSpPr>
          <p:spPr>
            <a:xfrm>
              <a:off x="2718722" y="303678"/>
              <a:ext cx="55880" cy="39370"/>
            </a:xfrm>
            <a:custGeom>
              <a:avLst/>
              <a:gdLst/>
              <a:ahLst/>
              <a:cxnLst/>
              <a:rect l="l" t="t" r="r" b="b"/>
              <a:pathLst>
                <a:path w="55880" h="39370">
                  <a:moveTo>
                    <a:pt x="0" y="0"/>
                  </a:moveTo>
                  <a:lnTo>
                    <a:pt x="55720" y="19502"/>
                  </a:lnTo>
                  <a:lnTo>
                    <a:pt x="0" y="39004"/>
                  </a:lnTo>
                  <a:lnTo>
                    <a:pt x="0" y="0"/>
                  </a:lnTo>
                  <a:close/>
                </a:path>
              </a:pathLst>
            </a:custGeom>
            <a:ln w="5572">
              <a:solidFill>
                <a:srgbClr val="000000"/>
              </a:solidFill>
            </a:ln>
          </p:spPr>
          <p:txBody>
            <a:bodyPr wrap="square" lIns="0" tIns="0" rIns="0" bIns="0" rtlCol="0"/>
            <a:lstStyle/>
            <a:p>
              <a:endParaRPr/>
            </a:p>
          </p:txBody>
        </p:sp>
        <p:sp>
          <p:nvSpPr>
            <p:cNvPr id="175" name="object 19">
              <a:extLst>
                <a:ext uri="{FF2B5EF4-FFF2-40B4-BE49-F238E27FC236}">
                  <a16:creationId xmlns:a16="http://schemas.microsoft.com/office/drawing/2014/main" id="{2F3564A7-8AE2-44A1-A025-BF77BC56CD2C}"/>
                </a:ext>
              </a:extLst>
            </p:cNvPr>
            <p:cNvSpPr txBox="1"/>
            <p:nvPr/>
          </p:nvSpPr>
          <p:spPr>
            <a:xfrm>
              <a:off x="3276388" y="222883"/>
              <a:ext cx="346075" cy="200660"/>
            </a:xfrm>
            <a:prstGeom prst="rect">
              <a:avLst/>
            </a:prstGeom>
            <a:solidFill>
              <a:srgbClr val="BFBFBF"/>
            </a:solidFill>
            <a:ln w="5572">
              <a:solidFill>
                <a:srgbClr val="000000"/>
              </a:solidFill>
            </a:ln>
          </p:spPr>
          <p:txBody>
            <a:bodyPr vert="horz" wrap="square" lIns="0" tIns="53975" rIns="0" bIns="0" rtlCol="0">
              <a:spAutoFit/>
            </a:bodyPr>
            <a:lstStyle/>
            <a:p>
              <a:pPr marL="44450">
                <a:lnSpc>
                  <a:spcPct val="100000"/>
                </a:lnSpc>
                <a:spcBef>
                  <a:spcPts val="425"/>
                </a:spcBef>
              </a:pPr>
              <a:r>
                <a:rPr sz="500" spc="-5" dirty="0">
                  <a:latin typeface="Times New Roman"/>
                  <a:cs typeface="Times New Roman"/>
                </a:rPr>
                <a:t>maxpool4</a:t>
              </a:r>
              <a:endParaRPr sz="500">
                <a:latin typeface="Times New Roman"/>
                <a:cs typeface="Times New Roman"/>
              </a:endParaRPr>
            </a:p>
          </p:txBody>
        </p:sp>
        <p:sp>
          <p:nvSpPr>
            <p:cNvPr id="176" name="object 20">
              <a:extLst>
                <a:ext uri="{FF2B5EF4-FFF2-40B4-BE49-F238E27FC236}">
                  <a16:creationId xmlns:a16="http://schemas.microsoft.com/office/drawing/2014/main" id="{7452A260-3C6F-431E-BFB9-CFED508059F7}"/>
                </a:ext>
              </a:extLst>
            </p:cNvPr>
            <p:cNvSpPr/>
            <p:nvPr/>
          </p:nvSpPr>
          <p:spPr>
            <a:xfrm>
              <a:off x="3073659" y="323181"/>
              <a:ext cx="149225" cy="0"/>
            </a:xfrm>
            <a:custGeom>
              <a:avLst/>
              <a:gdLst/>
              <a:ahLst/>
              <a:cxnLst/>
              <a:rect l="l" t="t" r="r" b="b"/>
              <a:pathLst>
                <a:path w="149225">
                  <a:moveTo>
                    <a:pt x="0" y="0"/>
                  </a:moveTo>
                  <a:lnTo>
                    <a:pt x="149142" y="0"/>
                  </a:lnTo>
                </a:path>
              </a:pathLst>
            </a:custGeom>
            <a:ln w="5572">
              <a:solidFill>
                <a:srgbClr val="000000"/>
              </a:solidFill>
            </a:ln>
          </p:spPr>
          <p:txBody>
            <a:bodyPr wrap="square" lIns="0" tIns="0" rIns="0" bIns="0" rtlCol="0"/>
            <a:lstStyle/>
            <a:p>
              <a:endParaRPr/>
            </a:p>
          </p:txBody>
        </p:sp>
        <p:sp>
          <p:nvSpPr>
            <p:cNvPr id="177" name="object 21">
              <a:extLst>
                <a:ext uri="{FF2B5EF4-FFF2-40B4-BE49-F238E27FC236}">
                  <a16:creationId xmlns:a16="http://schemas.microsoft.com/office/drawing/2014/main" id="{46823916-7779-45C0-B822-30C793C0A4E1}"/>
                </a:ext>
              </a:extLst>
            </p:cNvPr>
            <p:cNvSpPr/>
            <p:nvPr/>
          </p:nvSpPr>
          <p:spPr>
            <a:xfrm>
              <a:off x="3220211" y="303678"/>
              <a:ext cx="55880" cy="39370"/>
            </a:xfrm>
            <a:custGeom>
              <a:avLst/>
              <a:gdLst/>
              <a:ahLst/>
              <a:cxnLst/>
              <a:rect l="l" t="t" r="r" b="b"/>
              <a:pathLst>
                <a:path w="55879" h="39370">
                  <a:moveTo>
                    <a:pt x="0" y="0"/>
                  </a:moveTo>
                  <a:lnTo>
                    <a:pt x="0" y="39004"/>
                  </a:lnTo>
                  <a:lnTo>
                    <a:pt x="55720" y="19502"/>
                  </a:lnTo>
                  <a:lnTo>
                    <a:pt x="0" y="0"/>
                  </a:lnTo>
                  <a:close/>
                </a:path>
              </a:pathLst>
            </a:custGeom>
            <a:solidFill>
              <a:srgbClr val="000000"/>
            </a:solidFill>
          </p:spPr>
          <p:txBody>
            <a:bodyPr wrap="square" lIns="0" tIns="0" rIns="0" bIns="0" rtlCol="0"/>
            <a:lstStyle/>
            <a:p>
              <a:endParaRPr/>
            </a:p>
          </p:txBody>
        </p:sp>
        <p:sp>
          <p:nvSpPr>
            <p:cNvPr id="178" name="object 22">
              <a:extLst>
                <a:ext uri="{FF2B5EF4-FFF2-40B4-BE49-F238E27FC236}">
                  <a16:creationId xmlns:a16="http://schemas.microsoft.com/office/drawing/2014/main" id="{E0486229-BD53-42F7-9685-6AEA05DB8426}"/>
                </a:ext>
              </a:extLst>
            </p:cNvPr>
            <p:cNvSpPr/>
            <p:nvPr/>
          </p:nvSpPr>
          <p:spPr>
            <a:xfrm>
              <a:off x="3220211" y="303678"/>
              <a:ext cx="55880" cy="39370"/>
            </a:xfrm>
            <a:custGeom>
              <a:avLst/>
              <a:gdLst/>
              <a:ahLst/>
              <a:cxnLst/>
              <a:rect l="l" t="t" r="r" b="b"/>
              <a:pathLst>
                <a:path w="55879" h="39370">
                  <a:moveTo>
                    <a:pt x="0" y="0"/>
                  </a:moveTo>
                  <a:lnTo>
                    <a:pt x="55720" y="19502"/>
                  </a:lnTo>
                  <a:lnTo>
                    <a:pt x="0" y="39004"/>
                  </a:lnTo>
                  <a:lnTo>
                    <a:pt x="0" y="0"/>
                  </a:lnTo>
                  <a:close/>
                </a:path>
              </a:pathLst>
            </a:custGeom>
            <a:ln w="5572">
              <a:solidFill>
                <a:srgbClr val="000000"/>
              </a:solidFill>
            </a:ln>
          </p:spPr>
          <p:txBody>
            <a:bodyPr wrap="square" lIns="0" tIns="0" rIns="0" bIns="0" rtlCol="0"/>
            <a:lstStyle/>
            <a:p>
              <a:endParaRPr/>
            </a:p>
          </p:txBody>
        </p:sp>
        <p:sp>
          <p:nvSpPr>
            <p:cNvPr id="179" name="object 23">
              <a:extLst>
                <a:ext uri="{FF2B5EF4-FFF2-40B4-BE49-F238E27FC236}">
                  <a16:creationId xmlns:a16="http://schemas.microsoft.com/office/drawing/2014/main" id="{375A6476-413E-4B28-A7CB-5BC8035AEA34}"/>
                </a:ext>
              </a:extLst>
            </p:cNvPr>
            <p:cNvSpPr txBox="1"/>
            <p:nvPr/>
          </p:nvSpPr>
          <p:spPr>
            <a:xfrm>
              <a:off x="3822453" y="222883"/>
              <a:ext cx="300990" cy="230832"/>
            </a:xfrm>
            <a:prstGeom prst="rect">
              <a:avLst/>
            </a:prstGeom>
            <a:ln w="5572">
              <a:solidFill>
                <a:srgbClr val="000000"/>
              </a:solidFill>
            </a:ln>
          </p:spPr>
          <p:txBody>
            <a:bodyPr vert="horz" wrap="square" lIns="0" tIns="0" rIns="0" bIns="0" rtlCol="0">
              <a:spAutoFit/>
            </a:bodyPr>
            <a:lstStyle/>
            <a:p>
              <a:pPr marL="72390">
                <a:lnSpc>
                  <a:spcPct val="100000"/>
                </a:lnSpc>
                <a:spcBef>
                  <a:spcPts val="425"/>
                </a:spcBef>
              </a:pPr>
              <a:r>
                <a:rPr sz="500" spc="-5" dirty="0">
                  <a:latin typeface="Times New Roman"/>
                  <a:cs typeface="Times New Roman"/>
                </a:rPr>
                <a:t>conv5</a:t>
              </a:r>
              <a:r>
                <a:rPr lang="it-IT" sz="500" spc="-5" dirty="0">
                  <a:latin typeface="Times New Roman"/>
                  <a:cs typeface="Times New Roman"/>
                </a:rPr>
                <a:t> bn5</a:t>
              </a:r>
              <a:br>
                <a:rPr lang="it-IT" sz="500" spc="-5" dirty="0">
                  <a:latin typeface="Times New Roman"/>
                  <a:cs typeface="Times New Roman"/>
                </a:rPr>
              </a:br>
              <a:r>
                <a:rPr lang="it-IT" sz="500" spc="-5" dirty="0">
                  <a:latin typeface="Times New Roman"/>
                  <a:cs typeface="Times New Roman"/>
                </a:rPr>
                <a:t>relu5</a:t>
              </a:r>
              <a:endParaRPr sz="500" dirty="0">
                <a:latin typeface="Times New Roman"/>
                <a:cs typeface="Times New Roman"/>
              </a:endParaRPr>
            </a:p>
          </p:txBody>
        </p:sp>
        <p:sp>
          <p:nvSpPr>
            <p:cNvPr id="180" name="object 24">
              <a:extLst>
                <a:ext uri="{FF2B5EF4-FFF2-40B4-BE49-F238E27FC236}">
                  <a16:creationId xmlns:a16="http://schemas.microsoft.com/office/drawing/2014/main" id="{662B378C-5662-4977-ACBB-EA4B31DDD1FD}"/>
                </a:ext>
              </a:extLst>
            </p:cNvPr>
            <p:cNvSpPr/>
            <p:nvPr/>
          </p:nvSpPr>
          <p:spPr>
            <a:xfrm>
              <a:off x="3619768" y="323181"/>
              <a:ext cx="148590" cy="0"/>
            </a:xfrm>
            <a:custGeom>
              <a:avLst/>
              <a:gdLst/>
              <a:ahLst/>
              <a:cxnLst/>
              <a:rect l="l" t="t" r="r" b="b"/>
              <a:pathLst>
                <a:path w="148589">
                  <a:moveTo>
                    <a:pt x="0" y="0"/>
                  </a:moveTo>
                  <a:lnTo>
                    <a:pt x="148529" y="0"/>
                  </a:lnTo>
                </a:path>
              </a:pathLst>
            </a:custGeom>
            <a:ln w="5572">
              <a:solidFill>
                <a:srgbClr val="000000"/>
              </a:solidFill>
            </a:ln>
          </p:spPr>
          <p:txBody>
            <a:bodyPr wrap="square" lIns="0" tIns="0" rIns="0" bIns="0" rtlCol="0"/>
            <a:lstStyle/>
            <a:p>
              <a:endParaRPr/>
            </a:p>
          </p:txBody>
        </p:sp>
        <p:sp>
          <p:nvSpPr>
            <p:cNvPr id="181" name="object 25">
              <a:extLst>
                <a:ext uri="{FF2B5EF4-FFF2-40B4-BE49-F238E27FC236}">
                  <a16:creationId xmlns:a16="http://schemas.microsoft.com/office/drawing/2014/main" id="{B9BC6692-DD2D-4AE3-87AF-353C98102D49}"/>
                </a:ext>
              </a:extLst>
            </p:cNvPr>
            <p:cNvSpPr/>
            <p:nvPr/>
          </p:nvSpPr>
          <p:spPr>
            <a:xfrm>
              <a:off x="3765774" y="303678"/>
              <a:ext cx="55880" cy="39370"/>
            </a:xfrm>
            <a:custGeom>
              <a:avLst/>
              <a:gdLst/>
              <a:ahLst/>
              <a:cxnLst/>
              <a:rect l="l" t="t" r="r" b="b"/>
              <a:pathLst>
                <a:path w="55879" h="39370">
                  <a:moveTo>
                    <a:pt x="0" y="0"/>
                  </a:moveTo>
                  <a:lnTo>
                    <a:pt x="0" y="39004"/>
                  </a:lnTo>
                  <a:lnTo>
                    <a:pt x="55720" y="19502"/>
                  </a:lnTo>
                  <a:lnTo>
                    <a:pt x="0" y="0"/>
                  </a:lnTo>
                  <a:close/>
                </a:path>
              </a:pathLst>
            </a:custGeom>
            <a:solidFill>
              <a:srgbClr val="000000"/>
            </a:solidFill>
          </p:spPr>
          <p:txBody>
            <a:bodyPr wrap="square" lIns="0" tIns="0" rIns="0" bIns="0" rtlCol="0"/>
            <a:lstStyle/>
            <a:p>
              <a:endParaRPr/>
            </a:p>
          </p:txBody>
        </p:sp>
        <p:sp>
          <p:nvSpPr>
            <p:cNvPr id="182" name="object 26">
              <a:extLst>
                <a:ext uri="{FF2B5EF4-FFF2-40B4-BE49-F238E27FC236}">
                  <a16:creationId xmlns:a16="http://schemas.microsoft.com/office/drawing/2014/main" id="{DE1C9C80-F231-4844-8A48-C4B155BF413B}"/>
                </a:ext>
              </a:extLst>
            </p:cNvPr>
            <p:cNvSpPr/>
            <p:nvPr/>
          </p:nvSpPr>
          <p:spPr>
            <a:xfrm>
              <a:off x="3765774" y="303678"/>
              <a:ext cx="55880" cy="39370"/>
            </a:xfrm>
            <a:custGeom>
              <a:avLst/>
              <a:gdLst/>
              <a:ahLst/>
              <a:cxnLst/>
              <a:rect l="l" t="t" r="r" b="b"/>
              <a:pathLst>
                <a:path w="55879" h="39370">
                  <a:moveTo>
                    <a:pt x="0" y="0"/>
                  </a:moveTo>
                  <a:lnTo>
                    <a:pt x="55720" y="19502"/>
                  </a:lnTo>
                  <a:lnTo>
                    <a:pt x="0" y="39004"/>
                  </a:lnTo>
                  <a:lnTo>
                    <a:pt x="0" y="0"/>
                  </a:lnTo>
                  <a:close/>
                </a:path>
              </a:pathLst>
            </a:custGeom>
            <a:ln w="5572">
              <a:solidFill>
                <a:srgbClr val="000000"/>
              </a:solidFill>
            </a:ln>
          </p:spPr>
          <p:txBody>
            <a:bodyPr wrap="square" lIns="0" tIns="0" rIns="0" bIns="0" rtlCol="0"/>
            <a:lstStyle/>
            <a:p>
              <a:endParaRPr/>
            </a:p>
          </p:txBody>
        </p:sp>
        <p:sp>
          <p:nvSpPr>
            <p:cNvPr id="183" name="object 27">
              <a:extLst>
                <a:ext uri="{FF2B5EF4-FFF2-40B4-BE49-F238E27FC236}">
                  <a16:creationId xmlns:a16="http://schemas.microsoft.com/office/drawing/2014/main" id="{FA490DD0-F930-406A-A892-A2001BEEEA88}"/>
                </a:ext>
              </a:extLst>
            </p:cNvPr>
            <p:cNvSpPr txBox="1"/>
            <p:nvPr/>
          </p:nvSpPr>
          <p:spPr>
            <a:xfrm>
              <a:off x="4323941" y="222883"/>
              <a:ext cx="300990" cy="230832"/>
            </a:xfrm>
            <a:prstGeom prst="rect">
              <a:avLst/>
            </a:prstGeom>
            <a:ln w="5572">
              <a:solidFill>
                <a:srgbClr val="000000"/>
              </a:solidFill>
            </a:ln>
          </p:spPr>
          <p:txBody>
            <a:bodyPr vert="horz" wrap="square" lIns="0" tIns="0" rIns="0" bIns="0" rtlCol="0">
              <a:spAutoFit/>
            </a:bodyPr>
            <a:lstStyle/>
            <a:p>
              <a:pPr marL="72390">
                <a:lnSpc>
                  <a:spcPct val="100000"/>
                </a:lnSpc>
                <a:spcBef>
                  <a:spcPts val="425"/>
                </a:spcBef>
              </a:pPr>
              <a:r>
                <a:rPr lang="it-IT" sz="500" spc="-5" dirty="0">
                  <a:latin typeface="Times New Roman"/>
                  <a:cs typeface="Times New Roman"/>
                </a:rPr>
                <a:t>c</a:t>
              </a:r>
              <a:r>
                <a:rPr sz="500" spc="-5" dirty="0">
                  <a:latin typeface="Times New Roman"/>
                  <a:cs typeface="Times New Roman"/>
                </a:rPr>
                <a:t>onv6</a:t>
              </a:r>
              <a:r>
                <a:rPr lang="it-IT" sz="500" spc="-5" dirty="0">
                  <a:latin typeface="Times New Roman"/>
                  <a:cs typeface="Times New Roman"/>
                </a:rPr>
                <a:t> bn6</a:t>
              </a:r>
              <a:br>
                <a:rPr lang="it-IT" sz="500" spc="-5" dirty="0">
                  <a:latin typeface="Times New Roman"/>
                  <a:cs typeface="Times New Roman"/>
                </a:rPr>
              </a:br>
              <a:r>
                <a:rPr lang="it-IT" sz="500" spc="-5" dirty="0">
                  <a:latin typeface="Times New Roman"/>
                  <a:cs typeface="Times New Roman"/>
                </a:rPr>
                <a:t>relu6</a:t>
              </a:r>
              <a:endParaRPr sz="500" dirty="0">
                <a:latin typeface="Times New Roman"/>
                <a:cs typeface="Times New Roman"/>
              </a:endParaRPr>
            </a:p>
          </p:txBody>
        </p:sp>
        <p:sp>
          <p:nvSpPr>
            <p:cNvPr id="184" name="object 28">
              <a:extLst>
                <a:ext uri="{FF2B5EF4-FFF2-40B4-BE49-F238E27FC236}">
                  <a16:creationId xmlns:a16="http://schemas.microsoft.com/office/drawing/2014/main" id="{60B49BCD-182F-4C62-9EF2-DC2A47BF5E5F}"/>
                </a:ext>
              </a:extLst>
            </p:cNvPr>
            <p:cNvSpPr/>
            <p:nvPr/>
          </p:nvSpPr>
          <p:spPr>
            <a:xfrm>
              <a:off x="4122800" y="323181"/>
              <a:ext cx="147320" cy="0"/>
            </a:xfrm>
            <a:custGeom>
              <a:avLst/>
              <a:gdLst/>
              <a:ahLst/>
              <a:cxnLst/>
              <a:rect l="l" t="t" r="r" b="b"/>
              <a:pathLst>
                <a:path w="147320">
                  <a:moveTo>
                    <a:pt x="0" y="0"/>
                  </a:moveTo>
                  <a:lnTo>
                    <a:pt x="147225" y="0"/>
                  </a:lnTo>
                </a:path>
              </a:pathLst>
            </a:custGeom>
            <a:ln w="5572">
              <a:solidFill>
                <a:srgbClr val="000000"/>
              </a:solidFill>
            </a:ln>
          </p:spPr>
          <p:txBody>
            <a:bodyPr wrap="square" lIns="0" tIns="0" rIns="0" bIns="0" rtlCol="0"/>
            <a:lstStyle/>
            <a:p>
              <a:endParaRPr/>
            </a:p>
          </p:txBody>
        </p:sp>
        <p:sp>
          <p:nvSpPr>
            <p:cNvPr id="185" name="object 29">
              <a:extLst>
                <a:ext uri="{FF2B5EF4-FFF2-40B4-BE49-F238E27FC236}">
                  <a16:creationId xmlns:a16="http://schemas.microsoft.com/office/drawing/2014/main" id="{5AB1E9C7-86FA-4633-AD3F-DEED3C68D9C0}"/>
                </a:ext>
              </a:extLst>
            </p:cNvPr>
            <p:cNvSpPr/>
            <p:nvPr/>
          </p:nvSpPr>
          <p:spPr>
            <a:xfrm>
              <a:off x="4267763" y="303678"/>
              <a:ext cx="55880" cy="39370"/>
            </a:xfrm>
            <a:custGeom>
              <a:avLst/>
              <a:gdLst/>
              <a:ahLst/>
              <a:cxnLst/>
              <a:rect l="l" t="t" r="r" b="b"/>
              <a:pathLst>
                <a:path w="55879" h="39370">
                  <a:moveTo>
                    <a:pt x="0" y="0"/>
                  </a:moveTo>
                  <a:lnTo>
                    <a:pt x="0" y="39004"/>
                  </a:lnTo>
                  <a:lnTo>
                    <a:pt x="55720" y="19502"/>
                  </a:lnTo>
                  <a:lnTo>
                    <a:pt x="0" y="0"/>
                  </a:lnTo>
                  <a:close/>
                </a:path>
              </a:pathLst>
            </a:custGeom>
            <a:solidFill>
              <a:srgbClr val="000000"/>
            </a:solidFill>
          </p:spPr>
          <p:txBody>
            <a:bodyPr wrap="square" lIns="0" tIns="0" rIns="0" bIns="0" rtlCol="0"/>
            <a:lstStyle/>
            <a:p>
              <a:endParaRPr/>
            </a:p>
          </p:txBody>
        </p:sp>
        <p:sp>
          <p:nvSpPr>
            <p:cNvPr id="186" name="object 30">
              <a:extLst>
                <a:ext uri="{FF2B5EF4-FFF2-40B4-BE49-F238E27FC236}">
                  <a16:creationId xmlns:a16="http://schemas.microsoft.com/office/drawing/2014/main" id="{D213D507-C1A0-45B3-A0F4-4D330603CA2B}"/>
                </a:ext>
              </a:extLst>
            </p:cNvPr>
            <p:cNvSpPr/>
            <p:nvPr/>
          </p:nvSpPr>
          <p:spPr>
            <a:xfrm>
              <a:off x="4267763" y="303678"/>
              <a:ext cx="55880" cy="39370"/>
            </a:xfrm>
            <a:custGeom>
              <a:avLst/>
              <a:gdLst/>
              <a:ahLst/>
              <a:cxnLst/>
              <a:rect l="l" t="t" r="r" b="b"/>
              <a:pathLst>
                <a:path w="55879" h="39370">
                  <a:moveTo>
                    <a:pt x="0" y="0"/>
                  </a:moveTo>
                  <a:lnTo>
                    <a:pt x="55720" y="19502"/>
                  </a:lnTo>
                  <a:lnTo>
                    <a:pt x="0" y="39004"/>
                  </a:lnTo>
                  <a:lnTo>
                    <a:pt x="0" y="0"/>
                  </a:lnTo>
                  <a:close/>
                </a:path>
              </a:pathLst>
            </a:custGeom>
            <a:ln w="5572">
              <a:solidFill>
                <a:srgbClr val="000000"/>
              </a:solidFill>
            </a:ln>
          </p:spPr>
          <p:txBody>
            <a:bodyPr wrap="square" lIns="0" tIns="0" rIns="0" bIns="0" rtlCol="0"/>
            <a:lstStyle/>
            <a:p>
              <a:endParaRPr/>
            </a:p>
          </p:txBody>
        </p:sp>
        <p:sp>
          <p:nvSpPr>
            <p:cNvPr id="187" name="object 31">
              <a:extLst>
                <a:ext uri="{FF2B5EF4-FFF2-40B4-BE49-F238E27FC236}">
                  <a16:creationId xmlns:a16="http://schemas.microsoft.com/office/drawing/2014/main" id="{4ABD44DC-DBB1-44C9-8BFC-C80D73269AE5}"/>
                </a:ext>
              </a:extLst>
            </p:cNvPr>
            <p:cNvSpPr txBox="1"/>
            <p:nvPr/>
          </p:nvSpPr>
          <p:spPr>
            <a:xfrm>
              <a:off x="4825429" y="222883"/>
              <a:ext cx="300990" cy="230832"/>
            </a:xfrm>
            <a:prstGeom prst="rect">
              <a:avLst/>
            </a:prstGeom>
            <a:ln w="5572">
              <a:solidFill>
                <a:srgbClr val="000000"/>
              </a:solidFill>
            </a:ln>
          </p:spPr>
          <p:txBody>
            <a:bodyPr vert="horz" wrap="square" lIns="0" tIns="0" rIns="0" bIns="0" rtlCol="0">
              <a:spAutoFit/>
            </a:bodyPr>
            <a:lstStyle/>
            <a:p>
              <a:pPr marL="72390">
                <a:lnSpc>
                  <a:spcPct val="100000"/>
                </a:lnSpc>
                <a:spcBef>
                  <a:spcPts val="425"/>
                </a:spcBef>
              </a:pPr>
              <a:r>
                <a:rPr sz="500" spc="-5" dirty="0">
                  <a:latin typeface="Times New Roman"/>
                  <a:cs typeface="Times New Roman"/>
                </a:rPr>
                <a:t>conv7</a:t>
              </a:r>
              <a:r>
                <a:rPr lang="it-IT" sz="500" spc="-5" dirty="0">
                  <a:latin typeface="Times New Roman"/>
                  <a:cs typeface="Times New Roman"/>
                </a:rPr>
                <a:t> bn7</a:t>
              </a:r>
              <a:br>
                <a:rPr lang="it-IT" sz="500" spc="-5" dirty="0">
                  <a:latin typeface="Times New Roman"/>
                  <a:cs typeface="Times New Roman"/>
                </a:rPr>
              </a:br>
              <a:r>
                <a:rPr lang="it-IT" sz="500" spc="-5" dirty="0">
                  <a:latin typeface="Times New Roman"/>
                  <a:cs typeface="Times New Roman"/>
                </a:rPr>
                <a:t>relu7</a:t>
              </a:r>
              <a:endParaRPr sz="500" dirty="0">
                <a:latin typeface="Times New Roman"/>
                <a:cs typeface="Times New Roman"/>
              </a:endParaRPr>
            </a:p>
          </p:txBody>
        </p:sp>
        <p:sp>
          <p:nvSpPr>
            <p:cNvPr id="188" name="object 32">
              <a:extLst>
                <a:ext uri="{FF2B5EF4-FFF2-40B4-BE49-F238E27FC236}">
                  <a16:creationId xmlns:a16="http://schemas.microsoft.com/office/drawing/2014/main" id="{355E66EE-3BFF-4126-B314-C4F83244FA67}"/>
                </a:ext>
              </a:extLst>
            </p:cNvPr>
            <p:cNvSpPr/>
            <p:nvPr/>
          </p:nvSpPr>
          <p:spPr>
            <a:xfrm>
              <a:off x="4624288" y="323181"/>
              <a:ext cx="147320" cy="0"/>
            </a:xfrm>
            <a:custGeom>
              <a:avLst/>
              <a:gdLst/>
              <a:ahLst/>
              <a:cxnLst/>
              <a:rect l="l" t="t" r="r" b="b"/>
              <a:pathLst>
                <a:path w="147320">
                  <a:moveTo>
                    <a:pt x="0" y="0"/>
                  </a:moveTo>
                  <a:lnTo>
                    <a:pt x="147225" y="0"/>
                  </a:lnTo>
                </a:path>
              </a:pathLst>
            </a:custGeom>
            <a:ln w="5572">
              <a:solidFill>
                <a:srgbClr val="000000"/>
              </a:solidFill>
            </a:ln>
          </p:spPr>
          <p:txBody>
            <a:bodyPr wrap="square" lIns="0" tIns="0" rIns="0" bIns="0" rtlCol="0"/>
            <a:lstStyle/>
            <a:p>
              <a:endParaRPr/>
            </a:p>
          </p:txBody>
        </p:sp>
        <p:sp>
          <p:nvSpPr>
            <p:cNvPr id="189" name="object 33">
              <a:extLst>
                <a:ext uri="{FF2B5EF4-FFF2-40B4-BE49-F238E27FC236}">
                  <a16:creationId xmlns:a16="http://schemas.microsoft.com/office/drawing/2014/main" id="{A433F949-19E9-44A4-8E96-F84061AFE25C}"/>
                </a:ext>
              </a:extLst>
            </p:cNvPr>
            <p:cNvSpPr/>
            <p:nvPr/>
          </p:nvSpPr>
          <p:spPr>
            <a:xfrm>
              <a:off x="4769252" y="303678"/>
              <a:ext cx="55880" cy="39370"/>
            </a:xfrm>
            <a:custGeom>
              <a:avLst/>
              <a:gdLst/>
              <a:ahLst/>
              <a:cxnLst/>
              <a:rect l="l" t="t" r="r" b="b"/>
              <a:pathLst>
                <a:path w="55879" h="39370">
                  <a:moveTo>
                    <a:pt x="0" y="0"/>
                  </a:moveTo>
                  <a:lnTo>
                    <a:pt x="0" y="39004"/>
                  </a:lnTo>
                  <a:lnTo>
                    <a:pt x="55720" y="19502"/>
                  </a:lnTo>
                  <a:lnTo>
                    <a:pt x="0" y="0"/>
                  </a:lnTo>
                  <a:close/>
                </a:path>
              </a:pathLst>
            </a:custGeom>
            <a:solidFill>
              <a:srgbClr val="000000"/>
            </a:solidFill>
          </p:spPr>
          <p:txBody>
            <a:bodyPr wrap="square" lIns="0" tIns="0" rIns="0" bIns="0" rtlCol="0"/>
            <a:lstStyle/>
            <a:p>
              <a:endParaRPr/>
            </a:p>
          </p:txBody>
        </p:sp>
        <p:sp>
          <p:nvSpPr>
            <p:cNvPr id="190" name="object 34">
              <a:extLst>
                <a:ext uri="{FF2B5EF4-FFF2-40B4-BE49-F238E27FC236}">
                  <a16:creationId xmlns:a16="http://schemas.microsoft.com/office/drawing/2014/main" id="{A40E2307-6CCF-4F3D-AD06-CD2B8C9CD9BD}"/>
                </a:ext>
              </a:extLst>
            </p:cNvPr>
            <p:cNvSpPr/>
            <p:nvPr/>
          </p:nvSpPr>
          <p:spPr>
            <a:xfrm>
              <a:off x="4769251" y="303678"/>
              <a:ext cx="55880" cy="39370"/>
            </a:xfrm>
            <a:custGeom>
              <a:avLst/>
              <a:gdLst/>
              <a:ahLst/>
              <a:cxnLst/>
              <a:rect l="l" t="t" r="r" b="b"/>
              <a:pathLst>
                <a:path w="55879" h="39370">
                  <a:moveTo>
                    <a:pt x="0" y="0"/>
                  </a:moveTo>
                  <a:lnTo>
                    <a:pt x="55720" y="19502"/>
                  </a:lnTo>
                  <a:lnTo>
                    <a:pt x="0" y="39004"/>
                  </a:lnTo>
                  <a:lnTo>
                    <a:pt x="0" y="0"/>
                  </a:lnTo>
                  <a:close/>
                </a:path>
              </a:pathLst>
            </a:custGeom>
            <a:ln w="5572">
              <a:solidFill>
                <a:srgbClr val="000000"/>
              </a:solidFill>
            </a:ln>
          </p:spPr>
          <p:txBody>
            <a:bodyPr wrap="square" lIns="0" tIns="0" rIns="0" bIns="0" rtlCol="0"/>
            <a:lstStyle/>
            <a:p>
              <a:endParaRPr/>
            </a:p>
          </p:txBody>
        </p:sp>
        <p:sp>
          <p:nvSpPr>
            <p:cNvPr id="191" name="object 35">
              <a:extLst>
                <a:ext uri="{FF2B5EF4-FFF2-40B4-BE49-F238E27FC236}">
                  <a16:creationId xmlns:a16="http://schemas.microsoft.com/office/drawing/2014/main" id="{C26D6697-7763-4334-8FEE-D57D382B8756}"/>
                </a:ext>
              </a:extLst>
            </p:cNvPr>
            <p:cNvSpPr txBox="1"/>
            <p:nvPr/>
          </p:nvSpPr>
          <p:spPr>
            <a:xfrm>
              <a:off x="5326917" y="222883"/>
              <a:ext cx="346075" cy="200660"/>
            </a:xfrm>
            <a:prstGeom prst="rect">
              <a:avLst/>
            </a:prstGeom>
            <a:solidFill>
              <a:srgbClr val="BFBFBF"/>
            </a:solidFill>
            <a:ln w="5572">
              <a:solidFill>
                <a:srgbClr val="000000"/>
              </a:solidFill>
            </a:ln>
          </p:spPr>
          <p:txBody>
            <a:bodyPr vert="horz" wrap="square" lIns="0" tIns="53975" rIns="0" bIns="0" rtlCol="0">
              <a:spAutoFit/>
            </a:bodyPr>
            <a:lstStyle/>
            <a:p>
              <a:pPr marL="44450">
                <a:lnSpc>
                  <a:spcPct val="100000"/>
                </a:lnSpc>
                <a:spcBef>
                  <a:spcPts val="425"/>
                </a:spcBef>
              </a:pPr>
              <a:r>
                <a:rPr sz="500" spc="-5" dirty="0">
                  <a:latin typeface="Times New Roman"/>
                  <a:cs typeface="Times New Roman"/>
                </a:rPr>
                <a:t>maxpool6</a:t>
              </a:r>
              <a:endParaRPr sz="500">
                <a:latin typeface="Times New Roman"/>
                <a:cs typeface="Times New Roman"/>
              </a:endParaRPr>
            </a:p>
          </p:txBody>
        </p:sp>
        <p:sp>
          <p:nvSpPr>
            <p:cNvPr id="192" name="object 36">
              <a:extLst>
                <a:ext uri="{FF2B5EF4-FFF2-40B4-BE49-F238E27FC236}">
                  <a16:creationId xmlns:a16="http://schemas.microsoft.com/office/drawing/2014/main" id="{8961DC1D-FE28-4AE7-BE2C-571952E09B54}"/>
                </a:ext>
              </a:extLst>
            </p:cNvPr>
            <p:cNvSpPr/>
            <p:nvPr/>
          </p:nvSpPr>
          <p:spPr>
            <a:xfrm>
              <a:off x="5124188" y="323181"/>
              <a:ext cx="149225" cy="0"/>
            </a:xfrm>
            <a:custGeom>
              <a:avLst/>
              <a:gdLst/>
              <a:ahLst/>
              <a:cxnLst/>
              <a:rect l="l" t="t" r="r" b="b"/>
              <a:pathLst>
                <a:path w="149225">
                  <a:moveTo>
                    <a:pt x="0" y="0"/>
                  </a:moveTo>
                  <a:lnTo>
                    <a:pt x="149142" y="0"/>
                  </a:lnTo>
                </a:path>
              </a:pathLst>
            </a:custGeom>
            <a:ln w="5572">
              <a:solidFill>
                <a:srgbClr val="000000"/>
              </a:solidFill>
            </a:ln>
          </p:spPr>
          <p:txBody>
            <a:bodyPr wrap="square" lIns="0" tIns="0" rIns="0" bIns="0" rtlCol="0"/>
            <a:lstStyle/>
            <a:p>
              <a:endParaRPr/>
            </a:p>
          </p:txBody>
        </p:sp>
        <p:sp>
          <p:nvSpPr>
            <p:cNvPr id="193" name="object 37">
              <a:extLst>
                <a:ext uri="{FF2B5EF4-FFF2-40B4-BE49-F238E27FC236}">
                  <a16:creationId xmlns:a16="http://schemas.microsoft.com/office/drawing/2014/main" id="{25F5DCFD-7C2D-4033-95F6-176AA25E0F76}"/>
                </a:ext>
              </a:extLst>
            </p:cNvPr>
            <p:cNvSpPr/>
            <p:nvPr/>
          </p:nvSpPr>
          <p:spPr>
            <a:xfrm>
              <a:off x="5270740" y="303678"/>
              <a:ext cx="55880" cy="39370"/>
            </a:xfrm>
            <a:custGeom>
              <a:avLst/>
              <a:gdLst/>
              <a:ahLst/>
              <a:cxnLst/>
              <a:rect l="l" t="t" r="r" b="b"/>
              <a:pathLst>
                <a:path w="55879" h="39370">
                  <a:moveTo>
                    <a:pt x="0" y="0"/>
                  </a:moveTo>
                  <a:lnTo>
                    <a:pt x="0" y="39004"/>
                  </a:lnTo>
                  <a:lnTo>
                    <a:pt x="55720" y="19502"/>
                  </a:lnTo>
                  <a:lnTo>
                    <a:pt x="0" y="0"/>
                  </a:lnTo>
                  <a:close/>
                </a:path>
              </a:pathLst>
            </a:custGeom>
            <a:solidFill>
              <a:srgbClr val="000000"/>
            </a:solidFill>
          </p:spPr>
          <p:txBody>
            <a:bodyPr wrap="square" lIns="0" tIns="0" rIns="0" bIns="0" rtlCol="0"/>
            <a:lstStyle/>
            <a:p>
              <a:endParaRPr/>
            </a:p>
          </p:txBody>
        </p:sp>
        <p:sp>
          <p:nvSpPr>
            <p:cNvPr id="194" name="object 38">
              <a:extLst>
                <a:ext uri="{FF2B5EF4-FFF2-40B4-BE49-F238E27FC236}">
                  <a16:creationId xmlns:a16="http://schemas.microsoft.com/office/drawing/2014/main" id="{8AB54B36-F42D-4775-95E3-086118D86276}"/>
                </a:ext>
              </a:extLst>
            </p:cNvPr>
            <p:cNvSpPr/>
            <p:nvPr/>
          </p:nvSpPr>
          <p:spPr>
            <a:xfrm>
              <a:off x="5270739" y="303678"/>
              <a:ext cx="55880" cy="39370"/>
            </a:xfrm>
            <a:custGeom>
              <a:avLst/>
              <a:gdLst/>
              <a:ahLst/>
              <a:cxnLst/>
              <a:rect l="l" t="t" r="r" b="b"/>
              <a:pathLst>
                <a:path w="55879" h="39370">
                  <a:moveTo>
                    <a:pt x="0" y="0"/>
                  </a:moveTo>
                  <a:lnTo>
                    <a:pt x="55720" y="19502"/>
                  </a:lnTo>
                  <a:lnTo>
                    <a:pt x="0" y="39004"/>
                  </a:lnTo>
                  <a:lnTo>
                    <a:pt x="0" y="0"/>
                  </a:lnTo>
                  <a:close/>
                </a:path>
              </a:pathLst>
            </a:custGeom>
            <a:ln w="5572">
              <a:solidFill>
                <a:srgbClr val="000000"/>
              </a:solidFill>
            </a:ln>
          </p:spPr>
          <p:txBody>
            <a:bodyPr wrap="square" lIns="0" tIns="0" rIns="0" bIns="0" rtlCol="0"/>
            <a:lstStyle/>
            <a:p>
              <a:endParaRPr/>
            </a:p>
          </p:txBody>
        </p:sp>
        <p:sp>
          <p:nvSpPr>
            <p:cNvPr id="195" name="object 39">
              <a:extLst>
                <a:ext uri="{FF2B5EF4-FFF2-40B4-BE49-F238E27FC236}">
                  <a16:creationId xmlns:a16="http://schemas.microsoft.com/office/drawing/2014/main" id="{372E321B-3EB2-47C2-A77C-C80C692539D9}"/>
                </a:ext>
              </a:extLst>
            </p:cNvPr>
            <p:cNvSpPr txBox="1"/>
            <p:nvPr/>
          </p:nvSpPr>
          <p:spPr>
            <a:xfrm>
              <a:off x="5872982" y="222883"/>
              <a:ext cx="300990" cy="230832"/>
            </a:xfrm>
            <a:prstGeom prst="rect">
              <a:avLst/>
            </a:prstGeom>
            <a:ln w="5572">
              <a:solidFill>
                <a:srgbClr val="000000"/>
              </a:solidFill>
            </a:ln>
          </p:spPr>
          <p:txBody>
            <a:bodyPr vert="horz" wrap="square" lIns="0" tIns="0" rIns="0" bIns="0" rtlCol="0">
              <a:spAutoFit/>
            </a:bodyPr>
            <a:lstStyle/>
            <a:p>
              <a:pPr marL="72390">
                <a:lnSpc>
                  <a:spcPct val="100000"/>
                </a:lnSpc>
                <a:spcBef>
                  <a:spcPts val="425"/>
                </a:spcBef>
              </a:pPr>
              <a:r>
                <a:rPr sz="500" spc="-5" dirty="0">
                  <a:latin typeface="Times New Roman"/>
                  <a:cs typeface="Times New Roman"/>
                </a:rPr>
                <a:t>conv8</a:t>
              </a:r>
              <a:r>
                <a:rPr lang="it-IT" sz="500" spc="-5" dirty="0">
                  <a:latin typeface="Times New Roman"/>
                  <a:cs typeface="Times New Roman"/>
                </a:rPr>
                <a:t> bn8</a:t>
              </a:r>
              <a:br>
                <a:rPr lang="it-IT" sz="500" spc="-5" dirty="0">
                  <a:latin typeface="Times New Roman"/>
                  <a:cs typeface="Times New Roman"/>
                </a:rPr>
              </a:br>
              <a:r>
                <a:rPr lang="it-IT" sz="500" spc="-5" dirty="0">
                  <a:latin typeface="Times New Roman"/>
                  <a:cs typeface="Times New Roman"/>
                </a:rPr>
                <a:t>relu8</a:t>
              </a:r>
              <a:endParaRPr sz="500" dirty="0">
                <a:latin typeface="Times New Roman"/>
                <a:cs typeface="Times New Roman"/>
              </a:endParaRPr>
            </a:p>
          </p:txBody>
        </p:sp>
        <p:sp>
          <p:nvSpPr>
            <p:cNvPr id="196" name="object 40">
              <a:extLst>
                <a:ext uri="{FF2B5EF4-FFF2-40B4-BE49-F238E27FC236}">
                  <a16:creationId xmlns:a16="http://schemas.microsoft.com/office/drawing/2014/main" id="{6D11CAD5-FD0A-4394-A7D2-CB6D82648811}"/>
                </a:ext>
              </a:extLst>
            </p:cNvPr>
            <p:cNvSpPr/>
            <p:nvPr/>
          </p:nvSpPr>
          <p:spPr>
            <a:xfrm>
              <a:off x="5670297" y="323181"/>
              <a:ext cx="148590" cy="0"/>
            </a:xfrm>
            <a:custGeom>
              <a:avLst/>
              <a:gdLst/>
              <a:ahLst/>
              <a:cxnLst/>
              <a:rect l="l" t="t" r="r" b="b"/>
              <a:pathLst>
                <a:path w="148589">
                  <a:moveTo>
                    <a:pt x="0" y="0"/>
                  </a:moveTo>
                  <a:lnTo>
                    <a:pt x="148529" y="0"/>
                  </a:lnTo>
                </a:path>
              </a:pathLst>
            </a:custGeom>
            <a:ln w="5572">
              <a:solidFill>
                <a:srgbClr val="000000"/>
              </a:solidFill>
            </a:ln>
          </p:spPr>
          <p:txBody>
            <a:bodyPr wrap="square" lIns="0" tIns="0" rIns="0" bIns="0" rtlCol="0"/>
            <a:lstStyle/>
            <a:p>
              <a:endParaRPr/>
            </a:p>
          </p:txBody>
        </p:sp>
        <p:sp>
          <p:nvSpPr>
            <p:cNvPr id="197" name="object 41">
              <a:extLst>
                <a:ext uri="{FF2B5EF4-FFF2-40B4-BE49-F238E27FC236}">
                  <a16:creationId xmlns:a16="http://schemas.microsoft.com/office/drawing/2014/main" id="{FB420E35-0242-4F3B-A06F-0DD8BAD4FE56}"/>
                </a:ext>
              </a:extLst>
            </p:cNvPr>
            <p:cNvSpPr/>
            <p:nvPr/>
          </p:nvSpPr>
          <p:spPr>
            <a:xfrm>
              <a:off x="5816303" y="303678"/>
              <a:ext cx="55880" cy="39370"/>
            </a:xfrm>
            <a:custGeom>
              <a:avLst/>
              <a:gdLst/>
              <a:ahLst/>
              <a:cxnLst/>
              <a:rect l="l" t="t" r="r" b="b"/>
              <a:pathLst>
                <a:path w="55879" h="39370">
                  <a:moveTo>
                    <a:pt x="0" y="0"/>
                  </a:moveTo>
                  <a:lnTo>
                    <a:pt x="0" y="39004"/>
                  </a:lnTo>
                  <a:lnTo>
                    <a:pt x="55720" y="19502"/>
                  </a:lnTo>
                  <a:lnTo>
                    <a:pt x="0" y="0"/>
                  </a:lnTo>
                  <a:close/>
                </a:path>
              </a:pathLst>
            </a:custGeom>
            <a:solidFill>
              <a:srgbClr val="000000"/>
            </a:solidFill>
          </p:spPr>
          <p:txBody>
            <a:bodyPr wrap="square" lIns="0" tIns="0" rIns="0" bIns="0" rtlCol="0"/>
            <a:lstStyle/>
            <a:p>
              <a:endParaRPr/>
            </a:p>
          </p:txBody>
        </p:sp>
        <p:sp>
          <p:nvSpPr>
            <p:cNvPr id="198" name="object 42">
              <a:extLst>
                <a:ext uri="{FF2B5EF4-FFF2-40B4-BE49-F238E27FC236}">
                  <a16:creationId xmlns:a16="http://schemas.microsoft.com/office/drawing/2014/main" id="{46F502A3-9707-4E6B-A26C-E3E64441BBAF}"/>
                </a:ext>
              </a:extLst>
            </p:cNvPr>
            <p:cNvSpPr/>
            <p:nvPr/>
          </p:nvSpPr>
          <p:spPr>
            <a:xfrm>
              <a:off x="5816303" y="303678"/>
              <a:ext cx="55880" cy="39370"/>
            </a:xfrm>
            <a:custGeom>
              <a:avLst/>
              <a:gdLst/>
              <a:ahLst/>
              <a:cxnLst/>
              <a:rect l="l" t="t" r="r" b="b"/>
              <a:pathLst>
                <a:path w="55879" h="39370">
                  <a:moveTo>
                    <a:pt x="0" y="0"/>
                  </a:moveTo>
                  <a:lnTo>
                    <a:pt x="55720" y="19502"/>
                  </a:lnTo>
                  <a:lnTo>
                    <a:pt x="0" y="39004"/>
                  </a:lnTo>
                  <a:lnTo>
                    <a:pt x="0" y="0"/>
                  </a:lnTo>
                  <a:close/>
                </a:path>
              </a:pathLst>
            </a:custGeom>
            <a:ln w="5572">
              <a:solidFill>
                <a:srgbClr val="000000"/>
              </a:solidFill>
            </a:ln>
          </p:spPr>
          <p:txBody>
            <a:bodyPr wrap="square" lIns="0" tIns="0" rIns="0" bIns="0" rtlCol="0"/>
            <a:lstStyle/>
            <a:p>
              <a:endParaRPr/>
            </a:p>
          </p:txBody>
        </p:sp>
        <p:sp>
          <p:nvSpPr>
            <p:cNvPr id="199" name="object 43">
              <a:extLst>
                <a:ext uri="{FF2B5EF4-FFF2-40B4-BE49-F238E27FC236}">
                  <a16:creationId xmlns:a16="http://schemas.microsoft.com/office/drawing/2014/main" id="{725D38A7-D8FB-4F3D-B9D5-3B5745DCF34D}"/>
                </a:ext>
              </a:extLst>
            </p:cNvPr>
            <p:cNvSpPr txBox="1"/>
            <p:nvPr/>
          </p:nvSpPr>
          <p:spPr>
            <a:xfrm>
              <a:off x="6374470" y="222883"/>
              <a:ext cx="300990" cy="230832"/>
            </a:xfrm>
            <a:prstGeom prst="rect">
              <a:avLst/>
            </a:prstGeom>
            <a:ln w="5572">
              <a:solidFill>
                <a:srgbClr val="000000"/>
              </a:solidFill>
            </a:ln>
          </p:spPr>
          <p:txBody>
            <a:bodyPr vert="horz" wrap="square" lIns="0" tIns="0" rIns="0" bIns="0" rtlCol="0">
              <a:spAutoFit/>
            </a:bodyPr>
            <a:lstStyle/>
            <a:p>
              <a:pPr marL="72390">
                <a:lnSpc>
                  <a:spcPct val="100000"/>
                </a:lnSpc>
                <a:spcBef>
                  <a:spcPts val="425"/>
                </a:spcBef>
              </a:pPr>
              <a:r>
                <a:rPr sz="500" spc="-5" dirty="0">
                  <a:latin typeface="Times New Roman"/>
                  <a:cs typeface="Times New Roman"/>
                </a:rPr>
                <a:t>conv9</a:t>
              </a:r>
              <a:r>
                <a:rPr lang="it-IT" sz="500" spc="-5" dirty="0">
                  <a:latin typeface="Times New Roman"/>
                  <a:cs typeface="Times New Roman"/>
                </a:rPr>
                <a:t> bn9</a:t>
              </a:r>
              <a:br>
                <a:rPr lang="it-IT" sz="500" spc="-5" dirty="0">
                  <a:latin typeface="Times New Roman"/>
                  <a:cs typeface="Times New Roman"/>
                </a:rPr>
              </a:br>
              <a:r>
                <a:rPr lang="it-IT" sz="500" spc="-5" dirty="0">
                  <a:latin typeface="Times New Roman"/>
                  <a:cs typeface="Times New Roman"/>
                </a:rPr>
                <a:t>relu9</a:t>
              </a:r>
              <a:endParaRPr sz="500" dirty="0">
                <a:latin typeface="Times New Roman"/>
                <a:cs typeface="Times New Roman"/>
              </a:endParaRPr>
            </a:p>
          </p:txBody>
        </p:sp>
        <p:sp>
          <p:nvSpPr>
            <p:cNvPr id="200" name="object 44">
              <a:extLst>
                <a:ext uri="{FF2B5EF4-FFF2-40B4-BE49-F238E27FC236}">
                  <a16:creationId xmlns:a16="http://schemas.microsoft.com/office/drawing/2014/main" id="{882C4DB7-DC6B-41B2-B300-8226B912A079}"/>
                </a:ext>
              </a:extLst>
            </p:cNvPr>
            <p:cNvSpPr/>
            <p:nvPr/>
          </p:nvSpPr>
          <p:spPr>
            <a:xfrm>
              <a:off x="6173329" y="323181"/>
              <a:ext cx="147320" cy="0"/>
            </a:xfrm>
            <a:custGeom>
              <a:avLst/>
              <a:gdLst/>
              <a:ahLst/>
              <a:cxnLst/>
              <a:rect l="l" t="t" r="r" b="b"/>
              <a:pathLst>
                <a:path w="147320">
                  <a:moveTo>
                    <a:pt x="0" y="0"/>
                  </a:moveTo>
                  <a:lnTo>
                    <a:pt x="147225" y="0"/>
                  </a:lnTo>
                </a:path>
              </a:pathLst>
            </a:custGeom>
            <a:ln w="5572">
              <a:solidFill>
                <a:srgbClr val="000000"/>
              </a:solidFill>
            </a:ln>
          </p:spPr>
          <p:txBody>
            <a:bodyPr wrap="square" lIns="0" tIns="0" rIns="0" bIns="0" rtlCol="0"/>
            <a:lstStyle/>
            <a:p>
              <a:endParaRPr/>
            </a:p>
          </p:txBody>
        </p:sp>
        <p:sp>
          <p:nvSpPr>
            <p:cNvPr id="201" name="object 45">
              <a:extLst>
                <a:ext uri="{FF2B5EF4-FFF2-40B4-BE49-F238E27FC236}">
                  <a16:creationId xmlns:a16="http://schemas.microsoft.com/office/drawing/2014/main" id="{1A893ABD-1050-4777-93C3-3F2D4F815635}"/>
                </a:ext>
              </a:extLst>
            </p:cNvPr>
            <p:cNvSpPr/>
            <p:nvPr/>
          </p:nvSpPr>
          <p:spPr>
            <a:xfrm>
              <a:off x="6318293" y="303678"/>
              <a:ext cx="55880" cy="39370"/>
            </a:xfrm>
            <a:custGeom>
              <a:avLst/>
              <a:gdLst/>
              <a:ahLst/>
              <a:cxnLst/>
              <a:rect l="l" t="t" r="r" b="b"/>
              <a:pathLst>
                <a:path w="55879" h="39370">
                  <a:moveTo>
                    <a:pt x="0" y="0"/>
                  </a:moveTo>
                  <a:lnTo>
                    <a:pt x="0" y="39004"/>
                  </a:lnTo>
                  <a:lnTo>
                    <a:pt x="55720" y="19502"/>
                  </a:lnTo>
                  <a:lnTo>
                    <a:pt x="0" y="0"/>
                  </a:lnTo>
                  <a:close/>
                </a:path>
              </a:pathLst>
            </a:custGeom>
            <a:solidFill>
              <a:srgbClr val="000000"/>
            </a:solidFill>
          </p:spPr>
          <p:txBody>
            <a:bodyPr wrap="square" lIns="0" tIns="0" rIns="0" bIns="0" rtlCol="0"/>
            <a:lstStyle/>
            <a:p>
              <a:endParaRPr/>
            </a:p>
          </p:txBody>
        </p:sp>
        <p:sp>
          <p:nvSpPr>
            <p:cNvPr id="202" name="object 46">
              <a:extLst>
                <a:ext uri="{FF2B5EF4-FFF2-40B4-BE49-F238E27FC236}">
                  <a16:creationId xmlns:a16="http://schemas.microsoft.com/office/drawing/2014/main" id="{BE421BC9-8FA1-4B1E-AF19-3DB3FE336458}"/>
                </a:ext>
              </a:extLst>
            </p:cNvPr>
            <p:cNvSpPr/>
            <p:nvPr/>
          </p:nvSpPr>
          <p:spPr>
            <a:xfrm>
              <a:off x="6318293" y="303678"/>
              <a:ext cx="55880" cy="39370"/>
            </a:xfrm>
            <a:custGeom>
              <a:avLst/>
              <a:gdLst/>
              <a:ahLst/>
              <a:cxnLst/>
              <a:rect l="l" t="t" r="r" b="b"/>
              <a:pathLst>
                <a:path w="55879" h="39370">
                  <a:moveTo>
                    <a:pt x="0" y="0"/>
                  </a:moveTo>
                  <a:lnTo>
                    <a:pt x="55720" y="19502"/>
                  </a:lnTo>
                  <a:lnTo>
                    <a:pt x="0" y="39004"/>
                  </a:lnTo>
                  <a:lnTo>
                    <a:pt x="0" y="0"/>
                  </a:lnTo>
                  <a:close/>
                </a:path>
              </a:pathLst>
            </a:custGeom>
            <a:ln w="5572">
              <a:solidFill>
                <a:srgbClr val="000000"/>
              </a:solidFill>
            </a:ln>
          </p:spPr>
          <p:txBody>
            <a:bodyPr wrap="square" lIns="0" tIns="0" rIns="0" bIns="0" rtlCol="0"/>
            <a:lstStyle/>
            <a:p>
              <a:endParaRPr/>
            </a:p>
          </p:txBody>
        </p:sp>
        <p:sp>
          <p:nvSpPr>
            <p:cNvPr id="203" name="object 47">
              <a:extLst>
                <a:ext uri="{FF2B5EF4-FFF2-40B4-BE49-F238E27FC236}">
                  <a16:creationId xmlns:a16="http://schemas.microsoft.com/office/drawing/2014/main" id="{24F47182-0E63-45D1-8116-467F8D3FA2B6}"/>
                </a:ext>
              </a:extLst>
            </p:cNvPr>
            <p:cNvSpPr txBox="1"/>
            <p:nvPr/>
          </p:nvSpPr>
          <p:spPr>
            <a:xfrm>
              <a:off x="6875958" y="222883"/>
              <a:ext cx="300990" cy="230832"/>
            </a:xfrm>
            <a:prstGeom prst="rect">
              <a:avLst/>
            </a:prstGeom>
            <a:ln w="5572">
              <a:solidFill>
                <a:srgbClr val="000000"/>
              </a:solidFill>
            </a:ln>
          </p:spPr>
          <p:txBody>
            <a:bodyPr vert="horz" wrap="square" lIns="0" tIns="0" rIns="0" bIns="0" rtlCol="0">
              <a:spAutoFit/>
            </a:bodyPr>
            <a:lstStyle/>
            <a:p>
              <a:pPr marL="55244">
                <a:lnSpc>
                  <a:spcPct val="100000"/>
                </a:lnSpc>
                <a:spcBef>
                  <a:spcPts val="425"/>
                </a:spcBef>
              </a:pPr>
              <a:r>
                <a:rPr sz="500" dirty="0">
                  <a:latin typeface="Times New Roman"/>
                  <a:cs typeface="Times New Roman"/>
                </a:rPr>
                <a:t>conv10</a:t>
              </a:r>
              <a:r>
                <a:rPr lang="it-IT" sz="500" spc="-5" dirty="0">
                  <a:latin typeface="Times New Roman"/>
                  <a:cs typeface="Times New Roman"/>
                </a:rPr>
                <a:t> bn10</a:t>
              </a:r>
              <a:br>
                <a:rPr lang="it-IT" sz="500" spc="-5" dirty="0">
                  <a:latin typeface="Times New Roman"/>
                  <a:cs typeface="Times New Roman"/>
                </a:rPr>
              </a:br>
              <a:r>
                <a:rPr lang="it-IT" sz="500" spc="-5" dirty="0">
                  <a:latin typeface="Times New Roman"/>
                  <a:cs typeface="Times New Roman"/>
                </a:rPr>
                <a:t>relu10</a:t>
              </a:r>
              <a:endParaRPr sz="500" dirty="0">
                <a:latin typeface="Times New Roman"/>
                <a:cs typeface="Times New Roman"/>
              </a:endParaRPr>
            </a:p>
          </p:txBody>
        </p:sp>
        <p:sp>
          <p:nvSpPr>
            <p:cNvPr id="204" name="object 48">
              <a:extLst>
                <a:ext uri="{FF2B5EF4-FFF2-40B4-BE49-F238E27FC236}">
                  <a16:creationId xmlns:a16="http://schemas.microsoft.com/office/drawing/2014/main" id="{91D4EE14-DC58-4875-9CBC-4D405E8BB52D}"/>
                </a:ext>
              </a:extLst>
            </p:cNvPr>
            <p:cNvSpPr/>
            <p:nvPr/>
          </p:nvSpPr>
          <p:spPr>
            <a:xfrm>
              <a:off x="6674817" y="323181"/>
              <a:ext cx="147320" cy="0"/>
            </a:xfrm>
            <a:custGeom>
              <a:avLst/>
              <a:gdLst/>
              <a:ahLst/>
              <a:cxnLst/>
              <a:rect l="l" t="t" r="r" b="b"/>
              <a:pathLst>
                <a:path w="147320">
                  <a:moveTo>
                    <a:pt x="0" y="0"/>
                  </a:moveTo>
                  <a:lnTo>
                    <a:pt x="147225" y="0"/>
                  </a:lnTo>
                </a:path>
              </a:pathLst>
            </a:custGeom>
            <a:ln w="5572">
              <a:solidFill>
                <a:srgbClr val="000000"/>
              </a:solidFill>
            </a:ln>
          </p:spPr>
          <p:txBody>
            <a:bodyPr wrap="square" lIns="0" tIns="0" rIns="0" bIns="0" rtlCol="0"/>
            <a:lstStyle/>
            <a:p>
              <a:endParaRPr/>
            </a:p>
          </p:txBody>
        </p:sp>
        <p:sp>
          <p:nvSpPr>
            <p:cNvPr id="205" name="object 49">
              <a:extLst>
                <a:ext uri="{FF2B5EF4-FFF2-40B4-BE49-F238E27FC236}">
                  <a16:creationId xmlns:a16="http://schemas.microsoft.com/office/drawing/2014/main" id="{6DF81E13-319C-4C87-9501-054265B93481}"/>
                </a:ext>
              </a:extLst>
            </p:cNvPr>
            <p:cNvSpPr/>
            <p:nvPr/>
          </p:nvSpPr>
          <p:spPr>
            <a:xfrm>
              <a:off x="6819781" y="303678"/>
              <a:ext cx="55880" cy="39370"/>
            </a:xfrm>
            <a:custGeom>
              <a:avLst/>
              <a:gdLst/>
              <a:ahLst/>
              <a:cxnLst/>
              <a:rect l="l" t="t" r="r" b="b"/>
              <a:pathLst>
                <a:path w="55879" h="39370">
                  <a:moveTo>
                    <a:pt x="0" y="0"/>
                  </a:moveTo>
                  <a:lnTo>
                    <a:pt x="0" y="39004"/>
                  </a:lnTo>
                  <a:lnTo>
                    <a:pt x="55720" y="19502"/>
                  </a:lnTo>
                  <a:lnTo>
                    <a:pt x="0" y="0"/>
                  </a:lnTo>
                  <a:close/>
                </a:path>
              </a:pathLst>
            </a:custGeom>
            <a:solidFill>
              <a:srgbClr val="000000"/>
            </a:solidFill>
          </p:spPr>
          <p:txBody>
            <a:bodyPr wrap="square" lIns="0" tIns="0" rIns="0" bIns="0" rtlCol="0"/>
            <a:lstStyle/>
            <a:p>
              <a:endParaRPr/>
            </a:p>
          </p:txBody>
        </p:sp>
        <p:sp>
          <p:nvSpPr>
            <p:cNvPr id="206" name="object 50">
              <a:extLst>
                <a:ext uri="{FF2B5EF4-FFF2-40B4-BE49-F238E27FC236}">
                  <a16:creationId xmlns:a16="http://schemas.microsoft.com/office/drawing/2014/main" id="{3366CBE9-968E-48BB-85E5-7F21A5F72A2C}"/>
                </a:ext>
              </a:extLst>
            </p:cNvPr>
            <p:cNvSpPr/>
            <p:nvPr/>
          </p:nvSpPr>
          <p:spPr>
            <a:xfrm>
              <a:off x="6819780" y="303678"/>
              <a:ext cx="55880" cy="39370"/>
            </a:xfrm>
            <a:custGeom>
              <a:avLst/>
              <a:gdLst/>
              <a:ahLst/>
              <a:cxnLst/>
              <a:rect l="l" t="t" r="r" b="b"/>
              <a:pathLst>
                <a:path w="55879" h="39370">
                  <a:moveTo>
                    <a:pt x="0" y="0"/>
                  </a:moveTo>
                  <a:lnTo>
                    <a:pt x="55720" y="19502"/>
                  </a:lnTo>
                  <a:lnTo>
                    <a:pt x="0" y="39004"/>
                  </a:lnTo>
                  <a:lnTo>
                    <a:pt x="0" y="0"/>
                  </a:lnTo>
                  <a:close/>
                </a:path>
              </a:pathLst>
            </a:custGeom>
            <a:ln w="5572">
              <a:solidFill>
                <a:srgbClr val="000000"/>
              </a:solidFill>
            </a:ln>
          </p:spPr>
          <p:txBody>
            <a:bodyPr wrap="square" lIns="0" tIns="0" rIns="0" bIns="0" rtlCol="0"/>
            <a:lstStyle/>
            <a:p>
              <a:endParaRPr/>
            </a:p>
          </p:txBody>
        </p:sp>
        <p:sp>
          <p:nvSpPr>
            <p:cNvPr id="207" name="object 51">
              <a:extLst>
                <a:ext uri="{FF2B5EF4-FFF2-40B4-BE49-F238E27FC236}">
                  <a16:creationId xmlns:a16="http://schemas.microsoft.com/office/drawing/2014/main" id="{1E104623-B23A-462A-AE9C-02D74BD4F3EA}"/>
                </a:ext>
              </a:extLst>
            </p:cNvPr>
            <p:cNvSpPr txBox="1"/>
            <p:nvPr/>
          </p:nvSpPr>
          <p:spPr>
            <a:xfrm>
              <a:off x="7377446" y="222883"/>
              <a:ext cx="346075" cy="200660"/>
            </a:xfrm>
            <a:prstGeom prst="rect">
              <a:avLst/>
            </a:prstGeom>
            <a:solidFill>
              <a:srgbClr val="BFBFBF"/>
            </a:solidFill>
            <a:ln w="5572">
              <a:solidFill>
                <a:srgbClr val="000000"/>
              </a:solidFill>
            </a:ln>
          </p:spPr>
          <p:txBody>
            <a:bodyPr vert="horz" wrap="square" lIns="0" tIns="53975" rIns="0" bIns="0" rtlCol="0">
              <a:spAutoFit/>
            </a:bodyPr>
            <a:lstStyle/>
            <a:p>
              <a:pPr marL="44450">
                <a:lnSpc>
                  <a:spcPct val="100000"/>
                </a:lnSpc>
                <a:spcBef>
                  <a:spcPts val="425"/>
                </a:spcBef>
              </a:pPr>
              <a:r>
                <a:rPr sz="500" spc="-5" dirty="0">
                  <a:latin typeface="Times New Roman"/>
                  <a:cs typeface="Times New Roman"/>
                </a:rPr>
                <a:t>maxpool8</a:t>
              </a:r>
              <a:endParaRPr sz="500">
                <a:latin typeface="Times New Roman"/>
                <a:cs typeface="Times New Roman"/>
              </a:endParaRPr>
            </a:p>
          </p:txBody>
        </p:sp>
        <p:sp>
          <p:nvSpPr>
            <p:cNvPr id="208" name="object 52">
              <a:extLst>
                <a:ext uri="{FF2B5EF4-FFF2-40B4-BE49-F238E27FC236}">
                  <a16:creationId xmlns:a16="http://schemas.microsoft.com/office/drawing/2014/main" id="{046E7697-AAFF-4379-AA40-C6EB486E5F3A}"/>
                </a:ext>
              </a:extLst>
            </p:cNvPr>
            <p:cNvSpPr/>
            <p:nvPr/>
          </p:nvSpPr>
          <p:spPr>
            <a:xfrm>
              <a:off x="7174717" y="323181"/>
              <a:ext cx="149225" cy="0"/>
            </a:xfrm>
            <a:custGeom>
              <a:avLst/>
              <a:gdLst/>
              <a:ahLst/>
              <a:cxnLst/>
              <a:rect l="l" t="t" r="r" b="b"/>
              <a:pathLst>
                <a:path w="149225">
                  <a:moveTo>
                    <a:pt x="0" y="0"/>
                  </a:moveTo>
                  <a:lnTo>
                    <a:pt x="149142" y="0"/>
                  </a:lnTo>
                </a:path>
              </a:pathLst>
            </a:custGeom>
            <a:ln w="5572">
              <a:solidFill>
                <a:srgbClr val="000000"/>
              </a:solidFill>
            </a:ln>
          </p:spPr>
          <p:txBody>
            <a:bodyPr wrap="square" lIns="0" tIns="0" rIns="0" bIns="0" rtlCol="0"/>
            <a:lstStyle/>
            <a:p>
              <a:endParaRPr/>
            </a:p>
          </p:txBody>
        </p:sp>
        <p:sp>
          <p:nvSpPr>
            <p:cNvPr id="209" name="object 53">
              <a:extLst>
                <a:ext uri="{FF2B5EF4-FFF2-40B4-BE49-F238E27FC236}">
                  <a16:creationId xmlns:a16="http://schemas.microsoft.com/office/drawing/2014/main" id="{160AC5EA-03FA-47A2-9217-901C7CEC153F}"/>
                </a:ext>
              </a:extLst>
            </p:cNvPr>
            <p:cNvSpPr/>
            <p:nvPr/>
          </p:nvSpPr>
          <p:spPr>
            <a:xfrm>
              <a:off x="7321269" y="303678"/>
              <a:ext cx="55880" cy="39370"/>
            </a:xfrm>
            <a:custGeom>
              <a:avLst/>
              <a:gdLst/>
              <a:ahLst/>
              <a:cxnLst/>
              <a:rect l="l" t="t" r="r" b="b"/>
              <a:pathLst>
                <a:path w="55879" h="39370">
                  <a:moveTo>
                    <a:pt x="0" y="0"/>
                  </a:moveTo>
                  <a:lnTo>
                    <a:pt x="0" y="39004"/>
                  </a:lnTo>
                  <a:lnTo>
                    <a:pt x="55720" y="19502"/>
                  </a:lnTo>
                  <a:lnTo>
                    <a:pt x="0" y="0"/>
                  </a:lnTo>
                  <a:close/>
                </a:path>
              </a:pathLst>
            </a:custGeom>
            <a:solidFill>
              <a:srgbClr val="000000"/>
            </a:solidFill>
          </p:spPr>
          <p:txBody>
            <a:bodyPr wrap="square" lIns="0" tIns="0" rIns="0" bIns="0" rtlCol="0"/>
            <a:lstStyle/>
            <a:p>
              <a:endParaRPr/>
            </a:p>
          </p:txBody>
        </p:sp>
        <p:sp>
          <p:nvSpPr>
            <p:cNvPr id="210" name="object 54">
              <a:extLst>
                <a:ext uri="{FF2B5EF4-FFF2-40B4-BE49-F238E27FC236}">
                  <a16:creationId xmlns:a16="http://schemas.microsoft.com/office/drawing/2014/main" id="{6405B05D-9422-4AF7-8653-5F99A7BBBDA5}"/>
                </a:ext>
              </a:extLst>
            </p:cNvPr>
            <p:cNvSpPr/>
            <p:nvPr/>
          </p:nvSpPr>
          <p:spPr>
            <a:xfrm>
              <a:off x="7321269" y="303678"/>
              <a:ext cx="55880" cy="39370"/>
            </a:xfrm>
            <a:custGeom>
              <a:avLst/>
              <a:gdLst/>
              <a:ahLst/>
              <a:cxnLst/>
              <a:rect l="l" t="t" r="r" b="b"/>
              <a:pathLst>
                <a:path w="55879" h="39370">
                  <a:moveTo>
                    <a:pt x="0" y="0"/>
                  </a:moveTo>
                  <a:lnTo>
                    <a:pt x="55720" y="19502"/>
                  </a:lnTo>
                  <a:lnTo>
                    <a:pt x="0" y="39004"/>
                  </a:lnTo>
                  <a:lnTo>
                    <a:pt x="0" y="0"/>
                  </a:lnTo>
                  <a:close/>
                </a:path>
              </a:pathLst>
            </a:custGeom>
            <a:ln w="5572">
              <a:solidFill>
                <a:srgbClr val="000000"/>
              </a:solidFill>
            </a:ln>
          </p:spPr>
          <p:txBody>
            <a:bodyPr wrap="square" lIns="0" tIns="0" rIns="0" bIns="0" rtlCol="0"/>
            <a:lstStyle/>
            <a:p>
              <a:endParaRPr/>
            </a:p>
          </p:txBody>
        </p:sp>
        <p:sp>
          <p:nvSpPr>
            <p:cNvPr id="211" name="object 55">
              <a:extLst>
                <a:ext uri="{FF2B5EF4-FFF2-40B4-BE49-F238E27FC236}">
                  <a16:creationId xmlns:a16="http://schemas.microsoft.com/office/drawing/2014/main" id="{06831FF2-449E-47E3-95C2-901CC2496E77}"/>
                </a:ext>
              </a:extLst>
            </p:cNvPr>
            <p:cNvSpPr txBox="1"/>
            <p:nvPr/>
          </p:nvSpPr>
          <p:spPr>
            <a:xfrm>
              <a:off x="7923511" y="222883"/>
              <a:ext cx="300990" cy="230832"/>
            </a:xfrm>
            <a:prstGeom prst="rect">
              <a:avLst/>
            </a:prstGeom>
            <a:ln w="5572">
              <a:solidFill>
                <a:srgbClr val="000000"/>
              </a:solidFill>
            </a:ln>
          </p:spPr>
          <p:txBody>
            <a:bodyPr vert="horz" wrap="square" lIns="0" tIns="0" rIns="0" bIns="0" rtlCol="0">
              <a:spAutoFit/>
            </a:bodyPr>
            <a:lstStyle/>
            <a:p>
              <a:pPr marL="55244">
                <a:lnSpc>
                  <a:spcPct val="100000"/>
                </a:lnSpc>
                <a:spcBef>
                  <a:spcPts val="425"/>
                </a:spcBef>
              </a:pPr>
              <a:r>
                <a:rPr sz="500" dirty="0">
                  <a:latin typeface="Times New Roman"/>
                  <a:cs typeface="Times New Roman"/>
                </a:rPr>
                <a:t>conv11</a:t>
              </a:r>
              <a:r>
                <a:rPr lang="it-IT" sz="500" spc="-5" dirty="0">
                  <a:latin typeface="Times New Roman"/>
                  <a:cs typeface="Times New Roman"/>
                </a:rPr>
                <a:t> bn11</a:t>
              </a:r>
              <a:br>
                <a:rPr lang="it-IT" sz="500" spc="-5" dirty="0">
                  <a:latin typeface="Times New Roman"/>
                  <a:cs typeface="Times New Roman"/>
                </a:rPr>
              </a:br>
              <a:r>
                <a:rPr lang="it-IT" sz="500" spc="-5" dirty="0">
                  <a:latin typeface="Times New Roman"/>
                  <a:cs typeface="Times New Roman"/>
                </a:rPr>
                <a:t>relu11</a:t>
              </a:r>
              <a:endParaRPr sz="500" dirty="0">
                <a:latin typeface="Times New Roman"/>
                <a:cs typeface="Times New Roman"/>
              </a:endParaRPr>
            </a:p>
          </p:txBody>
        </p:sp>
        <p:sp>
          <p:nvSpPr>
            <p:cNvPr id="212" name="object 56">
              <a:extLst>
                <a:ext uri="{FF2B5EF4-FFF2-40B4-BE49-F238E27FC236}">
                  <a16:creationId xmlns:a16="http://schemas.microsoft.com/office/drawing/2014/main" id="{3356F1E6-6DF8-4768-9B24-903C262AAB5B}"/>
                </a:ext>
              </a:extLst>
            </p:cNvPr>
            <p:cNvSpPr/>
            <p:nvPr/>
          </p:nvSpPr>
          <p:spPr>
            <a:xfrm>
              <a:off x="7720827" y="323181"/>
              <a:ext cx="148590" cy="0"/>
            </a:xfrm>
            <a:custGeom>
              <a:avLst/>
              <a:gdLst/>
              <a:ahLst/>
              <a:cxnLst/>
              <a:rect l="l" t="t" r="r" b="b"/>
              <a:pathLst>
                <a:path w="148590">
                  <a:moveTo>
                    <a:pt x="0" y="0"/>
                  </a:moveTo>
                  <a:lnTo>
                    <a:pt x="148529" y="0"/>
                  </a:lnTo>
                </a:path>
              </a:pathLst>
            </a:custGeom>
            <a:ln w="5572">
              <a:solidFill>
                <a:srgbClr val="000000"/>
              </a:solidFill>
            </a:ln>
          </p:spPr>
          <p:txBody>
            <a:bodyPr wrap="square" lIns="0" tIns="0" rIns="0" bIns="0" rtlCol="0"/>
            <a:lstStyle/>
            <a:p>
              <a:endParaRPr/>
            </a:p>
          </p:txBody>
        </p:sp>
        <p:sp>
          <p:nvSpPr>
            <p:cNvPr id="213" name="object 57">
              <a:extLst>
                <a:ext uri="{FF2B5EF4-FFF2-40B4-BE49-F238E27FC236}">
                  <a16:creationId xmlns:a16="http://schemas.microsoft.com/office/drawing/2014/main" id="{58A22436-B196-4495-BDC6-311A08A03027}"/>
                </a:ext>
              </a:extLst>
            </p:cNvPr>
            <p:cNvSpPr/>
            <p:nvPr/>
          </p:nvSpPr>
          <p:spPr>
            <a:xfrm>
              <a:off x="7866832" y="303678"/>
              <a:ext cx="55880" cy="39370"/>
            </a:xfrm>
            <a:custGeom>
              <a:avLst/>
              <a:gdLst/>
              <a:ahLst/>
              <a:cxnLst/>
              <a:rect l="l" t="t" r="r" b="b"/>
              <a:pathLst>
                <a:path w="55879" h="39370">
                  <a:moveTo>
                    <a:pt x="0" y="0"/>
                  </a:moveTo>
                  <a:lnTo>
                    <a:pt x="0" y="39004"/>
                  </a:lnTo>
                  <a:lnTo>
                    <a:pt x="55720" y="19502"/>
                  </a:lnTo>
                  <a:lnTo>
                    <a:pt x="0" y="0"/>
                  </a:lnTo>
                  <a:close/>
                </a:path>
              </a:pathLst>
            </a:custGeom>
            <a:solidFill>
              <a:srgbClr val="000000"/>
            </a:solidFill>
          </p:spPr>
          <p:txBody>
            <a:bodyPr wrap="square" lIns="0" tIns="0" rIns="0" bIns="0" rtlCol="0"/>
            <a:lstStyle/>
            <a:p>
              <a:endParaRPr/>
            </a:p>
          </p:txBody>
        </p:sp>
        <p:sp>
          <p:nvSpPr>
            <p:cNvPr id="214" name="object 58">
              <a:extLst>
                <a:ext uri="{FF2B5EF4-FFF2-40B4-BE49-F238E27FC236}">
                  <a16:creationId xmlns:a16="http://schemas.microsoft.com/office/drawing/2014/main" id="{1447D238-A6F6-4C08-AC75-96F6BAD2A3FD}"/>
                </a:ext>
              </a:extLst>
            </p:cNvPr>
            <p:cNvSpPr/>
            <p:nvPr/>
          </p:nvSpPr>
          <p:spPr>
            <a:xfrm>
              <a:off x="7866832" y="303678"/>
              <a:ext cx="55880" cy="39370"/>
            </a:xfrm>
            <a:custGeom>
              <a:avLst/>
              <a:gdLst/>
              <a:ahLst/>
              <a:cxnLst/>
              <a:rect l="l" t="t" r="r" b="b"/>
              <a:pathLst>
                <a:path w="55879" h="39370">
                  <a:moveTo>
                    <a:pt x="0" y="0"/>
                  </a:moveTo>
                  <a:lnTo>
                    <a:pt x="55720" y="19502"/>
                  </a:lnTo>
                  <a:lnTo>
                    <a:pt x="0" y="39004"/>
                  </a:lnTo>
                  <a:lnTo>
                    <a:pt x="0" y="0"/>
                  </a:lnTo>
                  <a:close/>
                </a:path>
              </a:pathLst>
            </a:custGeom>
            <a:ln w="5572">
              <a:solidFill>
                <a:srgbClr val="000000"/>
              </a:solidFill>
            </a:ln>
          </p:spPr>
          <p:txBody>
            <a:bodyPr wrap="square" lIns="0" tIns="0" rIns="0" bIns="0" rtlCol="0"/>
            <a:lstStyle/>
            <a:p>
              <a:endParaRPr/>
            </a:p>
          </p:txBody>
        </p:sp>
        <p:sp>
          <p:nvSpPr>
            <p:cNvPr id="215" name="object 59">
              <a:extLst>
                <a:ext uri="{FF2B5EF4-FFF2-40B4-BE49-F238E27FC236}">
                  <a16:creationId xmlns:a16="http://schemas.microsoft.com/office/drawing/2014/main" id="{1EE6C4ED-1195-4D06-8E19-90BAB16389C7}"/>
                </a:ext>
              </a:extLst>
            </p:cNvPr>
            <p:cNvSpPr txBox="1"/>
            <p:nvPr/>
          </p:nvSpPr>
          <p:spPr>
            <a:xfrm>
              <a:off x="8424999" y="222883"/>
              <a:ext cx="300990" cy="285335"/>
            </a:xfrm>
            <a:prstGeom prst="rect">
              <a:avLst/>
            </a:prstGeom>
            <a:ln w="5572">
              <a:solidFill>
                <a:srgbClr val="000000"/>
              </a:solidFill>
            </a:ln>
          </p:spPr>
          <p:txBody>
            <a:bodyPr vert="horz" wrap="square" lIns="0" tIns="53975" rIns="0" bIns="0" rtlCol="0">
              <a:spAutoFit/>
            </a:bodyPr>
            <a:lstStyle/>
            <a:p>
              <a:pPr marL="55244">
                <a:lnSpc>
                  <a:spcPct val="100000"/>
                </a:lnSpc>
                <a:spcBef>
                  <a:spcPts val="425"/>
                </a:spcBef>
              </a:pPr>
              <a:r>
                <a:rPr sz="500" dirty="0">
                  <a:latin typeface="Times New Roman"/>
                  <a:cs typeface="Times New Roman"/>
                </a:rPr>
                <a:t>conv12</a:t>
              </a:r>
              <a:r>
                <a:rPr lang="it-IT" sz="500" spc="-5" dirty="0">
                  <a:latin typeface="Times New Roman"/>
                  <a:cs typeface="Times New Roman"/>
                </a:rPr>
                <a:t> bn12</a:t>
              </a:r>
              <a:br>
                <a:rPr lang="it-IT" sz="500" spc="-5" dirty="0">
                  <a:latin typeface="Times New Roman"/>
                  <a:cs typeface="Times New Roman"/>
                </a:rPr>
              </a:br>
              <a:r>
                <a:rPr lang="it-IT" sz="500" spc="-5" dirty="0">
                  <a:latin typeface="Times New Roman"/>
                  <a:cs typeface="Times New Roman"/>
                </a:rPr>
                <a:t>relu12</a:t>
              </a:r>
              <a:endParaRPr sz="500" dirty="0">
                <a:latin typeface="Times New Roman"/>
                <a:cs typeface="Times New Roman"/>
              </a:endParaRPr>
            </a:p>
          </p:txBody>
        </p:sp>
        <p:sp>
          <p:nvSpPr>
            <p:cNvPr id="216" name="object 60">
              <a:extLst>
                <a:ext uri="{FF2B5EF4-FFF2-40B4-BE49-F238E27FC236}">
                  <a16:creationId xmlns:a16="http://schemas.microsoft.com/office/drawing/2014/main" id="{A8650CBE-89A1-44A7-BFDC-504478861EC4}"/>
                </a:ext>
              </a:extLst>
            </p:cNvPr>
            <p:cNvSpPr/>
            <p:nvPr/>
          </p:nvSpPr>
          <p:spPr>
            <a:xfrm>
              <a:off x="8223858" y="323181"/>
              <a:ext cx="147320" cy="0"/>
            </a:xfrm>
            <a:custGeom>
              <a:avLst/>
              <a:gdLst/>
              <a:ahLst/>
              <a:cxnLst/>
              <a:rect l="l" t="t" r="r" b="b"/>
              <a:pathLst>
                <a:path w="147320">
                  <a:moveTo>
                    <a:pt x="0" y="0"/>
                  </a:moveTo>
                  <a:lnTo>
                    <a:pt x="147225" y="0"/>
                  </a:lnTo>
                </a:path>
              </a:pathLst>
            </a:custGeom>
            <a:ln w="5572">
              <a:solidFill>
                <a:srgbClr val="000000"/>
              </a:solidFill>
            </a:ln>
          </p:spPr>
          <p:txBody>
            <a:bodyPr wrap="square" lIns="0" tIns="0" rIns="0" bIns="0" rtlCol="0"/>
            <a:lstStyle/>
            <a:p>
              <a:endParaRPr/>
            </a:p>
          </p:txBody>
        </p:sp>
        <p:sp>
          <p:nvSpPr>
            <p:cNvPr id="217" name="object 61">
              <a:extLst>
                <a:ext uri="{FF2B5EF4-FFF2-40B4-BE49-F238E27FC236}">
                  <a16:creationId xmlns:a16="http://schemas.microsoft.com/office/drawing/2014/main" id="{220E3C61-FF13-4690-A9B8-4C953D2D7BBE}"/>
                </a:ext>
              </a:extLst>
            </p:cNvPr>
            <p:cNvSpPr/>
            <p:nvPr/>
          </p:nvSpPr>
          <p:spPr>
            <a:xfrm>
              <a:off x="8368822" y="303678"/>
              <a:ext cx="55880" cy="39370"/>
            </a:xfrm>
            <a:custGeom>
              <a:avLst/>
              <a:gdLst/>
              <a:ahLst/>
              <a:cxnLst/>
              <a:rect l="l" t="t" r="r" b="b"/>
              <a:pathLst>
                <a:path w="55879" h="39370">
                  <a:moveTo>
                    <a:pt x="0" y="0"/>
                  </a:moveTo>
                  <a:lnTo>
                    <a:pt x="0" y="39004"/>
                  </a:lnTo>
                  <a:lnTo>
                    <a:pt x="55720" y="19502"/>
                  </a:lnTo>
                  <a:lnTo>
                    <a:pt x="0" y="0"/>
                  </a:lnTo>
                  <a:close/>
                </a:path>
              </a:pathLst>
            </a:custGeom>
            <a:solidFill>
              <a:srgbClr val="000000"/>
            </a:solidFill>
          </p:spPr>
          <p:txBody>
            <a:bodyPr wrap="square" lIns="0" tIns="0" rIns="0" bIns="0" rtlCol="0"/>
            <a:lstStyle/>
            <a:p>
              <a:endParaRPr/>
            </a:p>
          </p:txBody>
        </p:sp>
        <p:sp>
          <p:nvSpPr>
            <p:cNvPr id="218" name="object 62">
              <a:extLst>
                <a:ext uri="{FF2B5EF4-FFF2-40B4-BE49-F238E27FC236}">
                  <a16:creationId xmlns:a16="http://schemas.microsoft.com/office/drawing/2014/main" id="{09F60137-EBEB-4EC7-AF42-910050865BC1}"/>
                </a:ext>
              </a:extLst>
            </p:cNvPr>
            <p:cNvSpPr/>
            <p:nvPr/>
          </p:nvSpPr>
          <p:spPr>
            <a:xfrm>
              <a:off x="8368821" y="303678"/>
              <a:ext cx="55880" cy="39370"/>
            </a:xfrm>
            <a:custGeom>
              <a:avLst/>
              <a:gdLst/>
              <a:ahLst/>
              <a:cxnLst/>
              <a:rect l="l" t="t" r="r" b="b"/>
              <a:pathLst>
                <a:path w="55879" h="39370">
                  <a:moveTo>
                    <a:pt x="0" y="0"/>
                  </a:moveTo>
                  <a:lnTo>
                    <a:pt x="55720" y="19502"/>
                  </a:lnTo>
                  <a:lnTo>
                    <a:pt x="0" y="39004"/>
                  </a:lnTo>
                  <a:lnTo>
                    <a:pt x="0" y="0"/>
                  </a:lnTo>
                  <a:close/>
                </a:path>
              </a:pathLst>
            </a:custGeom>
            <a:ln w="5572">
              <a:solidFill>
                <a:srgbClr val="000000"/>
              </a:solidFill>
            </a:ln>
          </p:spPr>
          <p:txBody>
            <a:bodyPr wrap="square" lIns="0" tIns="0" rIns="0" bIns="0" rtlCol="0"/>
            <a:lstStyle/>
            <a:p>
              <a:endParaRPr/>
            </a:p>
          </p:txBody>
        </p:sp>
        <p:sp>
          <p:nvSpPr>
            <p:cNvPr id="219" name="object 63">
              <a:extLst>
                <a:ext uri="{FF2B5EF4-FFF2-40B4-BE49-F238E27FC236}">
                  <a16:creationId xmlns:a16="http://schemas.microsoft.com/office/drawing/2014/main" id="{5D6B67CC-2C52-4552-AB7E-72F958DB78E6}"/>
                </a:ext>
              </a:extLst>
            </p:cNvPr>
            <p:cNvSpPr txBox="1"/>
            <p:nvPr/>
          </p:nvSpPr>
          <p:spPr>
            <a:xfrm>
              <a:off x="8926487" y="222883"/>
              <a:ext cx="300990" cy="285335"/>
            </a:xfrm>
            <a:prstGeom prst="rect">
              <a:avLst/>
            </a:prstGeom>
            <a:ln w="5572">
              <a:solidFill>
                <a:srgbClr val="000000"/>
              </a:solidFill>
            </a:ln>
          </p:spPr>
          <p:txBody>
            <a:bodyPr vert="horz" wrap="square" lIns="0" tIns="53975" rIns="0" bIns="0" rtlCol="0">
              <a:spAutoFit/>
            </a:bodyPr>
            <a:lstStyle/>
            <a:p>
              <a:pPr marL="55244">
                <a:lnSpc>
                  <a:spcPct val="100000"/>
                </a:lnSpc>
                <a:spcBef>
                  <a:spcPts val="425"/>
                </a:spcBef>
              </a:pPr>
              <a:r>
                <a:rPr sz="500" dirty="0">
                  <a:latin typeface="Times New Roman"/>
                  <a:cs typeface="Times New Roman"/>
                </a:rPr>
                <a:t>conv13</a:t>
              </a:r>
              <a:r>
                <a:rPr lang="it-IT" sz="500" spc="-5" dirty="0">
                  <a:latin typeface="Times New Roman"/>
                  <a:cs typeface="Times New Roman"/>
                </a:rPr>
                <a:t> bn13</a:t>
              </a:r>
              <a:br>
                <a:rPr lang="it-IT" sz="500" spc="-5" dirty="0">
                  <a:latin typeface="Times New Roman"/>
                  <a:cs typeface="Times New Roman"/>
                </a:rPr>
              </a:br>
              <a:r>
                <a:rPr lang="it-IT" sz="500" spc="-5" dirty="0">
                  <a:latin typeface="Times New Roman"/>
                  <a:cs typeface="Times New Roman"/>
                </a:rPr>
                <a:t>relu13</a:t>
              </a:r>
              <a:endParaRPr sz="500" dirty="0">
                <a:latin typeface="Times New Roman"/>
                <a:cs typeface="Times New Roman"/>
              </a:endParaRPr>
            </a:p>
          </p:txBody>
        </p:sp>
        <p:sp>
          <p:nvSpPr>
            <p:cNvPr id="220" name="object 64">
              <a:extLst>
                <a:ext uri="{FF2B5EF4-FFF2-40B4-BE49-F238E27FC236}">
                  <a16:creationId xmlns:a16="http://schemas.microsoft.com/office/drawing/2014/main" id="{AE0E3BBF-335B-4A38-B650-7DC468CC9C11}"/>
                </a:ext>
              </a:extLst>
            </p:cNvPr>
            <p:cNvSpPr/>
            <p:nvPr/>
          </p:nvSpPr>
          <p:spPr>
            <a:xfrm>
              <a:off x="8725346" y="323181"/>
              <a:ext cx="147320" cy="0"/>
            </a:xfrm>
            <a:custGeom>
              <a:avLst/>
              <a:gdLst/>
              <a:ahLst/>
              <a:cxnLst/>
              <a:rect l="l" t="t" r="r" b="b"/>
              <a:pathLst>
                <a:path w="147320">
                  <a:moveTo>
                    <a:pt x="0" y="0"/>
                  </a:moveTo>
                  <a:lnTo>
                    <a:pt x="147225" y="0"/>
                  </a:lnTo>
                </a:path>
              </a:pathLst>
            </a:custGeom>
            <a:ln w="5572">
              <a:solidFill>
                <a:srgbClr val="000000"/>
              </a:solidFill>
            </a:ln>
          </p:spPr>
          <p:txBody>
            <a:bodyPr wrap="square" lIns="0" tIns="0" rIns="0" bIns="0" rtlCol="0"/>
            <a:lstStyle/>
            <a:p>
              <a:endParaRPr/>
            </a:p>
          </p:txBody>
        </p:sp>
        <p:sp>
          <p:nvSpPr>
            <p:cNvPr id="221" name="object 65">
              <a:extLst>
                <a:ext uri="{FF2B5EF4-FFF2-40B4-BE49-F238E27FC236}">
                  <a16:creationId xmlns:a16="http://schemas.microsoft.com/office/drawing/2014/main" id="{3B9B60B7-43EA-4B10-AFDB-77B6FF9ECEFD}"/>
                </a:ext>
              </a:extLst>
            </p:cNvPr>
            <p:cNvSpPr/>
            <p:nvPr/>
          </p:nvSpPr>
          <p:spPr>
            <a:xfrm>
              <a:off x="8870310" y="303678"/>
              <a:ext cx="55880" cy="39370"/>
            </a:xfrm>
            <a:custGeom>
              <a:avLst/>
              <a:gdLst/>
              <a:ahLst/>
              <a:cxnLst/>
              <a:rect l="l" t="t" r="r" b="b"/>
              <a:pathLst>
                <a:path w="55879" h="39370">
                  <a:moveTo>
                    <a:pt x="0" y="0"/>
                  </a:moveTo>
                  <a:lnTo>
                    <a:pt x="0" y="39004"/>
                  </a:lnTo>
                  <a:lnTo>
                    <a:pt x="55720" y="19502"/>
                  </a:lnTo>
                  <a:lnTo>
                    <a:pt x="0" y="0"/>
                  </a:lnTo>
                  <a:close/>
                </a:path>
              </a:pathLst>
            </a:custGeom>
            <a:solidFill>
              <a:srgbClr val="000000"/>
            </a:solidFill>
          </p:spPr>
          <p:txBody>
            <a:bodyPr wrap="square" lIns="0" tIns="0" rIns="0" bIns="0" rtlCol="0"/>
            <a:lstStyle/>
            <a:p>
              <a:endParaRPr/>
            </a:p>
          </p:txBody>
        </p:sp>
        <p:sp>
          <p:nvSpPr>
            <p:cNvPr id="222" name="object 66">
              <a:extLst>
                <a:ext uri="{FF2B5EF4-FFF2-40B4-BE49-F238E27FC236}">
                  <a16:creationId xmlns:a16="http://schemas.microsoft.com/office/drawing/2014/main" id="{705A9BCF-D394-409B-B26E-EB373C189DAE}"/>
                </a:ext>
              </a:extLst>
            </p:cNvPr>
            <p:cNvSpPr/>
            <p:nvPr/>
          </p:nvSpPr>
          <p:spPr>
            <a:xfrm>
              <a:off x="8870309" y="303678"/>
              <a:ext cx="55880" cy="39370"/>
            </a:xfrm>
            <a:custGeom>
              <a:avLst/>
              <a:gdLst/>
              <a:ahLst/>
              <a:cxnLst/>
              <a:rect l="l" t="t" r="r" b="b"/>
              <a:pathLst>
                <a:path w="55879" h="39370">
                  <a:moveTo>
                    <a:pt x="0" y="0"/>
                  </a:moveTo>
                  <a:lnTo>
                    <a:pt x="55720" y="19502"/>
                  </a:lnTo>
                  <a:lnTo>
                    <a:pt x="0" y="39004"/>
                  </a:lnTo>
                  <a:lnTo>
                    <a:pt x="0" y="0"/>
                  </a:lnTo>
                  <a:close/>
                </a:path>
              </a:pathLst>
            </a:custGeom>
            <a:ln w="5572">
              <a:solidFill>
                <a:srgbClr val="000000"/>
              </a:solidFill>
            </a:ln>
          </p:spPr>
          <p:txBody>
            <a:bodyPr wrap="square" lIns="0" tIns="0" rIns="0" bIns="0" rtlCol="0"/>
            <a:lstStyle/>
            <a:p>
              <a:endParaRPr/>
            </a:p>
          </p:txBody>
        </p:sp>
        <p:sp>
          <p:nvSpPr>
            <p:cNvPr id="223" name="object 67">
              <a:extLst>
                <a:ext uri="{FF2B5EF4-FFF2-40B4-BE49-F238E27FC236}">
                  <a16:creationId xmlns:a16="http://schemas.microsoft.com/office/drawing/2014/main" id="{45D994CD-2F0C-4E18-A383-E22EF7DFD908}"/>
                </a:ext>
              </a:extLst>
            </p:cNvPr>
            <p:cNvSpPr txBox="1"/>
            <p:nvPr/>
          </p:nvSpPr>
          <p:spPr>
            <a:xfrm>
              <a:off x="9427975" y="222883"/>
              <a:ext cx="379095" cy="200660"/>
            </a:xfrm>
            <a:prstGeom prst="rect">
              <a:avLst/>
            </a:prstGeom>
            <a:solidFill>
              <a:srgbClr val="BFBFBF"/>
            </a:solidFill>
            <a:ln w="5572">
              <a:solidFill>
                <a:srgbClr val="000000"/>
              </a:solidFill>
            </a:ln>
          </p:spPr>
          <p:txBody>
            <a:bodyPr vert="horz" wrap="square" lIns="0" tIns="53975" rIns="0" bIns="0" rtlCol="0">
              <a:spAutoFit/>
            </a:bodyPr>
            <a:lstStyle/>
            <a:p>
              <a:pPr marL="44450">
                <a:lnSpc>
                  <a:spcPct val="100000"/>
                </a:lnSpc>
                <a:spcBef>
                  <a:spcPts val="425"/>
                </a:spcBef>
              </a:pPr>
              <a:r>
                <a:rPr sz="500" spc="-5" dirty="0">
                  <a:latin typeface="Times New Roman"/>
                  <a:cs typeface="Times New Roman"/>
                </a:rPr>
                <a:t>maxpool10</a:t>
              </a:r>
              <a:endParaRPr sz="500">
                <a:latin typeface="Times New Roman"/>
                <a:cs typeface="Times New Roman"/>
              </a:endParaRPr>
            </a:p>
          </p:txBody>
        </p:sp>
        <p:sp>
          <p:nvSpPr>
            <p:cNvPr id="224" name="object 68">
              <a:extLst>
                <a:ext uri="{FF2B5EF4-FFF2-40B4-BE49-F238E27FC236}">
                  <a16:creationId xmlns:a16="http://schemas.microsoft.com/office/drawing/2014/main" id="{FAB7FCB9-F67D-45A8-B039-103984080E1E}"/>
                </a:ext>
              </a:extLst>
            </p:cNvPr>
            <p:cNvSpPr/>
            <p:nvPr/>
          </p:nvSpPr>
          <p:spPr>
            <a:xfrm>
              <a:off x="9225770" y="323181"/>
              <a:ext cx="147955" cy="0"/>
            </a:xfrm>
            <a:custGeom>
              <a:avLst/>
              <a:gdLst/>
              <a:ahLst/>
              <a:cxnLst/>
              <a:rect l="l" t="t" r="r" b="b"/>
              <a:pathLst>
                <a:path w="147954">
                  <a:moveTo>
                    <a:pt x="0" y="0"/>
                  </a:moveTo>
                  <a:lnTo>
                    <a:pt x="147509" y="0"/>
                  </a:lnTo>
                </a:path>
              </a:pathLst>
            </a:custGeom>
            <a:ln w="5572">
              <a:solidFill>
                <a:srgbClr val="000000"/>
              </a:solidFill>
            </a:ln>
          </p:spPr>
          <p:txBody>
            <a:bodyPr wrap="square" lIns="0" tIns="0" rIns="0" bIns="0" rtlCol="0"/>
            <a:lstStyle/>
            <a:p>
              <a:endParaRPr/>
            </a:p>
          </p:txBody>
        </p:sp>
        <p:sp>
          <p:nvSpPr>
            <p:cNvPr id="225" name="object 69">
              <a:extLst>
                <a:ext uri="{FF2B5EF4-FFF2-40B4-BE49-F238E27FC236}">
                  <a16:creationId xmlns:a16="http://schemas.microsoft.com/office/drawing/2014/main" id="{14E43FC1-AE20-4361-98BA-4E4C73D7C367}"/>
                </a:ext>
              </a:extLst>
            </p:cNvPr>
            <p:cNvSpPr/>
            <p:nvPr/>
          </p:nvSpPr>
          <p:spPr>
            <a:xfrm>
              <a:off x="9370772" y="303678"/>
              <a:ext cx="55880" cy="39370"/>
            </a:xfrm>
            <a:custGeom>
              <a:avLst/>
              <a:gdLst/>
              <a:ahLst/>
              <a:cxnLst/>
              <a:rect l="l" t="t" r="r" b="b"/>
              <a:pathLst>
                <a:path w="55879" h="39370">
                  <a:moveTo>
                    <a:pt x="0" y="0"/>
                  </a:moveTo>
                  <a:lnTo>
                    <a:pt x="0" y="39004"/>
                  </a:lnTo>
                  <a:lnTo>
                    <a:pt x="55720" y="19502"/>
                  </a:lnTo>
                  <a:lnTo>
                    <a:pt x="0" y="0"/>
                  </a:lnTo>
                  <a:close/>
                </a:path>
              </a:pathLst>
            </a:custGeom>
            <a:solidFill>
              <a:srgbClr val="000000"/>
            </a:solidFill>
          </p:spPr>
          <p:txBody>
            <a:bodyPr wrap="square" lIns="0" tIns="0" rIns="0" bIns="0" rtlCol="0"/>
            <a:lstStyle/>
            <a:p>
              <a:endParaRPr/>
            </a:p>
          </p:txBody>
        </p:sp>
        <p:sp>
          <p:nvSpPr>
            <p:cNvPr id="226" name="object 70">
              <a:extLst>
                <a:ext uri="{FF2B5EF4-FFF2-40B4-BE49-F238E27FC236}">
                  <a16:creationId xmlns:a16="http://schemas.microsoft.com/office/drawing/2014/main" id="{62AD60E2-9063-427D-A7DB-9478B5E15087}"/>
                </a:ext>
              </a:extLst>
            </p:cNvPr>
            <p:cNvSpPr/>
            <p:nvPr/>
          </p:nvSpPr>
          <p:spPr>
            <a:xfrm>
              <a:off x="9370772" y="303678"/>
              <a:ext cx="55880" cy="39370"/>
            </a:xfrm>
            <a:custGeom>
              <a:avLst/>
              <a:gdLst/>
              <a:ahLst/>
              <a:cxnLst/>
              <a:rect l="l" t="t" r="r" b="b"/>
              <a:pathLst>
                <a:path w="55879" h="39370">
                  <a:moveTo>
                    <a:pt x="0" y="0"/>
                  </a:moveTo>
                  <a:lnTo>
                    <a:pt x="55720" y="19502"/>
                  </a:lnTo>
                  <a:lnTo>
                    <a:pt x="0" y="39004"/>
                  </a:lnTo>
                  <a:lnTo>
                    <a:pt x="0" y="0"/>
                  </a:lnTo>
                  <a:close/>
                </a:path>
              </a:pathLst>
            </a:custGeom>
            <a:ln w="5572">
              <a:solidFill>
                <a:srgbClr val="000000"/>
              </a:solidFill>
            </a:ln>
          </p:spPr>
          <p:txBody>
            <a:bodyPr wrap="square" lIns="0" tIns="0" rIns="0" bIns="0" rtlCol="0"/>
            <a:lstStyle/>
            <a:p>
              <a:endParaRPr/>
            </a:p>
          </p:txBody>
        </p:sp>
        <p:sp>
          <p:nvSpPr>
            <p:cNvPr id="227" name="object 71">
              <a:extLst>
                <a:ext uri="{FF2B5EF4-FFF2-40B4-BE49-F238E27FC236}">
                  <a16:creationId xmlns:a16="http://schemas.microsoft.com/office/drawing/2014/main" id="{8D09FCDF-794C-4F71-B435-D71A6CF6415E}"/>
                </a:ext>
              </a:extLst>
            </p:cNvPr>
            <p:cNvSpPr txBox="1"/>
            <p:nvPr/>
          </p:nvSpPr>
          <p:spPr>
            <a:xfrm>
              <a:off x="117012" y="609453"/>
              <a:ext cx="407034" cy="200660"/>
            </a:xfrm>
            <a:prstGeom prst="rect">
              <a:avLst/>
            </a:prstGeom>
            <a:solidFill>
              <a:srgbClr val="BFBFBF"/>
            </a:solidFill>
            <a:ln w="5572">
              <a:solidFill>
                <a:srgbClr val="000000"/>
              </a:solidFill>
            </a:ln>
          </p:spPr>
          <p:txBody>
            <a:bodyPr vert="horz" wrap="square" lIns="0" tIns="53975" rIns="0" bIns="0" rtlCol="0">
              <a:spAutoFit/>
            </a:bodyPr>
            <a:lstStyle/>
            <a:p>
              <a:pPr marL="44450">
                <a:lnSpc>
                  <a:spcPct val="100000"/>
                </a:lnSpc>
                <a:spcBef>
                  <a:spcPts val="425"/>
                </a:spcBef>
              </a:pPr>
              <a:r>
                <a:rPr sz="500" spc="-15" dirty="0">
                  <a:latin typeface="Times New Roman"/>
                  <a:cs typeface="Times New Roman"/>
                </a:rPr>
                <a:t>upsampling1</a:t>
              </a:r>
              <a:endParaRPr sz="500">
                <a:latin typeface="Times New Roman"/>
                <a:cs typeface="Times New Roman"/>
              </a:endParaRPr>
            </a:p>
          </p:txBody>
        </p:sp>
        <p:sp>
          <p:nvSpPr>
            <p:cNvPr id="228" name="object 72">
              <a:extLst>
                <a:ext uri="{FF2B5EF4-FFF2-40B4-BE49-F238E27FC236}">
                  <a16:creationId xmlns:a16="http://schemas.microsoft.com/office/drawing/2014/main" id="{B45E4734-9D5E-4B79-AAF9-E968228B0F76}"/>
                </a:ext>
              </a:extLst>
            </p:cNvPr>
            <p:cNvSpPr/>
            <p:nvPr/>
          </p:nvSpPr>
          <p:spPr>
            <a:xfrm>
              <a:off x="9804442" y="323181"/>
              <a:ext cx="147320" cy="0"/>
            </a:xfrm>
            <a:custGeom>
              <a:avLst/>
              <a:gdLst/>
              <a:ahLst/>
              <a:cxnLst/>
              <a:rect l="l" t="t" r="r" b="b"/>
              <a:pathLst>
                <a:path w="147320">
                  <a:moveTo>
                    <a:pt x="0" y="0"/>
                  </a:moveTo>
                  <a:lnTo>
                    <a:pt x="147242" y="0"/>
                  </a:lnTo>
                </a:path>
              </a:pathLst>
            </a:custGeom>
            <a:ln w="5572">
              <a:solidFill>
                <a:srgbClr val="000000"/>
              </a:solidFill>
            </a:ln>
          </p:spPr>
          <p:txBody>
            <a:bodyPr wrap="square" lIns="0" tIns="0" rIns="0" bIns="0" rtlCol="0"/>
            <a:lstStyle/>
            <a:p>
              <a:endParaRPr/>
            </a:p>
          </p:txBody>
        </p:sp>
        <p:sp>
          <p:nvSpPr>
            <p:cNvPr id="229" name="object 73">
              <a:extLst>
                <a:ext uri="{FF2B5EF4-FFF2-40B4-BE49-F238E27FC236}">
                  <a16:creationId xmlns:a16="http://schemas.microsoft.com/office/drawing/2014/main" id="{E187BC41-87AA-476D-AD27-AE546FDA3F1D}"/>
                </a:ext>
              </a:extLst>
            </p:cNvPr>
            <p:cNvSpPr/>
            <p:nvPr/>
          </p:nvSpPr>
          <p:spPr>
            <a:xfrm>
              <a:off x="9950404" y="303678"/>
              <a:ext cx="55880" cy="39370"/>
            </a:xfrm>
            <a:custGeom>
              <a:avLst/>
              <a:gdLst/>
              <a:ahLst/>
              <a:cxnLst/>
              <a:rect l="l" t="t" r="r" b="b"/>
              <a:pathLst>
                <a:path w="55879" h="39370">
                  <a:moveTo>
                    <a:pt x="0" y="0"/>
                  </a:moveTo>
                  <a:lnTo>
                    <a:pt x="0" y="39004"/>
                  </a:lnTo>
                  <a:lnTo>
                    <a:pt x="55720" y="19502"/>
                  </a:lnTo>
                  <a:lnTo>
                    <a:pt x="0" y="0"/>
                  </a:lnTo>
                  <a:close/>
                </a:path>
              </a:pathLst>
            </a:custGeom>
            <a:solidFill>
              <a:srgbClr val="000000"/>
            </a:solidFill>
          </p:spPr>
          <p:txBody>
            <a:bodyPr wrap="square" lIns="0" tIns="0" rIns="0" bIns="0" rtlCol="0"/>
            <a:lstStyle/>
            <a:p>
              <a:endParaRPr/>
            </a:p>
          </p:txBody>
        </p:sp>
        <p:sp>
          <p:nvSpPr>
            <p:cNvPr id="230" name="object 74">
              <a:extLst>
                <a:ext uri="{FF2B5EF4-FFF2-40B4-BE49-F238E27FC236}">
                  <a16:creationId xmlns:a16="http://schemas.microsoft.com/office/drawing/2014/main" id="{39A8463B-1EAE-404B-A234-C438F1A0962D}"/>
                </a:ext>
              </a:extLst>
            </p:cNvPr>
            <p:cNvSpPr/>
            <p:nvPr/>
          </p:nvSpPr>
          <p:spPr>
            <a:xfrm>
              <a:off x="9950404" y="303678"/>
              <a:ext cx="55880" cy="39370"/>
            </a:xfrm>
            <a:custGeom>
              <a:avLst/>
              <a:gdLst/>
              <a:ahLst/>
              <a:cxnLst/>
              <a:rect l="l" t="t" r="r" b="b"/>
              <a:pathLst>
                <a:path w="55879" h="39370">
                  <a:moveTo>
                    <a:pt x="0" y="0"/>
                  </a:moveTo>
                  <a:lnTo>
                    <a:pt x="55720" y="19502"/>
                  </a:lnTo>
                  <a:lnTo>
                    <a:pt x="0" y="39004"/>
                  </a:lnTo>
                  <a:lnTo>
                    <a:pt x="0" y="0"/>
                  </a:lnTo>
                  <a:close/>
                </a:path>
              </a:pathLst>
            </a:custGeom>
            <a:ln w="5572">
              <a:solidFill>
                <a:srgbClr val="000000"/>
              </a:solidFill>
            </a:ln>
          </p:spPr>
          <p:txBody>
            <a:bodyPr wrap="square" lIns="0" tIns="0" rIns="0" bIns="0" rtlCol="0"/>
            <a:lstStyle/>
            <a:p>
              <a:endParaRPr/>
            </a:p>
          </p:txBody>
        </p:sp>
        <p:sp>
          <p:nvSpPr>
            <p:cNvPr id="231" name="object 75">
              <a:extLst>
                <a:ext uri="{FF2B5EF4-FFF2-40B4-BE49-F238E27FC236}">
                  <a16:creationId xmlns:a16="http://schemas.microsoft.com/office/drawing/2014/main" id="{396CF9F0-0AD0-4C4E-9CB3-DAFB1EADF462}"/>
                </a:ext>
              </a:extLst>
            </p:cNvPr>
            <p:cNvSpPr txBox="1"/>
            <p:nvPr/>
          </p:nvSpPr>
          <p:spPr>
            <a:xfrm>
              <a:off x="724371" y="609453"/>
              <a:ext cx="300990" cy="230832"/>
            </a:xfrm>
            <a:prstGeom prst="rect">
              <a:avLst/>
            </a:prstGeom>
            <a:ln w="5572">
              <a:solidFill>
                <a:srgbClr val="000000"/>
              </a:solidFill>
            </a:ln>
          </p:spPr>
          <p:txBody>
            <a:bodyPr vert="horz" wrap="square" lIns="0" tIns="0" rIns="0" bIns="0" rtlCol="0">
              <a:spAutoFit/>
            </a:bodyPr>
            <a:lstStyle/>
            <a:p>
              <a:pPr marL="55244">
                <a:lnSpc>
                  <a:spcPct val="100000"/>
                </a:lnSpc>
                <a:spcBef>
                  <a:spcPts val="425"/>
                </a:spcBef>
              </a:pPr>
              <a:r>
                <a:rPr sz="500" dirty="0">
                  <a:latin typeface="Times New Roman"/>
                  <a:cs typeface="Times New Roman"/>
                </a:rPr>
                <a:t>conv14</a:t>
              </a:r>
              <a:r>
                <a:rPr lang="it-IT" sz="500" spc="-5" dirty="0">
                  <a:latin typeface="Times New Roman"/>
                  <a:cs typeface="Times New Roman"/>
                </a:rPr>
                <a:t> bn14</a:t>
              </a:r>
              <a:br>
                <a:rPr lang="it-IT" sz="500" spc="-5" dirty="0">
                  <a:latin typeface="Times New Roman"/>
                  <a:cs typeface="Times New Roman"/>
                </a:rPr>
              </a:br>
              <a:r>
                <a:rPr lang="it-IT" sz="500" spc="-5" dirty="0">
                  <a:latin typeface="Times New Roman"/>
                  <a:cs typeface="Times New Roman"/>
                </a:rPr>
                <a:t>relu14</a:t>
              </a:r>
              <a:endParaRPr sz="500" dirty="0">
                <a:latin typeface="Times New Roman"/>
                <a:cs typeface="Times New Roman"/>
              </a:endParaRPr>
            </a:p>
          </p:txBody>
        </p:sp>
        <p:sp>
          <p:nvSpPr>
            <p:cNvPr id="232" name="object 76">
              <a:extLst>
                <a:ext uri="{FF2B5EF4-FFF2-40B4-BE49-F238E27FC236}">
                  <a16:creationId xmlns:a16="http://schemas.microsoft.com/office/drawing/2014/main" id="{19FB4744-C5CF-4E7A-AB6A-E16D45DFDBB6}"/>
                </a:ext>
              </a:extLst>
            </p:cNvPr>
            <p:cNvSpPr/>
            <p:nvPr/>
          </p:nvSpPr>
          <p:spPr>
            <a:xfrm>
              <a:off x="522382" y="709751"/>
              <a:ext cx="147320" cy="0"/>
            </a:xfrm>
            <a:custGeom>
              <a:avLst/>
              <a:gdLst/>
              <a:ahLst/>
              <a:cxnLst/>
              <a:rect l="l" t="t" r="r" b="b"/>
              <a:pathLst>
                <a:path w="147320">
                  <a:moveTo>
                    <a:pt x="0" y="0"/>
                  </a:moveTo>
                  <a:lnTo>
                    <a:pt x="146701" y="0"/>
                  </a:lnTo>
                </a:path>
              </a:pathLst>
            </a:custGeom>
            <a:ln w="5572">
              <a:solidFill>
                <a:srgbClr val="000000"/>
              </a:solidFill>
            </a:ln>
          </p:spPr>
          <p:txBody>
            <a:bodyPr wrap="square" lIns="0" tIns="0" rIns="0" bIns="0" rtlCol="0"/>
            <a:lstStyle/>
            <a:p>
              <a:endParaRPr/>
            </a:p>
          </p:txBody>
        </p:sp>
        <p:sp>
          <p:nvSpPr>
            <p:cNvPr id="233" name="object 77">
              <a:extLst>
                <a:ext uri="{FF2B5EF4-FFF2-40B4-BE49-F238E27FC236}">
                  <a16:creationId xmlns:a16="http://schemas.microsoft.com/office/drawing/2014/main" id="{4B4D2CFD-27C6-4ED0-9D4E-537BF4CA9746}"/>
                </a:ext>
              </a:extLst>
            </p:cNvPr>
            <p:cNvSpPr/>
            <p:nvPr/>
          </p:nvSpPr>
          <p:spPr>
            <a:xfrm>
              <a:off x="667084" y="690248"/>
              <a:ext cx="55880" cy="39370"/>
            </a:xfrm>
            <a:custGeom>
              <a:avLst/>
              <a:gdLst/>
              <a:ahLst/>
              <a:cxnLst/>
              <a:rect l="l" t="t" r="r" b="b"/>
              <a:pathLst>
                <a:path w="55879" h="39370">
                  <a:moveTo>
                    <a:pt x="0" y="0"/>
                  </a:moveTo>
                  <a:lnTo>
                    <a:pt x="0" y="39004"/>
                  </a:lnTo>
                  <a:lnTo>
                    <a:pt x="55720" y="19502"/>
                  </a:lnTo>
                  <a:lnTo>
                    <a:pt x="0" y="0"/>
                  </a:lnTo>
                  <a:close/>
                </a:path>
              </a:pathLst>
            </a:custGeom>
            <a:solidFill>
              <a:srgbClr val="000000"/>
            </a:solidFill>
          </p:spPr>
          <p:txBody>
            <a:bodyPr wrap="square" lIns="0" tIns="0" rIns="0" bIns="0" rtlCol="0"/>
            <a:lstStyle/>
            <a:p>
              <a:endParaRPr/>
            </a:p>
          </p:txBody>
        </p:sp>
        <p:sp>
          <p:nvSpPr>
            <p:cNvPr id="234" name="object 78">
              <a:extLst>
                <a:ext uri="{FF2B5EF4-FFF2-40B4-BE49-F238E27FC236}">
                  <a16:creationId xmlns:a16="http://schemas.microsoft.com/office/drawing/2014/main" id="{FA806967-DADD-48CC-BEA2-2D4003FDD4AD}"/>
                </a:ext>
              </a:extLst>
            </p:cNvPr>
            <p:cNvSpPr/>
            <p:nvPr/>
          </p:nvSpPr>
          <p:spPr>
            <a:xfrm>
              <a:off x="667084" y="690248"/>
              <a:ext cx="55880" cy="39370"/>
            </a:xfrm>
            <a:custGeom>
              <a:avLst/>
              <a:gdLst/>
              <a:ahLst/>
              <a:cxnLst/>
              <a:rect l="l" t="t" r="r" b="b"/>
              <a:pathLst>
                <a:path w="55879" h="39370">
                  <a:moveTo>
                    <a:pt x="0" y="0"/>
                  </a:moveTo>
                  <a:lnTo>
                    <a:pt x="55720" y="19502"/>
                  </a:lnTo>
                  <a:lnTo>
                    <a:pt x="0" y="39004"/>
                  </a:lnTo>
                  <a:lnTo>
                    <a:pt x="0" y="0"/>
                  </a:lnTo>
                  <a:close/>
                </a:path>
              </a:pathLst>
            </a:custGeom>
            <a:ln w="5572">
              <a:solidFill>
                <a:srgbClr val="000000"/>
              </a:solidFill>
            </a:ln>
          </p:spPr>
          <p:txBody>
            <a:bodyPr wrap="square" lIns="0" tIns="0" rIns="0" bIns="0" rtlCol="0"/>
            <a:lstStyle/>
            <a:p>
              <a:endParaRPr/>
            </a:p>
          </p:txBody>
        </p:sp>
        <p:sp>
          <p:nvSpPr>
            <p:cNvPr id="235" name="object 79">
              <a:extLst>
                <a:ext uri="{FF2B5EF4-FFF2-40B4-BE49-F238E27FC236}">
                  <a16:creationId xmlns:a16="http://schemas.microsoft.com/office/drawing/2014/main" id="{7446D5B5-A5C1-4650-B906-BB627206AC76}"/>
                </a:ext>
              </a:extLst>
            </p:cNvPr>
            <p:cNvSpPr txBox="1"/>
            <p:nvPr/>
          </p:nvSpPr>
          <p:spPr>
            <a:xfrm>
              <a:off x="1225859" y="609453"/>
              <a:ext cx="300990" cy="230832"/>
            </a:xfrm>
            <a:prstGeom prst="rect">
              <a:avLst/>
            </a:prstGeom>
            <a:ln w="5572">
              <a:solidFill>
                <a:srgbClr val="000000"/>
              </a:solidFill>
            </a:ln>
          </p:spPr>
          <p:txBody>
            <a:bodyPr vert="horz" wrap="square" lIns="0" tIns="0" rIns="0" bIns="0" rtlCol="0">
              <a:spAutoFit/>
            </a:bodyPr>
            <a:lstStyle/>
            <a:p>
              <a:pPr marL="55244">
                <a:lnSpc>
                  <a:spcPct val="100000"/>
                </a:lnSpc>
                <a:spcBef>
                  <a:spcPts val="425"/>
                </a:spcBef>
              </a:pPr>
              <a:r>
                <a:rPr sz="500" dirty="0">
                  <a:latin typeface="Times New Roman"/>
                  <a:cs typeface="Times New Roman"/>
                </a:rPr>
                <a:t>conv15</a:t>
              </a:r>
              <a:r>
                <a:rPr lang="it-IT" sz="500" spc="-5" dirty="0">
                  <a:latin typeface="Times New Roman"/>
                  <a:cs typeface="Times New Roman"/>
                </a:rPr>
                <a:t> bn15</a:t>
              </a:r>
              <a:br>
                <a:rPr lang="it-IT" sz="500" spc="-5" dirty="0">
                  <a:latin typeface="Times New Roman"/>
                  <a:cs typeface="Times New Roman"/>
                </a:rPr>
              </a:br>
              <a:r>
                <a:rPr lang="it-IT" sz="500" spc="-5" dirty="0">
                  <a:latin typeface="Times New Roman"/>
                  <a:cs typeface="Times New Roman"/>
                </a:rPr>
                <a:t>relu15</a:t>
              </a:r>
              <a:endParaRPr sz="500" dirty="0">
                <a:latin typeface="Times New Roman"/>
                <a:cs typeface="Times New Roman"/>
              </a:endParaRPr>
            </a:p>
          </p:txBody>
        </p:sp>
        <p:sp>
          <p:nvSpPr>
            <p:cNvPr id="236" name="object 80">
              <a:extLst>
                <a:ext uri="{FF2B5EF4-FFF2-40B4-BE49-F238E27FC236}">
                  <a16:creationId xmlns:a16="http://schemas.microsoft.com/office/drawing/2014/main" id="{49F07D71-7BB3-4B03-AA45-A0D0F1A03B71}"/>
                </a:ext>
              </a:extLst>
            </p:cNvPr>
            <p:cNvSpPr/>
            <p:nvPr/>
          </p:nvSpPr>
          <p:spPr>
            <a:xfrm>
              <a:off x="1024717" y="709751"/>
              <a:ext cx="147320" cy="0"/>
            </a:xfrm>
            <a:custGeom>
              <a:avLst/>
              <a:gdLst/>
              <a:ahLst/>
              <a:cxnLst/>
              <a:rect l="l" t="t" r="r" b="b"/>
              <a:pathLst>
                <a:path w="147320">
                  <a:moveTo>
                    <a:pt x="0" y="0"/>
                  </a:moveTo>
                  <a:lnTo>
                    <a:pt x="147225" y="0"/>
                  </a:lnTo>
                </a:path>
              </a:pathLst>
            </a:custGeom>
            <a:ln w="5572">
              <a:solidFill>
                <a:srgbClr val="000000"/>
              </a:solidFill>
            </a:ln>
          </p:spPr>
          <p:txBody>
            <a:bodyPr wrap="square" lIns="0" tIns="0" rIns="0" bIns="0" rtlCol="0"/>
            <a:lstStyle/>
            <a:p>
              <a:endParaRPr/>
            </a:p>
          </p:txBody>
        </p:sp>
        <p:sp>
          <p:nvSpPr>
            <p:cNvPr id="237" name="object 81">
              <a:extLst>
                <a:ext uri="{FF2B5EF4-FFF2-40B4-BE49-F238E27FC236}">
                  <a16:creationId xmlns:a16="http://schemas.microsoft.com/office/drawing/2014/main" id="{2C3FB3D6-DE03-42CC-AC18-42F74068C7A5}"/>
                </a:ext>
              </a:extLst>
            </p:cNvPr>
            <p:cNvSpPr/>
            <p:nvPr/>
          </p:nvSpPr>
          <p:spPr>
            <a:xfrm>
              <a:off x="1169681" y="690248"/>
              <a:ext cx="55880" cy="39370"/>
            </a:xfrm>
            <a:custGeom>
              <a:avLst/>
              <a:gdLst/>
              <a:ahLst/>
              <a:cxnLst/>
              <a:rect l="l" t="t" r="r" b="b"/>
              <a:pathLst>
                <a:path w="55879" h="39370">
                  <a:moveTo>
                    <a:pt x="0" y="0"/>
                  </a:moveTo>
                  <a:lnTo>
                    <a:pt x="0" y="39004"/>
                  </a:lnTo>
                  <a:lnTo>
                    <a:pt x="55720" y="19502"/>
                  </a:lnTo>
                  <a:lnTo>
                    <a:pt x="0" y="0"/>
                  </a:lnTo>
                  <a:close/>
                </a:path>
              </a:pathLst>
            </a:custGeom>
            <a:solidFill>
              <a:srgbClr val="000000"/>
            </a:solidFill>
          </p:spPr>
          <p:txBody>
            <a:bodyPr wrap="square" lIns="0" tIns="0" rIns="0" bIns="0" rtlCol="0"/>
            <a:lstStyle/>
            <a:p>
              <a:endParaRPr/>
            </a:p>
          </p:txBody>
        </p:sp>
        <p:sp>
          <p:nvSpPr>
            <p:cNvPr id="238" name="object 82">
              <a:extLst>
                <a:ext uri="{FF2B5EF4-FFF2-40B4-BE49-F238E27FC236}">
                  <a16:creationId xmlns:a16="http://schemas.microsoft.com/office/drawing/2014/main" id="{35EEF1A3-7628-42B5-8FCF-3AA0DA22CD94}"/>
                </a:ext>
              </a:extLst>
            </p:cNvPr>
            <p:cNvSpPr/>
            <p:nvPr/>
          </p:nvSpPr>
          <p:spPr>
            <a:xfrm>
              <a:off x="1169681" y="690248"/>
              <a:ext cx="55880" cy="39370"/>
            </a:xfrm>
            <a:custGeom>
              <a:avLst/>
              <a:gdLst/>
              <a:ahLst/>
              <a:cxnLst/>
              <a:rect l="l" t="t" r="r" b="b"/>
              <a:pathLst>
                <a:path w="55879" h="39370">
                  <a:moveTo>
                    <a:pt x="0" y="0"/>
                  </a:moveTo>
                  <a:lnTo>
                    <a:pt x="55720" y="19502"/>
                  </a:lnTo>
                  <a:lnTo>
                    <a:pt x="0" y="39004"/>
                  </a:lnTo>
                  <a:lnTo>
                    <a:pt x="0" y="0"/>
                  </a:lnTo>
                  <a:close/>
                </a:path>
              </a:pathLst>
            </a:custGeom>
            <a:ln w="5572">
              <a:solidFill>
                <a:srgbClr val="000000"/>
              </a:solidFill>
            </a:ln>
          </p:spPr>
          <p:txBody>
            <a:bodyPr wrap="square" lIns="0" tIns="0" rIns="0" bIns="0" rtlCol="0"/>
            <a:lstStyle/>
            <a:p>
              <a:endParaRPr/>
            </a:p>
          </p:txBody>
        </p:sp>
        <p:sp>
          <p:nvSpPr>
            <p:cNvPr id="239" name="object 83">
              <a:extLst>
                <a:ext uri="{FF2B5EF4-FFF2-40B4-BE49-F238E27FC236}">
                  <a16:creationId xmlns:a16="http://schemas.microsoft.com/office/drawing/2014/main" id="{182FB31B-654E-4649-A597-5F43CB0D3677}"/>
                </a:ext>
              </a:extLst>
            </p:cNvPr>
            <p:cNvSpPr txBox="1"/>
            <p:nvPr/>
          </p:nvSpPr>
          <p:spPr>
            <a:xfrm>
              <a:off x="1727347" y="609453"/>
              <a:ext cx="300990" cy="230832"/>
            </a:xfrm>
            <a:prstGeom prst="rect">
              <a:avLst/>
            </a:prstGeom>
            <a:ln w="5572">
              <a:solidFill>
                <a:srgbClr val="000000"/>
              </a:solidFill>
            </a:ln>
          </p:spPr>
          <p:txBody>
            <a:bodyPr vert="horz" wrap="square" lIns="0" tIns="0" rIns="0" bIns="0" rtlCol="0">
              <a:spAutoFit/>
            </a:bodyPr>
            <a:lstStyle/>
            <a:p>
              <a:pPr marL="55244">
                <a:lnSpc>
                  <a:spcPct val="100000"/>
                </a:lnSpc>
                <a:spcBef>
                  <a:spcPts val="425"/>
                </a:spcBef>
              </a:pPr>
              <a:r>
                <a:rPr sz="500" dirty="0">
                  <a:latin typeface="Times New Roman"/>
                  <a:cs typeface="Times New Roman"/>
                </a:rPr>
                <a:t>conv16</a:t>
              </a:r>
              <a:r>
                <a:rPr lang="it-IT" sz="500" spc="-5" dirty="0">
                  <a:latin typeface="Times New Roman"/>
                  <a:cs typeface="Times New Roman"/>
                </a:rPr>
                <a:t> bn16</a:t>
              </a:r>
              <a:br>
                <a:rPr lang="it-IT" sz="500" spc="-5" dirty="0">
                  <a:latin typeface="Times New Roman"/>
                  <a:cs typeface="Times New Roman"/>
                </a:rPr>
              </a:br>
              <a:r>
                <a:rPr lang="it-IT" sz="500" spc="-5" dirty="0">
                  <a:latin typeface="Times New Roman"/>
                  <a:cs typeface="Times New Roman"/>
                </a:rPr>
                <a:t>relu16</a:t>
              </a:r>
              <a:endParaRPr sz="500" dirty="0">
                <a:latin typeface="Times New Roman"/>
                <a:cs typeface="Times New Roman"/>
              </a:endParaRPr>
            </a:p>
          </p:txBody>
        </p:sp>
        <p:sp>
          <p:nvSpPr>
            <p:cNvPr id="240" name="object 84">
              <a:extLst>
                <a:ext uri="{FF2B5EF4-FFF2-40B4-BE49-F238E27FC236}">
                  <a16:creationId xmlns:a16="http://schemas.microsoft.com/office/drawing/2014/main" id="{0A1118F0-1928-48FF-8578-D89D81739262}"/>
                </a:ext>
              </a:extLst>
            </p:cNvPr>
            <p:cNvSpPr/>
            <p:nvPr/>
          </p:nvSpPr>
          <p:spPr>
            <a:xfrm>
              <a:off x="1526205" y="709751"/>
              <a:ext cx="147320" cy="0"/>
            </a:xfrm>
            <a:custGeom>
              <a:avLst/>
              <a:gdLst/>
              <a:ahLst/>
              <a:cxnLst/>
              <a:rect l="l" t="t" r="r" b="b"/>
              <a:pathLst>
                <a:path w="147320">
                  <a:moveTo>
                    <a:pt x="0" y="0"/>
                  </a:moveTo>
                  <a:lnTo>
                    <a:pt x="147225" y="0"/>
                  </a:lnTo>
                </a:path>
              </a:pathLst>
            </a:custGeom>
            <a:ln w="5572">
              <a:solidFill>
                <a:srgbClr val="000000"/>
              </a:solidFill>
            </a:ln>
          </p:spPr>
          <p:txBody>
            <a:bodyPr wrap="square" lIns="0" tIns="0" rIns="0" bIns="0" rtlCol="0"/>
            <a:lstStyle/>
            <a:p>
              <a:endParaRPr/>
            </a:p>
          </p:txBody>
        </p:sp>
        <p:sp>
          <p:nvSpPr>
            <p:cNvPr id="241" name="object 85">
              <a:extLst>
                <a:ext uri="{FF2B5EF4-FFF2-40B4-BE49-F238E27FC236}">
                  <a16:creationId xmlns:a16="http://schemas.microsoft.com/office/drawing/2014/main" id="{364A5655-D393-4EEA-96FA-ECBF85959E98}"/>
                </a:ext>
              </a:extLst>
            </p:cNvPr>
            <p:cNvSpPr/>
            <p:nvPr/>
          </p:nvSpPr>
          <p:spPr>
            <a:xfrm>
              <a:off x="1671169" y="690248"/>
              <a:ext cx="55880" cy="39370"/>
            </a:xfrm>
            <a:custGeom>
              <a:avLst/>
              <a:gdLst/>
              <a:ahLst/>
              <a:cxnLst/>
              <a:rect l="l" t="t" r="r" b="b"/>
              <a:pathLst>
                <a:path w="55879" h="39370">
                  <a:moveTo>
                    <a:pt x="0" y="0"/>
                  </a:moveTo>
                  <a:lnTo>
                    <a:pt x="0" y="39004"/>
                  </a:lnTo>
                  <a:lnTo>
                    <a:pt x="55720" y="19502"/>
                  </a:lnTo>
                  <a:lnTo>
                    <a:pt x="0" y="0"/>
                  </a:lnTo>
                  <a:close/>
                </a:path>
              </a:pathLst>
            </a:custGeom>
            <a:solidFill>
              <a:srgbClr val="000000"/>
            </a:solidFill>
          </p:spPr>
          <p:txBody>
            <a:bodyPr wrap="square" lIns="0" tIns="0" rIns="0" bIns="0" rtlCol="0"/>
            <a:lstStyle/>
            <a:p>
              <a:endParaRPr/>
            </a:p>
          </p:txBody>
        </p:sp>
        <p:sp>
          <p:nvSpPr>
            <p:cNvPr id="242" name="object 86">
              <a:extLst>
                <a:ext uri="{FF2B5EF4-FFF2-40B4-BE49-F238E27FC236}">
                  <a16:creationId xmlns:a16="http://schemas.microsoft.com/office/drawing/2014/main" id="{42EB3EB2-8D77-47C7-AF45-A90207BB4AC7}"/>
                </a:ext>
              </a:extLst>
            </p:cNvPr>
            <p:cNvSpPr/>
            <p:nvPr/>
          </p:nvSpPr>
          <p:spPr>
            <a:xfrm>
              <a:off x="1671169" y="690248"/>
              <a:ext cx="55880" cy="39370"/>
            </a:xfrm>
            <a:custGeom>
              <a:avLst/>
              <a:gdLst/>
              <a:ahLst/>
              <a:cxnLst/>
              <a:rect l="l" t="t" r="r" b="b"/>
              <a:pathLst>
                <a:path w="55879" h="39370">
                  <a:moveTo>
                    <a:pt x="0" y="0"/>
                  </a:moveTo>
                  <a:lnTo>
                    <a:pt x="55720" y="19502"/>
                  </a:lnTo>
                  <a:lnTo>
                    <a:pt x="0" y="39004"/>
                  </a:lnTo>
                  <a:lnTo>
                    <a:pt x="0" y="0"/>
                  </a:lnTo>
                  <a:close/>
                </a:path>
              </a:pathLst>
            </a:custGeom>
            <a:ln w="5572">
              <a:solidFill>
                <a:srgbClr val="000000"/>
              </a:solidFill>
            </a:ln>
          </p:spPr>
          <p:txBody>
            <a:bodyPr wrap="square" lIns="0" tIns="0" rIns="0" bIns="0" rtlCol="0"/>
            <a:lstStyle/>
            <a:p>
              <a:endParaRPr/>
            </a:p>
          </p:txBody>
        </p:sp>
        <p:sp>
          <p:nvSpPr>
            <p:cNvPr id="243" name="object 87">
              <a:extLst>
                <a:ext uri="{FF2B5EF4-FFF2-40B4-BE49-F238E27FC236}">
                  <a16:creationId xmlns:a16="http://schemas.microsoft.com/office/drawing/2014/main" id="{C844B07E-30E0-4810-B2C2-1CB2A40CA2AC}"/>
                </a:ext>
              </a:extLst>
            </p:cNvPr>
            <p:cNvSpPr txBox="1"/>
            <p:nvPr/>
          </p:nvSpPr>
          <p:spPr>
            <a:xfrm>
              <a:off x="2228835" y="609453"/>
              <a:ext cx="407034" cy="200660"/>
            </a:xfrm>
            <a:prstGeom prst="rect">
              <a:avLst/>
            </a:prstGeom>
            <a:solidFill>
              <a:srgbClr val="BFBFBF"/>
            </a:solidFill>
            <a:ln w="5572">
              <a:solidFill>
                <a:srgbClr val="000000"/>
              </a:solidFill>
            </a:ln>
          </p:spPr>
          <p:txBody>
            <a:bodyPr vert="horz" wrap="square" lIns="0" tIns="53975" rIns="0" bIns="0" rtlCol="0">
              <a:spAutoFit/>
            </a:bodyPr>
            <a:lstStyle/>
            <a:p>
              <a:pPr marL="44450">
                <a:lnSpc>
                  <a:spcPct val="100000"/>
                </a:lnSpc>
                <a:spcBef>
                  <a:spcPts val="425"/>
                </a:spcBef>
              </a:pPr>
              <a:r>
                <a:rPr sz="500" spc="-15" dirty="0">
                  <a:latin typeface="Times New Roman"/>
                  <a:cs typeface="Times New Roman"/>
                </a:rPr>
                <a:t>upsampling2</a:t>
              </a:r>
              <a:endParaRPr sz="500">
                <a:latin typeface="Times New Roman"/>
                <a:cs typeface="Times New Roman"/>
              </a:endParaRPr>
            </a:p>
          </p:txBody>
        </p:sp>
        <p:sp>
          <p:nvSpPr>
            <p:cNvPr id="244" name="object 88">
              <a:extLst>
                <a:ext uri="{FF2B5EF4-FFF2-40B4-BE49-F238E27FC236}">
                  <a16:creationId xmlns:a16="http://schemas.microsoft.com/office/drawing/2014/main" id="{3689DA98-55C2-4FF6-8818-D1F0E661A903}"/>
                </a:ext>
              </a:extLst>
            </p:cNvPr>
            <p:cNvSpPr/>
            <p:nvPr/>
          </p:nvSpPr>
          <p:spPr>
            <a:xfrm>
              <a:off x="2026173" y="709751"/>
              <a:ext cx="147955" cy="0"/>
            </a:xfrm>
            <a:custGeom>
              <a:avLst/>
              <a:gdLst/>
              <a:ahLst/>
              <a:cxnLst/>
              <a:rect l="l" t="t" r="r" b="b"/>
              <a:pathLst>
                <a:path w="147954">
                  <a:moveTo>
                    <a:pt x="0" y="0"/>
                  </a:moveTo>
                  <a:lnTo>
                    <a:pt x="147615" y="0"/>
                  </a:lnTo>
                </a:path>
              </a:pathLst>
            </a:custGeom>
            <a:ln w="5572">
              <a:solidFill>
                <a:srgbClr val="000000"/>
              </a:solidFill>
            </a:ln>
          </p:spPr>
          <p:txBody>
            <a:bodyPr wrap="square" lIns="0" tIns="0" rIns="0" bIns="0" rtlCol="0"/>
            <a:lstStyle/>
            <a:p>
              <a:endParaRPr/>
            </a:p>
          </p:txBody>
        </p:sp>
        <p:sp>
          <p:nvSpPr>
            <p:cNvPr id="245" name="object 89">
              <a:extLst>
                <a:ext uri="{FF2B5EF4-FFF2-40B4-BE49-F238E27FC236}">
                  <a16:creationId xmlns:a16="http://schemas.microsoft.com/office/drawing/2014/main" id="{024791F2-AB07-4E32-B56E-B9C47E45F7A1}"/>
                </a:ext>
              </a:extLst>
            </p:cNvPr>
            <p:cNvSpPr/>
            <p:nvPr/>
          </p:nvSpPr>
          <p:spPr>
            <a:xfrm>
              <a:off x="2171833" y="690248"/>
              <a:ext cx="55880" cy="39370"/>
            </a:xfrm>
            <a:custGeom>
              <a:avLst/>
              <a:gdLst/>
              <a:ahLst/>
              <a:cxnLst/>
              <a:rect l="l" t="t" r="r" b="b"/>
              <a:pathLst>
                <a:path w="55879" h="39370">
                  <a:moveTo>
                    <a:pt x="0" y="0"/>
                  </a:moveTo>
                  <a:lnTo>
                    <a:pt x="0" y="39004"/>
                  </a:lnTo>
                  <a:lnTo>
                    <a:pt x="55720" y="19502"/>
                  </a:lnTo>
                  <a:lnTo>
                    <a:pt x="0" y="0"/>
                  </a:lnTo>
                  <a:close/>
                </a:path>
              </a:pathLst>
            </a:custGeom>
            <a:solidFill>
              <a:srgbClr val="000000"/>
            </a:solidFill>
          </p:spPr>
          <p:txBody>
            <a:bodyPr wrap="square" lIns="0" tIns="0" rIns="0" bIns="0" rtlCol="0"/>
            <a:lstStyle/>
            <a:p>
              <a:endParaRPr/>
            </a:p>
          </p:txBody>
        </p:sp>
        <p:sp>
          <p:nvSpPr>
            <p:cNvPr id="246" name="object 90">
              <a:extLst>
                <a:ext uri="{FF2B5EF4-FFF2-40B4-BE49-F238E27FC236}">
                  <a16:creationId xmlns:a16="http://schemas.microsoft.com/office/drawing/2014/main" id="{593F255B-4A24-41A9-83A9-F0CF54708BD9}"/>
                </a:ext>
              </a:extLst>
            </p:cNvPr>
            <p:cNvSpPr/>
            <p:nvPr/>
          </p:nvSpPr>
          <p:spPr>
            <a:xfrm>
              <a:off x="2171833" y="690248"/>
              <a:ext cx="55880" cy="39370"/>
            </a:xfrm>
            <a:custGeom>
              <a:avLst/>
              <a:gdLst/>
              <a:ahLst/>
              <a:cxnLst/>
              <a:rect l="l" t="t" r="r" b="b"/>
              <a:pathLst>
                <a:path w="55879" h="39370">
                  <a:moveTo>
                    <a:pt x="0" y="0"/>
                  </a:moveTo>
                  <a:lnTo>
                    <a:pt x="55720" y="19502"/>
                  </a:lnTo>
                  <a:lnTo>
                    <a:pt x="0" y="39004"/>
                  </a:lnTo>
                  <a:lnTo>
                    <a:pt x="0" y="0"/>
                  </a:lnTo>
                  <a:close/>
                </a:path>
              </a:pathLst>
            </a:custGeom>
            <a:ln w="5572">
              <a:solidFill>
                <a:srgbClr val="000000"/>
              </a:solidFill>
            </a:ln>
          </p:spPr>
          <p:txBody>
            <a:bodyPr wrap="square" lIns="0" tIns="0" rIns="0" bIns="0" rtlCol="0"/>
            <a:lstStyle/>
            <a:p>
              <a:endParaRPr/>
            </a:p>
          </p:txBody>
        </p:sp>
        <p:sp>
          <p:nvSpPr>
            <p:cNvPr id="247" name="object 91">
              <a:extLst>
                <a:ext uri="{FF2B5EF4-FFF2-40B4-BE49-F238E27FC236}">
                  <a16:creationId xmlns:a16="http://schemas.microsoft.com/office/drawing/2014/main" id="{33B73468-C96F-4F41-B29A-5177D4E7F3DC}"/>
                </a:ext>
              </a:extLst>
            </p:cNvPr>
            <p:cNvSpPr txBox="1"/>
            <p:nvPr/>
          </p:nvSpPr>
          <p:spPr>
            <a:xfrm>
              <a:off x="2836193" y="609453"/>
              <a:ext cx="300990" cy="230832"/>
            </a:xfrm>
            <a:prstGeom prst="rect">
              <a:avLst/>
            </a:prstGeom>
            <a:ln w="5572">
              <a:solidFill>
                <a:srgbClr val="000000"/>
              </a:solidFill>
            </a:ln>
          </p:spPr>
          <p:txBody>
            <a:bodyPr vert="horz" wrap="square" lIns="0" tIns="0" rIns="0" bIns="0" rtlCol="0">
              <a:spAutoFit/>
            </a:bodyPr>
            <a:lstStyle/>
            <a:p>
              <a:pPr marL="55244">
                <a:lnSpc>
                  <a:spcPct val="100000"/>
                </a:lnSpc>
                <a:spcBef>
                  <a:spcPts val="425"/>
                </a:spcBef>
              </a:pPr>
              <a:r>
                <a:rPr sz="500" dirty="0">
                  <a:latin typeface="Times New Roman"/>
                  <a:cs typeface="Times New Roman"/>
                </a:rPr>
                <a:t>conv17</a:t>
              </a:r>
              <a:r>
                <a:rPr lang="it-IT" sz="500" spc="-5" dirty="0">
                  <a:latin typeface="Times New Roman"/>
                  <a:cs typeface="Times New Roman"/>
                </a:rPr>
                <a:t> bn17</a:t>
              </a:r>
              <a:br>
                <a:rPr lang="it-IT" sz="500" spc="-5" dirty="0">
                  <a:latin typeface="Times New Roman"/>
                  <a:cs typeface="Times New Roman"/>
                </a:rPr>
              </a:br>
              <a:r>
                <a:rPr lang="it-IT" sz="500" spc="-5" dirty="0">
                  <a:latin typeface="Times New Roman"/>
                  <a:cs typeface="Times New Roman"/>
                </a:rPr>
                <a:t>relu17</a:t>
              </a:r>
              <a:endParaRPr sz="500" dirty="0">
                <a:latin typeface="Times New Roman"/>
                <a:cs typeface="Times New Roman"/>
              </a:endParaRPr>
            </a:p>
          </p:txBody>
        </p:sp>
        <p:sp>
          <p:nvSpPr>
            <p:cNvPr id="248" name="object 92">
              <a:extLst>
                <a:ext uri="{FF2B5EF4-FFF2-40B4-BE49-F238E27FC236}">
                  <a16:creationId xmlns:a16="http://schemas.microsoft.com/office/drawing/2014/main" id="{EF030EF4-1255-4A97-9184-0C0C4014A27B}"/>
                </a:ext>
              </a:extLst>
            </p:cNvPr>
            <p:cNvSpPr/>
            <p:nvPr/>
          </p:nvSpPr>
          <p:spPr>
            <a:xfrm>
              <a:off x="2634204" y="709751"/>
              <a:ext cx="147320" cy="0"/>
            </a:xfrm>
            <a:custGeom>
              <a:avLst/>
              <a:gdLst/>
              <a:ahLst/>
              <a:cxnLst/>
              <a:rect l="l" t="t" r="r" b="b"/>
              <a:pathLst>
                <a:path w="147320">
                  <a:moveTo>
                    <a:pt x="0" y="0"/>
                  </a:moveTo>
                  <a:lnTo>
                    <a:pt x="146701" y="0"/>
                  </a:lnTo>
                </a:path>
              </a:pathLst>
            </a:custGeom>
            <a:ln w="5572">
              <a:solidFill>
                <a:srgbClr val="000000"/>
              </a:solidFill>
            </a:ln>
          </p:spPr>
          <p:txBody>
            <a:bodyPr wrap="square" lIns="0" tIns="0" rIns="0" bIns="0" rtlCol="0"/>
            <a:lstStyle/>
            <a:p>
              <a:endParaRPr/>
            </a:p>
          </p:txBody>
        </p:sp>
        <p:sp>
          <p:nvSpPr>
            <p:cNvPr id="249" name="object 93">
              <a:extLst>
                <a:ext uri="{FF2B5EF4-FFF2-40B4-BE49-F238E27FC236}">
                  <a16:creationId xmlns:a16="http://schemas.microsoft.com/office/drawing/2014/main" id="{F32EB4B2-8F5D-4855-AAB4-970544B2D026}"/>
                </a:ext>
              </a:extLst>
            </p:cNvPr>
            <p:cNvSpPr/>
            <p:nvPr/>
          </p:nvSpPr>
          <p:spPr>
            <a:xfrm>
              <a:off x="2778906" y="690248"/>
              <a:ext cx="55880" cy="39370"/>
            </a:xfrm>
            <a:custGeom>
              <a:avLst/>
              <a:gdLst/>
              <a:ahLst/>
              <a:cxnLst/>
              <a:rect l="l" t="t" r="r" b="b"/>
              <a:pathLst>
                <a:path w="55879" h="39370">
                  <a:moveTo>
                    <a:pt x="0" y="0"/>
                  </a:moveTo>
                  <a:lnTo>
                    <a:pt x="0" y="39004"/>
                  </a:lnTo>
                  <a:lnTo>
                    <a:pt x="55720" y="19502"/>
                  </a:lnTo>
                  <a:lnTo>
                    <a:pt x="0" y="0"/>
                  </a:lnTo>
                  <a:close/>
                </a:path>
              </a:pathLst>
            </a:custGeom>
            <a:solidFill>
              <a:srgbClr val="000000"/>
            </a:solidFill>
          </p:spPr>
          <p:txBody>
            <a:bodyPr wrap="square" lIns="0" tIns="0" rIns="0" bIns="0" rtlCol="0"/>
            <a:lstStyle/>
            <a:p>
              <a:endParaRPr/>
            </a:p>
          </p:txBody>
        </p:sp>
        <p:sp>
          <p:nvSpPr>
            <p:cNvPr id="250" name="object 94">
              <a:extLst>
                <a:ext uri="{FF2B5EF4-FFF2-40B4-BE49-F238E27FC236}">
                  <a16:creationId xmlns:a16="http://schemas.microsoft.com/office/drawing/2014/main" id="{BD2F31B3-EEDD-4067-9586-335B6E1775C7}"/>
                </a:ext>
              </a:extLst>
            </p:cNvPr>
            <p:cNvSpPr/>
            <p:nvPr/>
          </p:nvSpPr>
          <p:spPr>
            <a:xfrm>
              <a:off x="2778906" y="690248"/>
              <a:ext cx="55880" cy="39370"/>
            </a:xfrm>
            <a:custGeom>
              <a:avLst/>
              <a:gdLst/>
              <a:ahLst/>
              <a:cxnLst/>
              <a:rect l="l" t="t" r="r" b="b"/>
              <a:pathLst>
                <a:path w="55879" h="39370">
                  <a:moveTo>
                    <a:pt x="0" y="0"/>
                  </a:moveTo>
                  <a:lnTo>
                    <a:pt x="55720" y="19502"/>
                  </a:lnTo>
                  <a:lnTo>
                    <a:pt x="0" y="39004"/>
                  </a:lnTo>
                  <a:lnTo>
                    <a:pt x="0" y="0"/>
                  </a:lnTo>
                  <a:close/>
                </a:path>
              </a:pathLst>
            </a:custGeom>
            <a:ln w="5572">
              <a:solidFill>
                <a:srgbClr val="000000"/>
              </a:solidFill>
            </a:ln>
          </p:spPr>
          <p:txBody>
            <a:bodyPr wrap="square" lIns="0" tIns="0" rIns="0" bIns="0" rtlCol="0"/>
            <a:lstStyle/>
            <a:p>
              <a:endParaRPr/>
            </a:p>
          </p:txBody>
        </p:sp>
        <p:sp>
          <p:nvSpPr>
            <p:cNvPr id="251" name="object 95">
              <a:extLst>
                <a:ext uri="{FF2B5EF4-FFF2-40B4-BE49-F238E27FC236}">
                  <a16:creationId xmlns:a16="http://schemas.microsoft.com/office/drawing/2014/main" id="{6479FD42-9167-4B3E-9969-380EE72C88E9}"/>
                </a:ext>
              </a:extLst>
            </p:cNvPr>
            <p:cNvSpPr txBox="1"/>
            <p:nvPr/>
          </p:nvSpPr>
          <p:spPr>
            <a:xfrm>
              <a:off x="3337681" y="609453"/>
              <a:ext cx="300990" cy="230832"/>
            </a:xfrm>
            <a:prstGeom prst="rect">
              <a:avLst/>
            </a:prstGeom>
            <a:ln w="5572">
              <a:solidFill>
                <a:srgbClr val="000000"/>
              </a:solidFill>
            </a:ln>
          </p:spPr>
          <p:txBody>
            <a:bodyPr vert="horz" wrap="square" lIns="0" tIns="0" rIns="0" bIns="0" rtlCol="0">
              <a:spAutoFit/>
            </a:bodyPr>
            <a:lstStyle/>
            <a:p>
              <a:pPr marL="55244">
                <a:lnSpc>
                  <a:spcPct val="100000"/>
                </a:lnSpc>
                <a:spcBef>
                  <a:spcPts val="425"/>
                </a:spcBef>
              </a:pPr>
              <a:r>
                <a:rPr sz="500" dirty="0">
                  <a:latin typeface="Times New Roman"/>
                  <a:cs typeface="Times New Roman"/>
                </a:rPr>
                <a:t>conv18</a:t>
              </a:r>
              <a:r>
                <a:rPr lang="it-IT" sz="500" spc="-5" dirty="0">
                  <a:latin typeface="Times New Roman"/>
                  <a:cs typeface="Times New Roman"/>
                </a:rPr>
                <a:t> bn18</a:t>
              </a:r>
              <a:br>
                <a:rPr lang="it-IT" sz="500" spc="-5" dirty="0">
                  <a:latin typeface="Times New Roman"/>
                  <a:cs typeface="Times New Roman"/>
                </a:rPr>
              </a:br>
              <a:r>
                <a:rPr lang="it-IT" sz="500" spc="-5" dirty="0">
                  <a:latin typeface="Times New Roman"/>
                  <a:cs typeface="Times New Roman"/>
                </a:rPr>
                <a:t>relu18</a:t>
              </a:r>
              <a:endParaRPr sz="500" dirty="0">
                <a:latin typeface="Times New Roman"/>
                <a:cs typeface="Times New Roman"/>
              </a:endParaRPr>
            </a:p>
          </p:txBody>
        </p:sp>
        <p:sp>
          <p:nvSpPr>
            <p:cNvPr id="252" name="object 96">
              <a:extLst>
                <a:ext uri="{FF2B5EF4-FFF2-40B4-BE49-F238E27FC236}">
                  <a16:creationId xmlns:a16="http://schemas.microsoft.com/office/drawing/2014/main" id="{8AABA226-9862-42C9-93AB-41A3A6071462}"/>
                </a:ext>
              </a:extLst>
            </p:cNvPr>
            <p:cNvSpPr/>
            <p:nvPr/>
          </p:nvSpPr>
          <p:spPr>
            <a:xfrm>
              <a:off x="3136540" y="709751"/>
              <a:ext cx="147320" cy="0"/>
            </a:xfrm>
            <a:custGeom>
              <a:avLst/>
              <a:gdLst/>
              <a:ahLst/>
              <a:cxnLst/>
              <a:rect l="l" t="t" r="r" b="b"/>
              <a:pathLst>
                <a:path w="147319">
                  <a:moveTo>
                    <a:pt x="0" y="0"/>
                  </a:moveTo>
                  <a:lnTo>
                    <a:pt x="147225" y="0"/>
                  </a:lnTo>
                </a:path>
              </a:pathLst>
            </a:custGeom>
            <a:ln w="5572">
              <a:solidFill>
                <a:srgbClr val="000000"/>
              </a:solidFill>
            </a:ln>
          </p:spPr>
          <p:txBody>
            <a:bodyPr wrap="square" lIns="0" tIns="0" rIns="0" bIns="0" rtlCol="0"/>
            <a:lstStyle/>
            <a:p>
              <a:endParaRPr/>
            </a:p>
          </p:txBody>
        </p:sp>
        <p:sp>
          <p:nvSpPr>
            <p:cNvPr id="253" name="object 97">
              <a:extLst>
                <a:ext uri="{FF2B5EF4-FFF2-40B4-BE49-F238E27FC236}">
                  <a16:creationId xmlns:a16="http://schemas.microsoft.com/office/drawing/2014/main" id="{DD028F64-9213-41D5-AD97-F217E1952059}"/>
                </a:ext>
              </a:extLst>
            </p:cNvPr>
            <p:cNvSpPr/>
            <p:nvPr/>
          </p:nvSpPr>
          <p:spPr>
            <a:xfrm>
              <a:off x="3281503" y="690248"/>
              <a:ext cx="55880" cy="39370"/>
            </a:xfrm>
            <a:custGeom>
              <a:avLst/>
              <a:gdLst/>
              <a:ahLst/>
              <a:cxnLst/>
              <a:rect l="l" t="t" r="r" b="b"/>
              <a:pathLst>
                <a:path w="55880" h="39370">
                  <a:moveTo>
                    <a:pt x="0" y="0"/>
                  </a:moveTo>
                  <a:lnTo>
                    <a:pt x="0" y="39004"/>
                  </a:lnTo>
                  <a:lnTo>
                    <a:pt x="55720" y="19502"/>
                  </a:lnTo>
                  <a:lnTo>
                    <a:pt x="0" y="0"/>
                  </a:lnTo>
                  <a:close/>
                </a:path>
              </a:pathLst>
            </a:custGeom>
            <a:solidFill>
              <a:srgbClr val="000000"/>
            </a:solidFill>
          </p:spPr>
          <p:txBody>
            <a:bodyPr wrap="square" lIns="0" tIns="0" rIns="0" bIns="0" rtlCol="0"/>
            <a:lstStyle/>
            <a:p>
              <a:endParaRPr/>
            </a:p>
          </p:txBody>
        </p:sp>
        <p:sp>
          <p:nvSpPr>
            <p:cNvPr id="254" name="object 98">
              <a:extLst>
                <a:ext uri="{FF2B5EF4-FFF2-40B4-BE49-F238E27FC236}">
                  <a16:creationId xmlns:a16="http://schemas.microsoft.com/office/drawing/2014/main" id="{A44E0AAE-D11F-41AD-ABE3-58D7A44858D8}"/>
                </a:ext>
              </a:extLst>
            </p:cNvPr>
            <p:cNvSpPr/>
            <p:nvPr/>
          </p:nvSpPr>
          <p:spPr>
            <a:xfrm>
              <a:off x="3281503" y="690248"/>
              <a:ext cx="55880" cy="39370"/>
            </a:xfrm>
            <a:custGeom>
              <a:avLst/>
              <a:gdLst/>
              <a:ahLst/>
              <a:cxnLst/>
              <a:rect l="l" t="t" r="r" b="b"/>
              <a:pathLst>
                <a:path w="55880" h="39370">
                  <a:moveTo>
                    <a:pt x="0" y="0"/>
                  </a:moveTo>
                  <a:lnTo>
                    <a:pt x="55720" y="19502"/>
                  </a:lnTo>
                  <a:lnTo>
                    <a:pt x="0" y="39004"/>
                  </a:lnTo>
                  <a:lnTo>
                    <a:pt x="0" y="0"/>
                  </a:lnTo>
                  <a:close/>
                </a:path>
              </a:pathLst>
            </a:custGeom>
            <a:ln w="5572">
              <a:solidFill>
                <a:srgbClr val="000000"/>
              </a:solidFill>
            </a:ln>
          </p:spPr>
          <p:txBody>
            <a:bodyPr wrap="square" lIns="0" tIns="0" rIns="0" bIns="0" rtlCol="0"/>
            <a:lstStyle/>
            <a:p>
              <a:endParaRPr/>
            </a:p>
          </p:txBody>
        </p:sp>
        <p:sp>
          <p:nvSpPr>
            <p:cNvPr id="255" name="object 99">
              <a:extLst>
                <a:ext uri="{FF2B5EF4-FFF2-40B4-BE49-F238E27FC236}">
                  <a16:creationId xmlns:a16="http://schemas.microsoft.com/office/drawing/2014/main" id="{00C09A7F-67C6-4145-8B53-AC08491E20C0}"/>
                </a:ext>
              </a:extLst>
            </p:cNvPr>
            <p:cNvSpPr txBox="1"/>
            <p:nvPr/>
          </p:nvSpPr>
          <p:spPr>
            <a:xfrm>
              <a:off x="3839168" y="609453"/>
              <a:ext cx="300990" cy="230832"/>
            </a:xfrm>
            <a:prstGeom prst="rect">
              <a:avLst/>
            </a:prstGeom>
            <a:ln w="5572">
              <a:solidFill>
                <a:srgbClr val="000000"/>
              </a:solidFill>
            </a:ln>
          </p:spPr>
          <p:txBody>
            <a:bodyPr vert="horz" wrap="square" lIns="0" tIns="0" rIns="0" bIns="0" rtlCol="0">
              <a:spAutoFit/>
            </a:bodyPr>
            <a:lstStyle/>
            <a:p>
              <a:pPr marL="55244">
                <a:lnSpc>
                  <a:spcPct val="100000"/>
                </a:lnSpc>
                <a:spcBef>
                  <a:spcPts val="425"/>
                </a:spcBef>
              </a:pPr>
              <a:r>
                <a:rPr sz="500" dirty="0">
                  <a:latin typeface="Times New Roman"/>
                  <a:cs typeface="Times New Roman"/>
                </a:rPr>
                <a:t>conv19</a:t>
              </a:r>
              <a:r>
                <a:rPr lang="it-IT" sz="500" spc="-5" dirty="0">
                  <a:latin typeface="Times New Roman"/>
                  <a:cs typeface="Times New Roman"/>
                </a:rPr>
                <a:t> bn19</a:t>
              </a:r>
              <a:br>
                <a:rPr lang="it-IT" sz="500" spc="-5" dirty="0">
                  <a:latin typeface="Times New Roman"/>
                  <a:cs typeface="Times New Roman"/>
                </a:rPr>
              </a:br>
              <a:r>
                <a:rPr lang="it-IT" sz="500" spc="-5" dirty="0">
                  <a:latin typeface="Times New Roman"/>
                  <a:cs typeface="Times New Roman"/>
                </a:rPr>
                <a:t>relu19</a:t>
              </a:r>
              <a:endParaRPr sz="500" dirty="0">
                <a:latin typeface="Times New Roman"/>
                <a:cs typeface="Times New Roman"/>
              </a:endParaRPr>
            </a:p>
          </p:txBody>
        </p:sp>
        <p:sp>
          <p:nvSpPr>
            <p:cNvPr id="256" name="object 100">
              <a:extLst>
                <a:ext uri="{FF2B5EF4-FFF2-40B4-BE49-F238E27FC236}">
                  <a16:creationId xmlns:a16="http://schemas.microsoft.com/office/drawing/2014/main" id="{CA8995FA-1DD9-42F0-831E-30ABF923EA3A}"/>
                </a:ext>
              </a:extLst>
            </p:cNvPr>
            <p:cNvSpPr/>
            <p:nvPr/>
          </p:nvSpPr>
          <p:spPr>
            <a:xfrm>
              <a:off x="3638027" y="709751"/>
              <a:ext cx="147320" cy="0"/>
            </a:xfrm>
            <a:custGeom>
              <a:avLst/>
              <a:gdLst/>
              <a:ahLst/>
              <a:cxnLst/>
              <a:rect l="l" t="t" r="r" b="b"/>
              <a:pathLst>
                <a:path w="147319">
                  <a:moveTo>
                    <a:pt x="0" y="0"/>
                  </a:moveTo>
                  <a:lnTo>
                    <a:pt x="147225" y="0"/>
                  </a:lnTo>
                </a:path>
              </a:pathLst>
            </a:custGeom>
            <a:ln w="5572">
              <a:solidFill>
                <a:srgbClr val="000000"/>
              </a:solidFill>
            </a:ln>
          </p:spPr>
          <p:txBody>
            <a:bodyPr wrap="square" lIns="0" tIns="0" rIns="0" bIns="0" rtlCol="0"/>
            <a:lstStyle/>
            <a:p>
              <a:endParaRPr/>
            </a:p>
          </p:txBody>
        </p:sp>
        <p:sp>
          <p:nvSpPr>
            <p:cNvPr id="257" name="object 101">
              <a:extLst>
                <a:ext uri="{FF2B5EF4-FFF2-40B4-BE49-F238E27FC236}">
                  <a16:creationId xmlns:a16="http://schemas.microsoft.com/office/drawing/2014/main" id="{02C12C39-1342-46F5-BA51-50F0C4B96B17}"/>
                </a:ext>
              </a:extLst>
            </p:cNvPr>
            <p:cNvSpPr/>
            <p:nvPr/>
          </p:nvSpPr>
          <p:spPr>
            <a:xfrm>
              <a:off x="3782992" y="690248"/>
              <a:ext cx="55880" cy="39370"/>
            </a:xfrm>
            <a:custGeom>
              <a:avLst/>
              <a:gdLst/>
              <a:ahLst/>
              <a:cxnLst/>
              <a:rect l="l" t="t" r="r" b="b"/>
              <a:pathLst>
                <a:path w="55880" h="39370">
                  <a:moveTo>
                    <a:pt x="0" y="0"/>
                  </a:moveTo>
                  <a:lnTo>
                    <a:pt x="0" y="39004"/>
                  </a:lnTo>
                  <a:lnTo>
                    <a:pt x="55720" y="19502"/>
                  </a:lnTo>
                  <a:lnTo>
                    <a:pt x="0" y="0"/>
                  </a:lnTo>
                  <a:close/>
                </a:path>
              </a:pathLst>
            </a:custGeom>
            <a:solidFill>
              <a:srgbClr val="000000"/>
            </a:solidFill>
          </p:spPr>
          <p:txBody>
            <a:bodyPr wrap="square" lIns="0" tIns="0" rIns="0" bIns="0" rtlCol="0"/>
            <a:lstStyle/>
            <a:p>
              <a:endParaRPr/>
            </a:p>
          </p:txBody>
        </p:sp>
        <p:sp>
          <p:nvSpPr>
            <p:cNvPr id="258" name="object 102">
              <a:extLst>
                <a:ext uri="{FF2B5EF4-FFF2-40B4-BE49-F238E27FC236}">
                  <a16:creationId xmlns:a16="http://schemas.microsoft.com/office/drawing/2014/main" id="{B8C41756-03E0-450E-90B9-9939C913AC08}"/>
                </a:ext>
              </a:extLst>
            </p:cNvPr>
            <p:cNvSpPr/>
            <p:nvPr/>
          </p:nvSpPr>
          <p:spPr>
            <a:xfrm>
              <a:off x="3782990" y="690248"/>
              <a:ext cx="55880" cy="39370"/>
            </a:xfrm>
            <a:custGeom>
              <a:avLst/>
              <a:gdLst/>
              <a:ahLst/>
              <a:cxnLst/>
              <a:rect l="l" t="t" r="r" b="b"/>
              <a:pathLst>
                <a:path w="55880" h="39370">
                  <a:moveTo>
                    <a:pt x="0" y="0"/>
                  </a:moveTo>
                  <a:lnTo>
                    <a:pt x="55720" y="19502"/>
                  </a:lnTo>
                  <a:lnTo>
                    <a:pt x="0" y="39004"/>
                  </a:lnTo>
                  <a:lnTo>
                    <a:pt x="0" y="0"/>
                  </a:lnTo>
                  <a:close/>
                </a:path>
              </a:pathLst>
            </a:custGeom>
            <a:ln w="5572">
              <a:solidFill>
                <a:srgbClr val="000000"/>
              </a:solidFill>
            </a:ln>
          </p:spPr>
          <p:txBody>
            <a:bodyPr wrap="square" lIns="0" tIns="0" rIns="0" bIns="0" rtlCol="0"/>
            <a:lstStyle/>
            <a:p>
              <a:endParaRPr/>
            </a:p>
          </p:txBody>
        </p:sp>
        <p:sp>
          <p:nvSpPr>
            <p:cNvPr id="259" name="object 103">
              <a:extLst>
                <a:ext uri="{FF2B5EF4-FFF2-40B4-BE49-F238E27FC236}">
                  <a16:creationId xmlns:a16="http://schemas.microsoft.com/office/drawing/2014/main" id="{2EAD3218-E6BD-436F-91A2-295F4C1064C3}"/>
                </a:ext>
              </a:extLst>
            </p:cNvPr>
            <p:cNvSpPr txBox="1"/>
            <p:nvPr/>
          </p:nvSpPr>
          <p:spPr>
            <a:xfrm>
              <a:off x="4340657" y="609453"/>
              <a:ext cx="407034" cy="200660"/>
            </a:xfrm>
            <a:prstGeom prst="rect">
              <a:avLst/>
            </a:prstGeom>
            <a:solidFill>
              <a:srgbClr val="BFBFBF"/>
            </a:solidFill>
            <a:ln w="5572">
              <a:solidFill>
                <a:srgbClr val="000000"/>
              </a:solidFill>
            </a:ln>
          </p:spPr>
          <p:txBody>
            <a:bodyPr vert="horz" wrap="square" lIns="0" tIns="53975" rIns="0" bIns="0" rtlCol="0">
              <a:spAutoFit/>
            </a:bodyPr>
            <a:lstStyle/>
            <a:p>
              <a:pPr marL="44450">
                <a:lnSpc>
                  <a:spcPct val="100000"/>
                </a:lnSpc>
                <a:spcBef>
                  <a:spcPts val="425"/>
                </a:spcBef>
              </a:pPr>
              <a:r>
                <a:rPr sz="500" spc="-15" dirty="0">
                  <a:latin typeface="Times New Roman"/>
                  <a:cs typeface="Times New Roman"/>
                </a:rPr>
                <a:t>upsampling3</a:t>
              </a:r>
              <a:endParaRPr sz="500" dirty="0">
                <a:latin typeface="Times New Roman"/>
                <a:cs typeface="Times New Roman"/>
              </a:endParaRPr>
            </a:p>
          </p:txBody>
        </p:sp>
        <p:sp>
          <p:nvSpPr>
            <p:cNvPr id="260" name="object 104">
              <a:extLst>
                <a:ext uri="{FF2B5EF4-FFF2-40B4-BE49-F238E27FC236}">
                  <a16:creationId xmlns:a16="http://schemas.microsoft.com/office/drawing/2014/main" id="{20B5E146-149B-4077-B42D-1A5510FA5E80}"/>
                </a:ext>
              </a:extLst>
            </p:cNvPr>
            <p:cNvSpPr/>
            <p:nvPr/>
          </p:nvSpPr>
          <p:spPr>
            <a:xfrm>
              <a:off x="4137995" y="709751"/>
              <a:ext cx="147955" cy="0"/>
            </a:xfrm>
            <a:custGeom>
              <a:avLst/>
              <a:gdLst/>
              <a:ahLst/>
              <a:cxnLst/>
              <a:rect l="l" t="t" r="r" b="b"/>
              <a:pathLst>
                <a:path w="147955">
                  <a:moveTo>
                    <a:pt x="0" y="0"/>
                  </a:moveTo>
                  <a:lnTo>
                    <a:pt x="147615" y="0"/>
                  </a:lnTo>
                </a:path>
              </a:pathLst>
            </a:custGeom>
            <a:ln w="5572">
              <a:solidFill>
                <a:srgbClr val="000000"/>
              </a:solidFill>
            </a:ln>
          </p:spPr>
          <p:txBody>
            <a:bodyPr wrap="square" lIns="0" tIns="0" rIns="0" bIns="0" rtlCol="0"/>
            <a:lstStyle/>
            <a:p>
              <a:endParaRPr/>
            </a:p>
          </p:txBody>
        </p:sp>
        <p:sp>
          <p:nvSpPr>
            <p:cNvPr id="261" name="object 105">
              <a:extLst>
                <a:ext uri="{FF2B5EF4-FFF2-40B4-BE49-F238E27FC236}">
                  <a16:creationId xmlns:a16="http://schemas.microsoft.com/office/drawing/2014/main" id="{2BB92355-BC6D-47F0-B2A2-C39FC12C6ABA}"/>
                </a:ext>
              </a:extLst>
            </p:cNvPr>
            <p:cNvSpPr/>
            <p:nvPr/>
          </p:nvSpPr>
          <p:spPr>
            <a:xfrm>
              <a:off x="4283654" y="690248"/>
              <a:ext cx="55880" cy="39370"/>
            </a:xfrm>
            <a:custGeom>
              <a:avLst/>
              <a:gdLst/>
              <a:ahLst/>
              <a:cxnLst/>
              <a:rect l="l" t="t" r="r" b="b"/>
              <a:pathLst>
                <a:path w="55880" h="39370">
                  <a:moveTo>
                    <a:pt x="0" y="0"/>
                  </a:moveTo>
                  <a:lnTo>
                    <a:pt x="0" y="39004"/>
                  </a:lnTo>
                  <a:lnTo>
                    <a:pt x="55720" y="19502"/>
                  </a:lnTo>
                  <a:lnTo>
                    <a:pt x="0" y="0"/>
                  </a:lnTo>
                  <a:close/>
                </a:path>
              </a:pathLst>
            </a:custGeom>
            <a:solidFill>
              <a:srgbClr val="000000"/>
            </a:solidFill>
          </p:spPr>
          <p:txBody>
            <a:bodyPr wrap="square" lIns="0" tIns="0" rIns="0" bIns="0" rtlCol="0"/>
            <a:lstStyle/>
            <a:p>
              <a:endParaRPr/>
            </a:p>
          </p:txBody>
        </p:sp>
        <p:sp>
          <p:nvSpPr>
            <p:cNvPr id="262" name="object 106">
              <a:extLst>
                <a:ext uri="{FF2B5EF4-FFF2-40B4-BE49-F238E27FC236}">
                  <a16:creationId xmlns:a16="http://schemas.microsoft.com/office/drawing/2014/main" id="{14E9158B-8092-4D51-9DB6-62709F78057E}"/>
                </a:ext>
              </a:extLst>
            </p:cNvPr>
            <p:cNvSpPr/>
            <p:nvPr/>
          </p:nvSpPr>
          <p:spPr>
            <a:xfrm>
              <a:off x="4283654" y="690248"/>
              <a:ext cx="55880" cy="39370"/>
            </a:xfrm>
            <a:custGeom>
              <a:avLst/>
              <a:gdLst/>
              <a:ahLst/>
              <a:cxnLst/>
              <a:rect l="l" t="t" r="r" b="b"/>
              <a:pathLst>
                <a:path w="55880" h="39370">
                  <a:moveTo>
                    <a:pt x="0" y="0"/>
                  </a:moveTo>
                  <a:lnTo>
                    <a:pt x="55720" y="19502"/>
                  </a:lnTo>
                  <a:lnTo>
                    <a:pt x="0" y="39004"/>
                  </a:lnTo>
                  <a:lnTo>
                    <a:pt x="0" y="0"/>
                  </a:lnTo>
                  <a:close/>
                </a:path>
              </a:pathLst>
            </a:custGeom>
            <a:ln w="5572">
              <a:solidFill>
                <a:srgbClr val="000000"/>
              </a:solidFill>
            </a:ln>
          </p:spPr>
          <p:txBody>
            <a:bodyPr wrap="square" lIns="0" tIns="0" rIns="0" bIns="0" rtlCol="0"/>
            <a:lstStyle/>
            <a:p>
              <a:endParaRPr/>
            </a:p>
          </p:txBody>
        </p:sp>
        <p:sp>
          <p:nvSpPr>
            <p:cNvPr id="263" name="object 107">
              <a:extLst>
                <a:ext uri="{FF2B5EF4-FFF2-40B4-BE49-F238E27FC236}">
                  <a16:creationId xmlns:a16="http://schemas.microsoft.com/office/drawing/2014/main" id="{F6BC1365-F11F-45B1-8B8A-E79A28F9FE09}"/>
                </a:ext>
              </a:extLst>
            </p:cNvPr>
            <p:cNvSpPr txBox="1"/>
            <p:nvPr/>
          </p:nvSpPr>
          <p:spPr>
            <a:xfrm>
              <a:off x="4948015" y="609453"/>
              <a:ext cx="300990" cy="230832"/>
            </a:xfrm>
            <a:prstGeom prst="rect">
              <a:avLst/>
            </a:prstGeom>
            <a:ln w="5572">
              <a:solidFill>
                <a:srgbClr val="000000"/>
              </a:solidFill>
            </a:ln>
          </p:spPr>
          <p:txBody>
            <a:bodyPr vert="horz" wrap="square" lIns="0" tIns="0" rIns="0" bIns="0" rtlCol="0">
              <a:spAutoFit/>
            </a:bodyPr>
            <a:lstStyle/>
            <a:p>
              <a:pPr marL="55244">
                <a:lnSpc>
                  <a:spcPct val="100000"/>
                </a:lnSpc>
                <a:spcBef>
                  <a:spcPts val="425"/>
                </a:spcBef>
              </a:pPr>
              <a:r>
                <a:rPr sz="500" dirty="0">
                  <a:latin typeface="Times New Roman"/>
                  <a:cs typeface="Times New Roman"/>
                </a:rPr>
                <a:t>conv20</a:t>
              </a:r>
              <a:r>
                <a:rPr lang="it-IT" sz="500" spc="-5" dirty="0">
                  <a:latin typeface="Times New Roman"/>
                  <a:cs typeface="Times New Roman"/>
                </a:rPr>
                <a:t> bn20</a:t>
              </a:r>
              <a:br>
                <a:rPr lang="it-IT" sz="500" spc="-5" dirty="0">
                  <a:latin typeface="Times New Roman"/>
                  <a:cs typeface="Times New Roman"/>
                </a:rPr>
              </a:br>
              <a:r>
                <a:rPr lang="it-IT" sz="500" spc="-5" dirty="0">
                  <a:latin typeface="Times New Roman"/>
                  <a:cs typeface="Times New Roman"/>
                </a:rPr>
                <a:t>relu20</a:t>
              </a:r>
              <a:endParaRPr sz="500" dirty="0">
                <a:latin typeface="Times New Roman"/>
                <a:cs typeface="Times New Roman"/>
              </a:endParaRPr>
            </a:p>
          </p:txBody>
        </p:sp>
        <p:sp>
          <p:nvSpPr>
            <p:cNvPr id="264" name="object 108">
              <a:extLst>
                <a:ext uri="{FF2B5EF4-FFF2-40B4-BE49-F238E27FC236}">
                  <a16:creationId xmlns:a16="http://schemas.microsoft.com/office/drawing/2014/main" id="{72FB165F-D98B-470C-A974-C2843AACBC47}"/>
                </a:ext>
              </a:extLst>
            </p:cNvPr>
            <p:cNvSpPr/>
            <p:nvPr/>
          </p:nvSpPr>
          <p:spPr>
            <a:xfrm>
              <a:off x="4746026" y="709751"/>
              <a:ext cx="147320" cy="0"/>
            </a:xfrm>
            <a:custGeom>
              <a:avLst/>
              <a:gdLst/>
              <a:ahLst/>
              <a:cxnLst/>
              <a:rect l="l" t="t" r="r" b="b"/>
              <a:pathLst>
                <a:path w="147319">
                  <a:moveTo>
                    <a:pt x="0" y="0"/>
                  </a:moveTo>
                  <a:lnTo>
                    <a:pt x="146701" y="0"/>
                  </a:lnTo>
                </a:path>
              </a:pathLst>
            </a:custGeom>
            <a:ln w="5572">
              <a:solidFill>
                <a:srgbClr val="000000"/>
              </a:solidFill>
            </a:ln>
          </p:spPr>
          <p:txBody>
            <a:bodyPr wrap="square" lIns="0" tIns="0" rIns="0" bIns="0" rtlCol="0"/>
            <a:lstStyle/>
            <a:p>
              <a:endParaRPr/>
            </a:p>
          </p:txBody>
        </p:sp>
        <p:sp>
          <p:nvSpPr>
            <p:cNvPr id="265" name="object 109">
              <a:extLst>
                <a:ext uri="{FF2B5EF4-FFF2-40B4-BE49-F238E27FC236}">
                  <a16:creationId xmlns:a16="http://schemas.microsoft.com/office/drawing/2014/main" id="{28D4267A-75B4-45C0-921D-ED129968B367}"/>
                </a:ext>
              </a:extLst>
            </p:cNvPr>
            <p:cNvSpPr/>
            <p:nvPr/>
          </p:nvSpPr>
          <p:spPr>
            <a:xfrm>
              <a:off x="4890729" y="690248"/>
              <a:ext cx="55880" cy="39370"/>
            </a:xfrm>
            <a:custGeom>
              <a:avLst/>
              <a:gdLst/>
              <a:ahLst/>
              <a:cxnLst/>
              <a:rect l="l" t="t" r="r" b="b"/>
              <a:pathLst>
                <a:path w="55880" h="39370">
                  <a:moveTo>
                    <a:pt x="0" y="0"/>
                  </a:moveTo>
                  <a:lnTo>
                    <a:pt x="0" y="39004"/>
                  </a:lnTo>
                  <a:lnTo>
                    <a:pt x="55720" y="19502"/>
                  </a:lnTo>
                  <a:lnTo>
                    <a:pt x="0" y="0"/>
                  </a:lnTo>
                  <a:close/>
                </a:path>
              </a:pathLst>
            </a:custGeom>
            <a:solidFill>
              <a:srgbClr val="000000"/>
            </a:solidFill>
          </p:spPr>
          <p:txBody>
            <a:bodyPr wrap="square" lIns="0" tIns="0" rIns="0" bIns="0" rtlCol="0"/>
            <a:lstStyle/>
            <a:p>
              <a:endParaRPr/>
            </a:p>
          </p:txBody>
        </p:sp>
        <p:sp>
          <p:nvSpPr>
            <p:cNvPr id="266" name="object 110">
              <a:extLst>
                <a:ext uri="{FF2B5EF4-FFF2-40B4-BE49-F238E27FC236}">
                  <a16:creationId xmlns:a16="http://schemas.microsoft.com/office/drawing/2014/main" id="{D2323774-AFD3-40F1-AE76-E343A71CAA5C}"/>
                </a:ext>
              </a:extLst>
            </p:cNvPr>
            <p:cNvSpPr/>
            <p:nvPr/>
          </p:nvSpPr>
          <p:spPr>
            <a:xfrm>
              <a:off x="4890727" y="690248"/>
              <a:ext cx="55880" cy="39370"/>
            </a:xfrm>
            <a:custGeom>
              <a:avLst/>
              <a:gdLst/>
              <a:ahLst/>
              <a:cxnLst/>
              <a:rect l="l" t="t" r="r" b="b"/>
              <a:pathLst>
                <a:path w="55880" h="39370">
                  <a:moveTo>
                    <a:pt x="0" y="0"/>
                  </a:moveTo>
                  <a:lnTo>
                    <a:pt x="55720" y="19502"/>
                  </a:lnTo>
                  <a:lnTo>
                    <a:pt x="0" y="39004"/>
                  </a:lnTo>
                  <a:lnTo>
                    <a:pt x="0" y="0"/>
                  </a:lnTo>
                  <a:close/>
                </a:path>
              </a:pathLst>
            </a:custGeom>
            <a:ln w="5572">
              <a:solidFill>
                <a:srgbClr val="000000"/>
              </a:solidFill>
            </a:ln>
          </p:spPr>
          <p:txBody>
            <a:bodyPr wrap="square" lIns="0" tIns="0" rIns="0" bIns="0" rtlCol="0"/>
            <a:lstStyle/>
            <a:p>
              <a:endParaRPr/>
            </a:p>
          </p:txBody>
        </p:sp>
        <p:sp>
          <p:nvSpPr>
            <p:cNvPr id="267" name="object 111">
              <a:extLst>
                <a:ext uri="{FF2B5EF4-FFF2-40B4-BE49-F238E27FC236}">
                  <a16:creationId xmlns:a16="http://schemas.microsoft.com/office/drawing/2014/main" id="{1C56B7A3-F4FD-4C28-BF2C-13EBDBCDC6EB}"/>
                </a:ext>
              </a:extLst>
            </p:cNvPr>
            <p:cNvSpPr txBox="1"/>
            <p:nvPr/>
          </p:nvSpPr>
          <p:spPr>
            <a:xfrm>
              <a:off x="5449502" y="609453"/>
              <a:ext cx="300990" cy="230832"/>
            </a:xfrm>
            <a:prstGeom prst="rect">
              <a:avLst/>
            </a:prstGeom>
            <a:ln w="5572">
              <a:solidFill>
                <a:srgbClr val="000000"/>
              </a:solidFill>
            </a:ln>
          </p:spPr>
          <p:txBody>
            <a:bodyPr vert="horz" wrap="square" lIns="0" tIns="0" rIns="0" bIns="0" rtlCol="0">
              <a:spAutoFit/>
            </a:bodyPr>
            <a:lstStyle/>
            <a:p>
              <a:pPr marL="55244">
                <a:lnSpc>
                  <a:spcPct val="100000"/>
                </a:lnSpc>
                <a:spcBef>
                  <a:spcPts val="425"/>
                </a:spcBef>
              </a:pPr>
              <a:r>
                <a:rPr sz="500" dirty="0">
                  <a:latin typeface="Times New Roman"/>
                  <a:cs typeface="Times New Roman"/>
                </a:rPr>
                <a:t>conv21</a:t>
              </a:r>
              <a:r>
                <a:rPr lang="it-IT" sz="500" spc="-5" dirty="0">
                  <a:latin typeface="Times New Roman"/>
                  <a:cs typeface="Times New Roman"/>
                </a:rPr>
                <a:t> bn21</a:t>
              </a:r>
              <a:br>
                <a:rPr lang="it-IT" sz="500" spc="-5" dirty="0">
                  <a:latin typeface="Times New Roman"/>
                  <a:cs typeface="Times New Roman"/>
                </a:rPr>
              </a:br>
              <a:r>
                <a:rPr lang="it-IT" sz="500" spc="-5" dirty="0">
                  <a:latin typeface="Times New Roman"/>
                  <a:cs typeface="Times New Roman"/>
                </a:rPr>
                <a:t>relu21</a:t>
              </a:r>
              <a:endParaRPr sz="500" dirty="0">
                <a:latin typeface="Times New Roman"/>
                <a:cs typeface="Times New Roman"/>
              </a:endParaRPr>
            </a:p>
          </p:txBody>
        </p:sp>
        <p:sp>
          <p:nvSpPr>
            <p:cNvPr id="268" name="object 112">
              <a:extLst>
                <a:ext uri="{FF2B5EF4-FFF2-40B4-BE49-F238E27FC236}">
                  <a16:creationId xmlns:a16="http://schemas.microsoft.com/office/drawing/2014/main" id="{EDAAD93C-5144-4DFC-AB8A-5A066EDE1E53}"/>
                </a:ext>
              </a:extLst>
            </p:cNvPr>
            <p:cNvSpPr/>
            <p:nvPr/>
          </p:nvSpPr>
          <p:spPr>
            <a:xfrm>
              <a:off x="5248361" y="709751"/>
              <a:ext cx="147320" cy="0"/>
            </a:xfrm>
            <a:custGeom>
              <a:avLst/>
              <a:gdLst/>
              <a:ahLst/>
              <a:cxnLst/>
              <a:rect l="l" t="t" r="r" b="b"/>
              <a:pathLst>
                <a:path w="147319">
                  <a:moveTo>
                    <a:pt x="0" y="0"/>
                  </a:moveTo>
                  <a:lnTo>
                    <a:pt x="147225" y="0"/>
                  </a:lnTo>
                </a:path>
              </a:pathLst>
            </a:custGeom>
            <a:ln w="5572">
              <a:solidFill>
                <a:srgbClr val="000000"/>
              </a:solidFill>
            </a:ln>
          </p:spPr>
          <p:txBody>
            <a:bodyPr wrap="square" lIns="0" tIns="0" rIns="0" bIns="0" rtlCol="0"/>
            <a:lstStyle/>
            <a:p>
              <a:endParaRPr/>
            </a:p>
          </p:txBody>
        </p:sp>
        <p:sp>
          <p:nvSpPr>
            <p:cNvPr id="269" name="object 113">
              <a:extLst>
                <a:ext uri="{FF2B5EF4-FFF2-40B4-BE49-F238E27FC236}">
                  <a16:creationId xmlns:a16="http://schemas.microsoft.com/office/drawing/2014/main" id="{37471492-03E3-4811-925D-EC87C013CB4A}"/>
                </a:ext>
              </a:extLst>
            </p:cNvPr>
            <p:cNvSpPr/>
            <p:nvPr/>
          </p:nvSpPr>
          <p:spPr>
            <a:xfrm>
              <a:off x="5393326" y="690248"/>
              <a:ext cx="55880" cy="39370"/>
            </a:xfrm>
            <a:custGeom>
              <a:avLst/>
              <a:gdLst/>
              <a:ahLst/>
              <a:cxnLst/>
              <a:rect l="l" t="t" r="r" b="b"/>
              <a:pathLst>
                <a:path w="55880" h="39370">
                  <a:moveTo>
                    <a:pt x="0" y="0"/>
                  </a:moveTo>
                  <a:lnTo>
                    <a:pt x="0" y="39004"/>
                  </a:lnTo>
                  <a:lnTo>
                    <a:pt x="55720" y="19502"/>
                  </a:lnTo>
                  <a:lnTo>
                    <a:pt x="0" y="0"/>
                  </a:lnTo>
                  <a:close/>
                </a:path>
              </a:pathLst>
            </a:custGeom>
            <a:solidFill>
              <a:srgbClr val="000000"/>
            </a:solidFill>
          </p:spPr>
          <p:txBody>
            <a:bodyPr wrap="square" lIns="0" tIns="0" rIns="0" bIns="0" rtlCol="0"/>
            <a:lstStyle/>
            <a:p>
              <a:endParaRPr/>
            </a:p>
          </p:txBody>
        </p:sp>
        <p:sp>
          <p:nvSpPr>
            <p:cNvPr id="270" name="object 114">
              <a:extLst>
                <a:ext uri="{FF2B5EF4-FFF2-40B4-BE49-F238E27FC236}">
                  <a16:creationId xmlns:a16="http://schemas.microsoft.com/office/drawing/2014/main" id="{EEBD65EA-9823-467D-9BDB-71AB14B70C06}"/>
                </a:ext>
              </a:extLst>
            </p:cNvPr>
            <p:cNvSpPr/>
            <p:nvPr/>
          </p:nvSpPr>
          <p:spPr>
            <a:xfrm>
              <a:off x="5393324" y="690248"/>
              <a:ext cx="55880" cy="39370"/>
            </a:xfrm>
            <a:custGeom>
              <a:avLst/>
              <a:gdLst/>
              <a:ahLst/>
              <a:cxnLst/>
              <a:rect l="l" t="t" r="r" b="b"/>
              <a:pathLst>
                <a:path w="55880" h="39370">
                  <a:moveTo>
                    <a:pt x="0" y="0"/>
                  </a:moveTo>
                  <a:lnTo>
                    <a:pt x="55720" y="19502"/>
                  </a:lnTo>
                  <a:lnTo>
                    <a:pt x="0" y="39004"/>
                  </a:lnTo>
                  <a:lnTo>
                    <a:pt x="0" y="0"/>
                  </a:lnTo>
                  <a:close/>
                </a:path>
              </a:pathLst>
            </a:custGeom>
            <a:ln w="5572">
              <a:solidFill>
                <a:srgbClr val="000000"/>
              </a:solidFill>
            </a:ln>
          </p:spPr>
          <p:txBody>
            <a:bodyPr wrap="square" lIns="0" tIns="0" rIns="0" bIns="0" rtlCol="0"/>
            <a:lstStyle/>
            <a:p>
              <a:endParaRPr/>
            </a:p>
          </p:txBody>
        </p:sp>
        <p:sp>
          <p:nvSpPr>
            <p:cNvPr id="271" name="object 115">
              <a:extLst>
                <a:ext uri="{FF2B5EF4-FFF2-40B4-BE49-F238E27FC236}">
                  <a16:creationId xmlns:a16="http://schemas.microsoft.com/office/drawing/2014/main" id="{0ADBF3C2-4F0D-4E04-B7AA-A5FCD25A67BF}"/>
                </a:ext>
              </a:extLst>
            </p:cNvPr>
            <p:cNvSpPr txBox="1"/>
            <p:nvPr/>
          </p:nvSpPr>
          <p:spPr>
            <a:xfrm>
              <a:off x="5950991" y="609453"/>
              <a:ext cx="300990" cy="230832"/>
            </a:xfrm>
            <a:prstGeom prst="rect">
              <a:avLst/>
            </a:prstGeom>
            <a:ln w="5572">
              <a:solidFill>
                <a:srgbClr val="000000"/>
              </a:solidFill>
            </a:ln>
          </p:spPr>
          <p:txBody>
            <a:bodyPr vert="horz" wrap="square" lIns="0" tIns="0" rIns="0" bIns="0" rtlCol="0">
              <a:spAutoFit/>
            </a:bodyPr>
            <a:lstStyle/>
            <a:p>
              <a:pPr marL="55244">
                <a:lnSpc>
                  <a:spcPct val="100000"/>
                </a:lnSpc>
                <a:spcBef>
                  <a:spcPts val="425"/>
                </a:spcBef>
              </a:pPr>
              <a:r>
                <a:rPr lang="it-IT" sz="500" dirty="0">
                  <a:latin typeface="Times New Roman"/>
                  <a:cs typeface="Times New Roman"/>
                </a:rPr>
                <a:t>c</a:t>
              </a:r>
              <a:r>
                <a:rPr sz="500" dirty="0">
                  <a:latin typeface="Times New Roman"/>
                  <a:cs typeface="Times New Roman"/>
                </a:rPr>
                <a:t>onv22</a:t>
              </a:r>
              <a:r>
                <a:rPr lang="it-IT" sz="500" spc="-5" dirty="0">
                  <a:latin typeface="Times New Roman"/>
                  <a:cs typeface="Times New Roman"/>
                </a:rPr>
                <a:t> bn22</a:t>
              </a:r>
              <a:br>
                <a:rPr lang="it-IT" sz="500" spc="-5" dirty="0">
                  <a:latin typeface="Times New Roman"/>
                  <a:cs typeface="Times New Roman"/>
                </a:rPr>
              </a:br>
              <a:r>
                <a:rPr lang="it-IT" sz="500" spc="-5" dirty="0">
                  <a:latin typeface="Times New Roman"/>
                  <a:cs typeface="Times New Roman"/>
                </a:rPr>
                <a:t>relu22</a:t>
              </a:r>
              <a:endParaRPr sz="500" dirty="0">
                <a:latin typeface="Times New Roman"/>
                <a:cs typeface="Times New Roman"/>
              </a:endParaRPr>
            </a:p>
          </p:txBody>
        </p:sp>
        <p:sp>
          <p:nvSpPr>
            <p:cNvPr id="272" name="object 116">
              <a:extLst>
                <a:ext uri="{FF2B5EF4-FFF2-40B4-BE49-F238E27FC236}">
                  <a16:creationId xmlns:a16="http://schemas.microsoft.com/office/drawing/2014/main" id="{5561400A-CF3A-40AE-B368-BA1A6DB71672}"/>
                </a:ext>
              </a:extLst>
            </p:cNvPr>
            <p:cNvSpPr/>
            <p:nvPr/>
          </p:nvSpPr>
          <p:spPr>
            <a:xfrm>
              <a:off x="5749850" y="709751"/>
              <a:ext cx="147320" cy="0"/>
            </a:xfrm>
            <a:custGeom>
              <a:avLst/>
              <a:gdLst/>
              <a:ahLst/>
              <a:cxnLst/>
              <a:rect l="l" t="t" r="r" b="b"/>
              <a:pathLst>
                <a:path w="147319">
                  <a:moveTo>
                    <a:pt x="0" y="0"/>
                  </a:moveTo>
                  <a:lnTo>
                    <a:pt x="147225" y="0"/>
                  </a:lnTo>
                </a:path>
              </a:pathLst>
            </a:custGeom>
            <a:ln w="5572">
              <a:solidFill>
                <a:srgbClr val="000000"/>
              </a:solidFill>
            </a:ln>
          </p:spPr>
          <p:txBody>
            <a:bodyPr wrap="square" lIns="0" tIns="0" rIns="0" bIns="0" rtlCol="0"/>
            <a:lstStyle/>
            <a:p>
              <a:endParaRPr/>
            </a:p>
          </p:txBody>
        </p:sp>
        <p:sp>
          <p:nvSpPr>
            <p:cNvPr id="273" name="object 117">
              <a:extLst>
                <a:ext uri="{FF2B5EF4-FFF2-40B4-BE49-F238E27FC236}">
                  <a16:creationId xmlns:a16="http://schemas.microsoft.com/office/drawing/2014/main" id="{A438088B-A930-4AC3-AC1A-509479A2CEB1}"/>
                </a:ext>
              </a:extLst>
            </p:cNvPr>
            <p:cNvSpPr/>
            <p:nvPr/>
          </p:nvSpPr>
          <p:spPr>
            <a:xfrm>
              <a:off x="5894813" y="690248"/>
              <a:ext cx="55880" cy="39370"/>
            </a:xfrm>
            <a:custGeom>
              <a:avLst/>
              <a:gdLst/>
              <a:ahLst/>
              <a:cxnLst/>
              <a:rect l="l" t="t" r="r" b="b"/>
              <a:pathLst>
                <a:path w="55880" h="39370">
                  <a:moveTo>
                    <a:pt x="0" y="0"/>
                  </a:moveTo>
                  <a:lnTo>
                    <a:pt x="0" y="39004"/>
                  </a:lnTo>
                  <a:lnTo>
                    <a:pt x="55720" y="19502"/>
                  </a:lnTo>
                  <a:lnTo>
                    <a:pt x="0" y="0"/>
                  </a:lnTo>
                  <a:close/>
                </a:path>
              </a:pathLst>
            </a:custGeom>
            <a:solidFill>
              <a:srgbClr val="000000"/>
            </a:solidFill>
          </p:spPr>
          <p:txBody>
            <a:bodyPr wrap="square" lIns="0" tIns="0" rIns="0" bIns="0" rtlCol="0"/>
            <a:lstStyle/>
            <a:p>
              <a:endParaRPr/>
            </a:p>
          </p:txBody>
        </p:sp>
        <p:sp>
          <p:nvSpPr>
            <p:cNvPr id="274" name="object 118">
              <a:extLst>
                <a:ext uri="{FF2B5EF4-FFF2-40B4-BE49-F238E27FC236}">
                  <a16:creationId xmlns:a16="http://schemas.microsoft.com/office/drawing/2014/main" id="{2B85C95F-1B3A-4491-9D4F-EB1F24F88023}"/>
                </a:ext>
              </a:extLst>
            </p:cNvPr>
            <p:cNvSpPr/>
            <p:nvPr/>
          </p:nvSpPr>
          <p:spPr>
            <a:xfrm>
              <a:off x="5894813" y="690248"/>
              <a:ext cx="55880" cy="39370"/>
            </a:xfrm>
            <a:custGeom>
              <a:avLst/>
              <a:gdLst/>
              <a:ahLst/>
              <a:cxnLst/>
              <a:rect l="l" t="t" r="r" b="b"/>
              <a:pathLst>
                <a:path w="55880" h="39370">
                  <a:moveTo>
                    <a:pt x="0" y="0"/>
                  </a:moveTo>
                  <a:lnTo>
                    <a:pt x="55720" y="19502"/>
                  </a:lnTo>
                  <a:lnTo>
                    <a:pt x="0" y="39004"/>
                  </a:lnTo>
                  <a:lnTo>
                    <a:pt x="0" y="0"/>
                  </a:lnTo>
                  <a:close/>
                </a:path>
              </a:pathLst>
            </a:custGeom>
            <a:ln w="5572">
              <a:solidFill>
                <a:srgbClr val="000000"/>
              </a:solidFill>
            </a:ln>
          </p:spPr>
          <p:txBody>
            <a:bodyPr wrap="square" lIns="0" tIns="0" rIns="0" bIns="0" rtlCol="0"/>
            <a:lstStyle/>
            <a:p>
              <a:endParaRPr/>
            </a:p>
          </p:txBody>
        </p:sp>
        <p:sp>
          <p:nvSpPr>
            <p:cNvPr id="275" name="object 119">
              <a:extLst>
                <a:ext uri="{FF2B5EF4-FFF2-40B4-BE49-F238E27FC236}">
                  <a16:creationId xmlns:a16="http://schemas.microsoft.com/office/drawing/2014/main" id="{3F34F9B0-BEF7-4500-8346-2BA193E86F0F}"/>
                </a:ext>
              </a:extLst>
            </p:cNvPr>
            <p:cNvSpPr txBox="1"/>
            <p:nvPr/>
          </p:nvSpPr>
          <p:spPr>
            <a:xfrm>
              <a:off x="6452478" y="609453"/>
              <a:ext cx="407034" cy="200660"/>
            </a:xfrm>
            <a:prstGeom prst="rect">
              <a:avLst/>
            </a:prstGeom>
            <a:solidFill>
              <a:srgbClr val="BFBFBF"/>
            </a:solidFill>
            <a:ln w="5572">
              <a:solidFill>
                <a:srgbClr val="000000"/>
              </a:solidFill>
            </a:ln>
          </p:spPr>
          <p:txBody>
            <a:bodyPr vert="horz" wrap="square" lIns="0" tIns="53975" rIns="0" bIns="0" rtlCol="0">
              <a:spAutoFit/>
            </a:bodyPr>
            <a:lstStyle/>
            <a:p>
              <a:pPr marL="44450">
                <a:lnSpc>
                  <a:spcPct val="100000"/>
                </a:lnSpc>
                <a:spcBef>
                  <a:spcPts val="425"/>
                </a:spcBef>
              </a:pPr>
              <a:r>
                <a:rPr sz="500" spc="-15" dirty="0">
                  <a:latin typeface="Times New Roman"/>
                  <a:cs typeface="Times New Roman"/>
                </a:rPr>
                <a:t>upsampling4</a:t>
              </a:r>
              <a:endParaRPr sz="500">
                <a:latin typeface="Times New Roman"/>
                <a:cs typeface="Times New Roman"/>
              </a:endParaRPr>
            </a:p>
          </p:txBody>
        </p:sp>
        <p:sp>
          <p:nvSpPr>
            <p:cNvPr id="276" name="object 120">
              <a:extLst>
                <a:ext uri="{FF2B5EF4-FFF2-40B4-BE49-F238E27FC236}">
                  <a16:creationId xmlns:a16="http://schemas.microsoft.com/office/drawing/2014/main" id="{77D101EC-6E91-4378-BAF7-6D39E18EC681}"/>
                </a:ext>
              </a:extLst>
            </p:cNvPr>
            <p:cNvSpPr/>
            <p:nvPr/>
          </p:nvSpPr>
          <p:spPr>
            <a:xfrm>
              <a:off x="6249816" y="709751"/>
              <a:ext cx="147955" cy="0"/>
            </a:xfrm>
            <a:custGeom>
              <a:avLst/>
              <a:gdLst/>
              <a:ahLst/>
              <a:cxnLst/>
              <a:rect l="l" t="t" r="r" b="b"/>
              <a:pathLst>
                <a:path w="147955">
                  <a:moveTo>
                    <a:pt x="0" y="0"/>
                  </a:moveTo>
                  <a:lnTo>
                    <a:pt x="147615" y="0"/>
                  </a:lnTo>
                </a:path>
              </a:pathLst>
            </a:custGeom>
            <a:ln w="5572">
              <a:solidFill>
                <a:srgbClr val="000000"/>
              </a:solidFill>
            </a:ln>
          </p:spPr>
          <p:txBody>
            <a:bodyPr wrap="square" lIns="0" tIns="0" rIns="0" bIns="0" rtlCol="0"/>
            <a:lstStyle/>
            <a:p>
              <a:endParaRPr/>
            </a:p>
          </p:txBody>
        </p:sp>
        <p:sp>
          <p:nvSpPr>
            <p:cNvPr id="277" name="object 121">
              <a:extLst>
                <a:ext uri="{FF2B5EF4-FFF2-40B4-BE49-F238E27FC236}">
                  <a16:creationId xmlns:a16="http://schemas.microsoft.com/office/drawing/2014/main" id="{77A790DF-C7B2-4278-BDD9-DD8CC8217643}"/>
                </a:ext>
              </a:extLst>
            </p:cNvPr>
            <p:cNvSpPr/>
            <p:nvPr/>
          </p:nvSpPr>
          <p:spPr>
            <a:xfrm>
              <a:off x="6395477" y="690248"/>
              <a:ext cx="55880" cy="39370"/>
            </a:xfrm>
            <a:custGeom>
              <a:avLst/>
              <a:gdLst/>
              <a:ahLst/>
              <a:cxnLst/>
              <a:rect l="l" t="t" r="r" b="b"/>
              <a:pathLst>
                <a:path w="55880" h="39370">
                  <a:moveTo>
                    <a:pt x="0" y="0"/>
                  </a:moveTo>
                  <a:lnTo>
                    <a:pt x="0" y="39004"/>
                  </a:lnTo>
                  <a:lnTo>
                    <a:pt x="55720" y="19502"/>
                  </a:lnTo>
                  <a:lnTo>
                    <a:pt x="0" y="0"/>
                  </a:lnTo>
                  <a:close/>
                </a:path>
              </a:pathLst>
            </a:custGeom>
            <a:solidFill>
              <a:srgbClr val="000000"/>
            </a:solidFill>
          </p:spPr>
          <p:txBody>
            <a:bodyPr wrap="square" lIns="0" tIns="0" rIns="0" bIns="0" rtlCol="0"/>
            <a:lstStyle/>
            <a:p>
              <a:endParaRPr/>
            </a:p>
          </p:txBody>
        </p:sp>
        <p:sp>
          <p:nvSpPr>
            <p:cNvPr id="278" name="object 122">
              <a:extLst>
                <a:ext uri="{FF2B5EF4-FFF2-40B4-BE49-F238E27FC236}">
                  <a16:creationId xmlns:a16="http://schemas.microsoft.com/office/drawing/2014/main" id="{385D0B13-FDED-4AE0-8768-E1A0DC8F2471}"/>
                </a:ext>
              </a:extLst>
            </p:cNvPr>
            <p:cNvSpPr/>
            <p:nvPr/>
          </p:nvSpPr>
          <p:spPr>
            <a:xfrm>
              <a:off x="6395476" y="690248"/>
              <a:ext cx="55880" cy="39370"/>
            </a:xfrm>
            <a:custGeom>
              <a:avLst/>
              <a:gdLst/>
              <a:ahLst/>
              <a:cxnLst/>
              <a:rect l="l" t="t" r="r" b="b"/>
              <a:pathLst>
                <a:path w="55880" h="39370">
                  <a:moveTo>
                    <a:pt x="0" y="0"/>
                  </a:moveTo>
                  <a:lnTo>
                    <a:pt x="55720" y="19502"/>
                  </a:lnTo>
                  <a:lnTo>
                    <a:pt x="0" y="39004"/>
                  </a:lnTo>
                  <a:lnTo>
                    <a:pt x="0" y="0"/>
                  </a:lnTo>
                  <a:close/>
                </a:path>
              </a:pathLst>
            </a:custGeom>
            <a:ln w="5572">
              <a:solidFill>
                <a:srgbClr val="000000"/>
              </a:solidFill>
            </a:ln>
          </p:spPr>
          <p:txBody>
            <a:bodyPr wrap="square" lIns="0" tIns="0" rIns="0" bIns="0" rtlCol="0"/>
            <a:lstStyle/>
            <a:p>
              <a:endParaRPr/>
            </a:p>
          </p:txBody>
        </p:sp>
        <p:sp>
          <p:nvSpPr>
            <p:cNvPr id="279" name="object 123">
              <a:extLst>
                <a:ext uri="{FF2B5EF4-FFF2-40B4-BE49-F238E27FC236}">
                  <a16:creationId xmlns:a16="http://schemas.microsoft.com/office/drawing/2014/main" id="{E9F57BF3-7D3A-4DF9-B9DA-EA038E1162D1}"/>
                </a:ext>
              </a:extLst>
            </p:cNvPr>
            <p:cNvSpPr txBox="1"/>
            <p:nvPr/>
          </p:nvSpPr>
          <p:spPr>
            <a:xfrm>
              <a:off x="7059837" y="609453"/>
              <a:ext cx="300990" cy="230832"/>
            </a:xfrm>
            <a:prstGeom prst="rect">
              <a:avLst/>
            </a:prstGeom>
            <a:ln w="5572">
              <a:solidFill>
                <a:srgbClr val="000000"/>
              </a:solidFill>
            </a:ln>
          </p:spPr>
          <p:txBody>
            <a:bodyPr vert="horz" wrap="square" lIns="0" tIns="0" rIns="0" bIns="0" rtlCol="0">
              <a:spAutoFit/>
            </a:bodyPr>
            <a:lstStyle/>
            <a:p>
              <a:pPr marL="55244">
                <a:lnSpc>
                  <a:spcPct val="100000"/>
                </a:lnSpc>
                <a:spcBef>
                  <a:spcPts val="425"/>
                </a:spcBef>
              </a:pPr>
              <a:r>
                <a:rPr sz="500" dirty="0">
                  <a:latin typeface="Times New Roman"/>
                  <a:cs typeface="Times New Roman"/>
                </a:rPr>
                <a:t>conv23</a:t>
              </a:r>
              <a:r>
                <a:rPr lang="it-IT" sz="500" spc="-5" dirty="0">
                  <a:latin typeface="Times New Roman"/>
                  <a:cs typeface="Times New Roman"/>
                </a:rPr>
                <a:t> bn23</a:t>
              </a:r>
              <a:br>
                <a:rPr lang="it-IT" sz="500" spc="-5" dirty="0">
                  <a:latin typeface="Times New Roman"/>
                  <a:cs typeface="Times New Roman"/>
                </a:rPr>
              </a:br>
              <a:r>
                <a:rPr lang="it-IT" sz="500" spc="-5" dirty="0">
                  <a:latin typeface="Times New Roman"/>
                  <a:cs typeface="Times New Roman"/>
                </a:rPr>
                <a:t>relu23</a:t>
              </a:r>
              <a:endParaRPr sz="500" dirty="0">
                <a:latin typeface="Times New Roman"/>
                <a:cs typeface="Times New Roman"/>
              </a:endParaRPr>
            </a:p>
          </p:txBody>
        </p:sp>
        <p:sp>
          <p:nvSpPr>
            <p:cNvPr id="280" name="object 124">
              <a:extLst>
                <a:ext uri="{FF2B5EF4-FFF2-40B4-BE49-F238E27FC236}">
                  <a16:creationId xmlns:a16="http://schemas.microsoft.com/office/drawing/2014/main" id="{7EA24EAF-E97D-42BB-8DE6-817DCDC62157}"/>
                </a:ext>
              </a:extLst>
            </p:cNvPr>
            <p:cNvSpPr/>
            <p:nvPr/>
          </p:nvSpPr>
          <p:spPr>
            <a:xfrm>
              <a:off x="6857849" y="709751"/>
              <a:ext cx="147320" cy="0"/>
            </a:xfrm>
            <a:custGeom>
              <a:avLst/>
              <a:gdLst/>
              <a:ahLst/>
              <a:cxnLst/>
              <a:rect l="l" t="t" r="r" b="b"/>
              <a:pathLst>
                <a:path w="147319">
                  <a:moveTo>
                    <a:pt x="0" y="0"/>
                  </a:moveTo>
                  <a:lnTo>
                    <a:pt x="146701" y="0"/>
                  </a:lnTo>
                </a:path>
              </a:pathLst>
            </a:custGeom>
            <a:ln w="5572">
              <a:solidFill>
                <a:srgbClr val="000000"/>
              </a:solidFill>
            </a:ln>
          </p:spPr>
          <p:txBody>
            <a:bodyPr wrap="square" lIns="0" tIns="0" rIns="0" bIns="0" rtlCol="0"/>
            <a:lstStyle/>
            <a:p>
              <a:endParaRPr/>
            </a:p>
          </p:txBody>
        </p:sp>
        <p:sp>
          <p:nvSpPr>
            <p:cNvPr id="281" name="object 125">
              <a:extLst>
                <a:ext uri="{FF2B5EF4-FFF2-40B4-BE49-F238E27FC236}">
                  <a16:creationId xmlns:a16="http://schemas.microsoft.com/office/drawing/2014/main" id="{22A29E6B-3B4D-45B8-9774-6B92D3B4A0DF}"/>
                </a:ext>
              </a:extLst>
            </p:cNvPr>
            <p:cNvSpPr/>
            <p:nvPr/>
          </p:nvSpPr>
          <p:spPr>
            <a:xfrm>
              <a:off x="7002550" y="690248"/>
              <a:ext cx="55880" cy="39370"/>
            </a:xfrm>
            <a:custGeom>
              <a:avLst/>
              <a:gdLst/>
              <a:ahLst/>
              <a:cxnLst/>
              <a:rect l="l" t="t" r="r" b="b"/>
              <a:pathLst>
                <a:path w="55880" h="39370">
                  <a:moveTo>
                    <a:pt x="0" y="0"/>
                  </a:moveTo>
                  <a:lnTo>
                    <a:pt x="0" y="39004"/>
                  </a:lnTo>
                  <a:lnTo>
                    <a:pt x="55720" y="19502"/>
                  </a:lnTo>
                  <a:lnTo>
                    <a:pt x="0" y="0"/>
                  </a:lnTo>
                  <a:close/>
                </a:path>
              </a:pathLst>
            </a:custGeom>
            <a:solidFill>
              <a:srgbClr val="000000"/>
            </a:solidFill>
          </p:spPr>
          <p:txBody>
            <a:bodyPr wrap="square" lIns="0" tIns="0" rIns="0" bIns="0" rtlCol="0"/>
            <a:lstStyle/>
            <a:p>
              <a:endParaRPr/>
            </a:p>
          </p:txBody>
        </p:sp>
        <p:sp>
          <p:nvSpPr>
            <p:cNvPr id="282" name="object 126">
              <a:extLst>
                <a:ext uri="{FF2B5EF4-FFF2-40B4-BE49-F238E27FC236}">
                  <a16:creationId xmlns:a16="http://schemas.microsoft.com/office/drawing/2014/main" id="{4A9D47BC-194B-449D-B1A6-DCA476C41C0D}"/>
                </a:ext>
              </a:extLst>
            </p:cNvPr>
            <p:cNvSpPr/>
            <p:nvPr/>
          </p:nvSpPr>
          <p:spPr>
            <a:xfrm>
              <a:off x="7002550" y="690248"/>
              <a:ext cx="55880" cy="39370"/>
            </a:xfrm>
            <a:custGeom>
              <a:avLst/>
              <a:gdLst/>
              <a:ahLst/>
              <a:cxnLst/>
              <a:rect l="l" t="t" r="r" b="b"/>
              <a:pathLst>
                <a:path w="55880" h="39370">
                  <a:moveTo>
                    <a:pt x="0" y="0"/>
                  </a:moveTo>
                  <a:lnTo>
                    <a:pt x="55720" y="19502"/>
                  </a:lnTo>
                  <a:lnTo>
                    <a:pt x="0" y="39004"/>
                  </a:lnTo>
                  <a:lnTo>
                    <a:pt x="0" y="0"/>
                  </a:lnTo>
                  <a:close/>
                </a:path>
              </a:pathLst>
            </a:custGeom>
            <a:ln w="5572">
              <a:solidFill>
                <a:srgbClr val="000000"/>
              </a:solidFill>
            </a:ln>
          </p:spPr>
          <p:txBody>
            <a:bodyPr wrap="square" lIns="0" tIns="0" rIns="0" bIns="0" rtlCol="0"/>
            <a:lstStyle/>
            <a:p>
              <a:endParaRPr/>
            </a:p>
          </p:txBody>
        </p:sp>
        <p:sp>
          <p:nvSpPr>
            <p:cNvPr id="283" name="object 127">
              <a:extLst>
                <a:ext uri="{FF2B5EF4-FFF2-40B4-BE49-F238E27FC236}">
                  <a16:creationId xmlns:a16="http://schemas.microsoft.com/office/drawing/2014/main" id="{2422B0A5-584C-4A81-A1F1-3562020C8FF9}"/>
                </a:ext>
              </a:extLst>
            </p:cNvPr>
            <p:cNvSpPr txBox="1"/>
            <p:nvPr/>
          </p:nvSpPr>
          <p:spPr>
            <a:xfrm>
              <a:off x="7561325" y="609453"/>
              <a:ext cx="300990" cy="230832"/>
            </a:xfrm>
            <a:prstGeom prst="rect">
              <a:avLst/>
            </a:prstGeom>
            <a:ln w="5572">
              <a:solidFill>
                <a:srgbClr val="000000"/>
              </a:solidFill>
            </a:ln>
          </p:spPr>
          <p:txBody>
            <a:bodyPr vert="horz" wrap="square" lIns="0" tIns="0" rIns="0" bIns="0" rtlCol="0">
              <a:spAutoFit/>
            </a:bodyPr>
            <a:lstStyle/>
            <a:p>
              <a:pPr marL="55244">
                <a:lnSpc>
                  <a:spcPct val="100000"/>
                </a:lnSpc>
                <a:spcBef>
                  <a:spcPts val="425"/>
                </a:spcBef>
              </a:pPr>
              <a:r>
                <a:rPr sz="500" dirty="0">
                  <a:latin typeface="Times New Roman"/>
                  <a:cs typeface="Times New Roman"/>
                </a:rPr>
                <a:t>conv24</a:t>
              </a:r>
              <a:r>
                <a:rPr lang="it-IT" sz="500" spc="-5" dirty="0">
                  <a:latin typeface="Times New Roman"/>
                  <a:cs typeface="Times New Roman"/>
                </a:rPr>
                <a:t> bn24</a:t>
              </a:r>
              <a:br>
                <a:rPr lang="it-IT" sz="500" spc="-5" dirty="0">
                  <a:latin typeface="Times New Roman"/>
                  <a:cs typeface="Times New Roman"/>
                </a:rPr>
              </a:br>
              <a:r>
                <a:rPr lang="it-IT" sz="500" spc="-5" dirty="0">
                  <a:latin typeface="Times New Roman"/>
                  <a:cs typeface="Times New Roman"/>
                </a:rPr>
                <a:t>relu24</a:t>
              </a:r>
              <a:endParaRPr sz="500" dirty="0">
                <a:latin typeface="Times New Roman"/>
                <a:cs typeface="Times New Roman"/>
              </a:endParaRPr>
            </a:p>
          </p:txBody>
        </p:sp>
        <p:sp>
          <p:nvSpPr>
            <p:cNvPr id="284" name="object 128">
              <a:extLst>
                <a:ext uri="{FF2B5EF4-FFF2-40B4-BE49-F238E27FC236}">
                  <a16:creationId xmlns:a16="http://schemas.microsoft.com/office/drawing/2014/main" id="{1ED489E8-FE94-458D-8F1D-D1E28A1133BF}"/>
                </a:ext>
              </a:extLst>
            </p:cNvPr>
            <p:cNvSpPr/>
            <p:nvPr/>
          </p:nvSpPr>
          <p:spPr>
            <a:xfrm>
              <a:off x="7360183" y="709751"/>
              <a:ext cx="147320" cy="0"/>
            </a:xfrm>
            <a:custGeom>
              <a:avLst/>
              <a:gdLst/>
              <a:ahLst/>
              <a:cxnLst/>
              <a:rect l="l" t="t" r="r" b="b"/>
              <a:pathLst>
                <a:path w="147319">
                  <a:moveTo>
                    <a:pt x="0" y="0"/>
                  </a:moveTo>
                  <a:lnTo>
                    <a:pt x="147225" y="0"/>
                  </a:lnTo>
                </a:path>
              </a:pathLst>
            </a:custGeom>
            <a:ln w="5572">
              <a:solidFill>
                <a:srgbClr val="000000"/>
              </a:solidFill>
            </a:ln>
          </p:spPr>
          <p:txBody>
            <a:bodyPr wrap="square" lIns="0" tIns="0" rIns="0" bIns="0" rtlCol="0"/>
            <a:lstStyle/>
            <a:p>
              <a:endParaRPr/>
            </a:p>
          </p:txBody>
        </p:sp>
        <p:sp>
          <p:nvSpPr>
            <p:cNvPr id="285" name="object 129">
              <a:extLst>
                <a:ext uri="{FF2B5EF4-FFF2-40B4-BE49-F238E27FC236}">
                  <a16:creationId xmlns:a16="http://schemas.microsoft.com/office/drawing/2014/main" id="{E7C00B37-85BD-4DA8-8486-DC8ACCF6A24E}"/>
                </a:ext>
              </a:extLst>
            </p:cNvPr>
            <p:cNvSpPr/>
            <p:nvPr/>
          </p:nvSpPr>
          <p:spPr>
            <a:xfrm>
              <a:off x="7505147" y="690248"/>
              <a:ext cx="55880" cy="39370"/>
            </a:xfrm>
            <a:custGeom>
              <a:avLst/>
              <a:gdLst/>
              <a:ahLst/>
              <a:cxnLst/>
              <a:rect l="l" t="t" r="r" b="b"/>
              <a:pathLst>
                <a:path w="55880" h="39370">
                  <a:moveTo>
                    <a:pt x="0" y="0"/>
                  </a:moveTo>
                  <a:lnTo>
                    <a:pt x="0" y="39004"/>
                  </a:lnTo>
                  <a:lnTo>
                    <a:pt x="55720" y="19502"/>
                  </a:lnTo>
                  <a:lnTo>
                    <a:pt x="0" y="0"/>
                  </a:lnTo>
                  <a:close/>
                </a:path>
              </a:pathLst>
            </a:custGeom>
            <a:solidFill>
              <a:srgbClr val="000000"/>
            </a:solidFill>
          </p:spPr>
          <p:txBody>
            <a:bodyPr wrap="square" lIns="0" tIns="0" rIns="0" bIns="0" rtlCol="0"/>
            <a:lstStyle/>
            <a:p>
              <a:endParaRPr/>
            </a:p>
          </p:txBody>
        </p:sp>
        <p:sp>
          <p:nvSpPr>
            <p:cNvPr id="286" name="object 130">
              <a:extLst>
                <a:ext uri="{FF2B5EF4-FFF2-40B4-BE49-F238E27FC236}">
                  <a16:creationId xmlns:a16="http://schemas.microsoft.com/office/drawing/2014/main" id="{608FF73A-2E0D-4D94-B8E3-C33C83FA0FA6}"/>
                </a:ext>
              </a:extLst>
            </p:cNvPr>
            <p:cNvSpPr/>
            <p:nvPr/>
          </p:nvSpPr>
          <p:spPr>
            <a:xfrm>
              <a:off x="7505147" y="690248"/>
              <a:ext cx="55880" cy="39370"/>
            </a:xfrm>
            <a:custGeom>
              <a:avLst/>
              <a:gdLst/>
              <a:ahLst/>
              <a:cxnLst/>
              <a:rect l="l" t="t" r="r" b="b"/>
              <a:pathLst>
                <a:path w="55880" h="39370">
                  <a:moveTo>
                    <a:pt x="0" y="0"/>
                  </a:moveTo>
                  <a:lnTo>
                    <a:pt x="55720" y="19502"/>
                  </a:lnTo>
                  <a:lnTo>
                    <a:pt x="0" y="39004"/>
                  </a:lnTo>
                  <a:lnTo>
                    <a:pt x="0" y="0"/>
                  </a:lnTo>
                  <a:close/>
                </a:path>
              </a:pathLst>
            </a:custGeom>
            <a:ln w="5572">
              <a:solidFill>
                <a:srgbClr val="000000"/>
              </a:solidFill>
            </a:ln>
          </p:spPr>
          <p:txBody>
            <a:bodyPr wrap="square" lIns="0" tIns="0" rIns="0" bIns="0" rtlCol="0"/>
            <a:lstStyle/>
            <a:p>
              <a:endParaRPr/>
            </a:p>
          </p:txBody>
        </p:sp>
        <p:sp>
          <p:nvSpPr>
            <p:cNvPr id="287" name="object 131">
              <a:extLst>
                <a:ext uri="{FF2B5EF4-FFF2-40B4-BE49-F238E27FC236}">
                  <a16:creationId xmlns:a16="http://schemas.microsoft.com/office/drawing/2014/main" id="{29545392-B7F6-4C1D-9B51-70CB56C2A964}"/>
                </a:ext>
              </a:extLst>
            </p:cNvPr>
            <p:cNvSpPr txBox="1"/>
            <p:nvPr/>
          </p:nvSpPr>
          <p:spPr>
            <a:xfrm>
              <a:off x="8062813" y="609453"/>
              <a:ext cx="407034" cy="200660"/>
            </a:xfrm>
            <a:prstGeom prst="rect">
              <a:avLst/>
            </a:prstGeom>
            <a:solidFill>
              <a:srgbClr val="BFBFBF"/>
            </a:solidFill>
            <a:ln w="5572">
              <a:solidFill>
                <a:srgbClr val="000000"/>
              </a:solidFill>
            </a:ln>
          </p:spPr>
          <p:txBody>
            <a:bodyPr vert="horz" wrap="square" lIns="0" tIns="53975" rIns="0" bIns="0" rtlCol="0">
              <a:spAutoFit/>
            </a:bodyPr>
            <a:lstStyle/>
            <a:p>
              <a:pPr marL="44450">
                <a:lnSpc>
                  <a:spcPct val="100000"/>
                </a:lnSpc>
                <a:spcBef>
                  <a:spcPts val="425"/>
                </a:spcBef>
              </a:pPr>
              <a:r>
                <a:rPr sz="500" spc="-15" dirty="0">
                  <a:latin typeface="Times New Roman"/>
                  <a:cs typeface="Times New Roman"/>
                </a:rPr>
                <a:t>upsampling5</a:t>
              </a:r>
              <a:endParaRPr sz="500">
                <a:latin typeface="Times New Roman"/>
                <a:cs typeface="Times New Roman"/>
              </a:endParaRPr>
            </a:p>
          </p:txBody>
        </p:sp>
        <p:sp>
          <p:nvSpPr>
            <p:cNvPr id="288" name="object 132">
              <a:extLst>
                <a:ext uri="{FF2B5EF4-FFF2-40B4-BE49-F238E27FC236}">
                  <a16:creationId xmlns:a16="http://schemas.microsoft.com/office/drawing/2014/main" id="{9C1B8E5C-03BD-447E-B686-F8CA66C192E4}"/>
                </a:ext>
              </a:extLst>
            </p:cNvPr>
            <p:cNvSpPr/>
            <p:nvPr/>
          </p:nvSpPr>
          <p:spPr>
            <a:xfrm>
              <a:off x="7860151" y="709751"/>
              <a:ext cx="147955" cy="0"/>
            </a:xfrm>
            <a:custGeom>
              <a:avLst/>
              <a:gdLst/>
              <a:ahLst/>
              <a:cxnLst/>
              <a:rect l="l" t="t" r="r" b="b"/>
              <a:pathLst>
                <a:path w="147955">
                  <a:moveTo>
                    <a:pt x="0" y="0"/>
                  </a:moveTo>
                  <a:lnTo>
                    <a:pt x="147615" y="0"/>
                  </a:lnTo>
                </a:path>
              </a:pathLst>
            </a:custGeom>
            <a:ln w="5572">
              <a:solidFill>
                <a:srgbClr val="000000"/>
              </a:solidFill>
            </a:ln>
          </p:spPr>
          <p:txBody>
            <a:bodyPr wrap="square" lIns="0" tIns="0" rIns="0" bIns="0" rtlCol="0"/>
            <a:lstStyle/>
            <a:p>
              <a:endParaRPr/>
            </a:p>
          </p:txBody>
        </p:sp>
        <p:sp>
          <p:nvSpPr>
            <p:cNvPr id="289" name="object 133">
              <a:extLst>
                <a:ext uri="{FF2B5EF4-FFF2-40B4-BE49-F238E27FC236}">
                  <a16:creationId xmlns:a16="http://schemas.microsoft.com/office/drawing/2014/main" id="{E469F6C3-EE25-465C-A628-94C05950BCEC}"/>
                </a:ext>
              </a:extLst>
            </p:cNvPr>
            <p:cNvSpPr/>
            <p:nvPr/>
          </p:nvSpPr>
          <p:spPr>
            <a:xfrm>
              <a:off x="8005811" y="690248"/>
              <a:ext cx="55880" cy="39370"/>
            </a:xfrm>
            <a:custGeom>
              <a:avLst/>
              <a:gdLst/>
              <a:ahLst/>
              <a:cxnLst/>
              <a:rect l="l" t="t" r="r" b="b"/>
              <a:pathLst>
                <a:path w="55880" h="39370">
                  <a:moveTo>
                    <a:pt x="0" y="0"/>
                  </a:moveTo>
                  <a:lnTo>
                    <a:pt x="0" y="39004"/>
                  </a:lnTo>
                  <a:lnTo>
                    <a:pt x="55720" y="19502"/>
                  </a:lnTo>
                  <a:lnTo>
                    <a:pt x="0" y="0"/>
                  </a:lnTo>
                  <a:close/>
                </a:path>
              </a:pathLst>
            </a:custGeom>
            <a:solidFill>
              <a:srgbClr val="000000"/>
            </a:solidFill>
          </p:spPr>
          <p:txBody>
            <a:bodyPr wrap="square" lIns="0" tIns="0" rIns="0" bIns="0" rtlCol="0"/>
            <a:lstStyle/>
            <a:p>
              <a:endParaRPr/>
            </a:p>
          </p:txBody>
        </p:sp>
        <p:sp>
          <p:nvSpPr>
            <p:cNvPr id="290" name="object 134">
              <a:extLst>
                <a:ext uri="{FF2B5EF4-FFF2-40B4-BE49-F238E27FC236}">
                  <a16:creationId xmlns:a16="http://schemas.microsoft.com/office/drawing/2014/main" id="{8182CD0E-A493-4468-BB45-5ED2408E9445}"/>
                </a:ext>
              </a:extLst>
            </p:cNvPr>
            <p:cNvSpPr/>
            <p:nvPr/>
          </p:nvSpPr>
          <p:spPr>
            <a:xfrm>
              <a:off x="8005810" y="690248"/>
              <a:ext cx="55880" cy="39370"/>
            </a:xfrm>
            <a:custGeom>
              <a:avLst/>
              <a:gdLst/>
              <a:ahLst/>
              <a:cxnLst/>
              <a:rect l="l" t="t" r="r" b="b"/>
              <a:pathLst>
                <a:path w="55880" h="39370">
                  <a:moveTo>
                    <a:pt x="0" y="0"/>
                  </a:moveTo>
                  <a:lnTo>
                    <a:pt x="55720" y="19502"/>
                  </a:lnTo>
                  <a:lnTo>
                    <a:pt x="0" y="39004"/>
                  </a:lnTo>
                  <a:lnTo>
                    <a:pt x="0" y="0"/>
                  </a:lnTo>
                  <a:close/>
                </a:path>
              </a:pathLst>
            </a:custGeom>
            <a:ln w="5572">
              <a:solidFill>
                <a:srgbClr val="000000"/>
              </a:solidFill>
            </a:ln>
          </p:spPr>
          <p:txBody>
            <a:bodyPr wrap="square" lIns="0" tIns="0" rIns="0" bIns="0" rtlCol="0"/>
            <a:lstStyle/>
            <a:p>
              <a:endParaRPr/>
            </a:p>
          </p:txBody>
        </p:sp>
        <p:sp>
          <p:nvSpPr>
            <p:cNvPr id="291" name="object 135">
              <a:extLst>
                <a:ext uri="{FF2B5EF4-FFF2-40B4-BE49-F238E27FC236}">
                  <a16:creationId xmlns:a16="http://schemas.microsoft.com/office/drawing/2014/main" id="{A7C97A4F-B92E-4F19-92F2-5E2E7F27ACCA}"/>
                </a:ext>
              </a:extLst>
            </p:cNvPr>
            <p:cNvSpPr txBox="1"/>
            <p:nvPr/>
          </p:nvSpPr>
          <p:spPr>
            <a:xfrm>
              <a:off x="8670171" y="609453"/>
              <a:ext cx="300990" cy="230832"/>
            </a:xfrm>
            <a:prstGeom prst="rect">
              <a:avLst/>
            </a:prstGeom>
            <a:ln w="5572">
              <a:solidFill>
                <a:srgbClr val="000000"/>
              </a:solidFill>
            </a:ln>
          </p:spPr>
          <p:txBody>
            <a:bodyPr vert="horz" wrap="square" lIns="0" tIns="0" rIns="0" bIns="0" rtlCol="0">
              <a:spAutoFit/>
            </a:bodyPr>
            <a:lstStyle/>
            <a:p>
              <a:pPr marL="55244">
                <a:lnSpc>
                  <a:spcPct val="100000"/>
                </a:lnSpc>
                <a:spcBef>
                  <a:spcPts val="425"/>
                </a:spcBef>
              </a:pPr>
              <a:r>
                <a:rPr sz="500" dirty="0">
                  <a:latin typeface="Times New Roman"/>
                  <a:cs typeface="Times New Roman"/>
                </a:rPr>
                <a:t>conv25</a:t>
              </a:r>
              <a:r>
                <a:rPr lang="it-IT" sz="500" spc="-5" dirty="0">
                  <a:latin typeface="Times New Roman"/>
                  <a:cs typeface="Times New Roman"/>
                </a:rPr>
                <a:t> bn25</a:t>
              </a:r>
              <a:br>
                <a:rPr lang="it-IT" sz="500" spc="-5" dirty="0">
                  <a:latin typeface="Times New Roman"/>
                  <a:cs typeface="Times New Roman"/>
                </a:rPr>
              </a:br>
              <a:r>
                <a:rPr lang="it-IT" sz="500" spc="-5" dirty="0">
                  <a:latin typeface="Times New Roman"/>
                  <a:cs typeface="Times New Roman"/>
                </a:rPr>
                <a:t>relu25</a:t>
              </a:r>
              <a:endParaRPr sz="500" dirty="0">
                <a:latin typeface="Times New Roman"/>
                <a:cs typeface="Times New Roman"/>
              </a:endParaRPr>
            </a:p>
          </p:txBody>
        </p:sp>
        <p:sp>
          <p:nvSpPr>
            <p:cNvPr id="292" name="object 136">
              <a:extLst>
                <a:ext uri="{FF2B5EF4-FFF2-40B4-BE49-F238E27FC236}">
                  <a16:creationId xmlns:a16="http://schemas.microsoft.com/office/drawing/2014/main" id="{4CD6F71B-2670-4925-ACC3-2AE9B5BE3C97}"/>
                </a:ext>
              </a:extLst>
            </p:cNvPr>
            <p:cNvSpPr/>
            <p:nvPr/>
          </p:nvSpPr>
          <p:spPr>
            <a:xfrm>
              <a:off x="8468182" y="709751"/>
              <a:ext cx="147320" cy="0"/>
            </a:xfrm>
            <a:custGeom>
              <a:avLst/>
              <a:gdLst/>
              <a:ahLst/>
              <a:cxnLst/>
              <a:rect l="l" t="t" r="r" b="b"/>
              <a:pathLst>
                <a:path w="147319">
                  <a:moveTo>
                    <a:pt x="0" y="0"/>
                  </a:moveTo>
                  <a:lnTo>
                    <a:pt x="146701" y="0"/>
                  </a:lnTo>
                </a:path>
              </a:pathLst>
            </a:custGeom>
            <a:ln w="5572">
              <a:solidFill>
                <a:srgbClr val="000000"/>
              </a:solidFill>
            </a:ln>
          </p:spPr>
          <p:txBody>
            <a:bodyPr wrap="square" lIns="0" tIns="0" rIns="0" bIns="0" rtlCol="0"/>
            <a:lstStyle/>
            <a:p>
              <a:endParaRPr/>
            </a:p>
          </p:txBody>
        </p:sp>
        <p:sp>
          <p:nvSpPr>
            <p:cNvPr id="293" name="object 137">
              <a:extLst>
                <a:ext uri="{FF2B5EF4-FFF2-40B4-BE49-F238E27FC236}">
                  <a16:creationId xmlns:a16="http://schemas.microsoft.com/office/drawing/2014/main" id="{A6306927-2E81-4070-B68C-26EC388AAC39}"/>
                </a:ext>
              </a:extLst>
            </p:cNvPr>
            <p:cNvSpPr/>
            <p:nvPr/>
          </p:nvSpPr>
          <p:spPr>
            <a:xfrm>
              <a:off x="8612884" y="690248"/>
              <a:ext cx="55880" cy="39370"/>
            </a:xfrm>
            <a:custGeom>
              <a:avLst/>
              <a:gdLst/>
              <a:ahLst/>
              <a:cxnLst/>
              <a:rect l="l" t="t" r="r" b="b"/>
              <a:pathLst>
                <a:path w="55880" h="39370">
                  <a:moveTo>
                    <a:pt x="0" y="0"/>
                  </a:moveTo>
                  <a:lnTo>
                    <a:pt x="0" y="39004"/>
                  </a:lnTo>
                  <a:lnTo>
                    <a:pt x="55720" y="19502"/>
                  </a:lnTo>
                  <a:lnTo>
                    <a:pt x="0" y="0"/>
                  </a:lnTo>
                  <a:close/>
                </a:path>
              </a:pathLst>
            </a:custGeom>
            <a:solidFill>
              <a:srgbClr val="000000"/>
            </a:solidFill>
          </p:spPr>
          <p:txBody>
            <a:bodyPr wrap="square" lIns="0" tIns="0" rIns="0" bIns="0" rtlCol="0"/>
            <a:lstStyle/>
            <a:p>
              <a:endParaRPr/>
            </a:p>
          </p:txBody>
        </p:sp>
        <p:sp>
          <p:nvSpPr>
            <p:cNvPr id="294" name="object 138">
              <a:extLst>
                <a:ext uri="{FF2B5EF4-FFF2-40B4-BE49-F238E27FC236}">
                  <a16:creationId xmlns:a16="http://schemas.microsoft.com/office/drawing/2014/main" id="{A06588BE-0425-404D-9B2F-DBF76B216310}"/>
                </a:ext>
              </a:extLst>
            </p:cNvPr>
            <p:cNvSpPr/>
            <p:nvPr/>
          </p:nvSpPr>
          <p:spPr>
            <a:xfrm>
              <a:off x="8612884" y="690248"/>
              <a:ext cx="55880" cy="39370"/>
            </a:xfrm>
            <a:custGeom>
              <a:avLst/>
              <a:gdLst/>
              <a:ahLst/>
              <a:cxnLst/>
              <a:rect l="l" t="t" r="r" b="b"/>
              <a:pathLst>
                <a:path w="55880" h="39370">
                  <a:moveTo>
                    <a:pt x="0" y="0"/>
                  </a:moveTo>
                  <a:lnTo>
                    <a:pt x="55720" y="19502"/>
                  </a:lnTo>
                  <a:lnTo>
                    <a:pt x="0" y="39004"/>
                  </a:lnTo>
                  <a:lnTo>
                    <a:pt x="0" y="0"/>
                  </a:lnTo>
                  <a:close/>
                </a:path>
              </a:pathLst>
            </a:custGeom>
            <a:ln w="5572">
              <a:solidFill>
                <a:srgbClr val="000000"/>
              </a:solidFill>
            </a:ln>
          </p:spPr>
          <p:txBody>
            <a:bodyPr wrap="square" lIns="0" tIns="0" rIns="0" bIns="0" rtlCol="0"/>
            <a:lstStyle/>
            <a:p>
              <a:endParaRPr/>
            </a:p>
          </p:txBody>
        </p:sp>
        <p:sp>
          <p:nvSpPr>
            <p:cNvPr id="295" name="object 139">
              <a:extLst>
                <a:ext uri="{FF2B5EF4-FFF2-40B4-BE49-F238E27FC236}">
                  <a16:creationId xmlns:a16="http://schemas.microsoft.com/office/drawing/2014/main" id="{7F5DFD09-B7E4-41E5-8B65-EC10846C6DA7}"/>
                </a:ext>
              </a:extLst>
            </p:cNvPr>
            <p:cNvSpPr txBox="1"/>
            <p:nvPr/>
          </p:nvSpPr>
          <p:spPr>
            <a:xfrm>
              <a:off x="9171658" y="609453"/>
              <a:ext cx="300990" cy="230832"/>
            </a:xfrm>
            <a:prstGeom prst="rect">
              <a:avLst/>
            </a:prstGeom>
            <a:ln w="5572">
              <a:solidFill>
                <a:srgbClr val="000000"/>
              </a:solidFill>
            </a:ln>
          </p:spPr>
          <p:txBody>
            <a:bodyPr vert="horz" wrap="square" lIns="0" tIns="0" rIns="0" bIns="0" rtlCol="0">
              <a:spAutoFit/>
            </a:bodyPr>
            <a:lstStyle/>
            <a:p>
              <a:pPr marL="55244">
                <a:lnSpc>
                  <a:spcPct val="100000"/>
                </a:lnSpc>
                <a:spcBef>
                  <a:spcPts val="425"/>
                </a:spcBef>
              </a:pPr>
              <a:r>
                <a:rPr sz="500" dirty="0">
                  <a:latin typeface="Times New Roman"/>
                  <a:cs typeface="Times New Roman"/>
                </a:rPr>
                <a:t>conv26</a:t>
              </a:r>
              <a:r>
                <a:rPr lang="it-IT" sz="500" spc="-5" dirty="0">
                  <a:latin typeface="Times New Roman"/>
                  <a:cs typeface="Times New Roman"/>
                </a:rPr>
                <a:t> bn26</a:t>
              </a:r>
              <a:br>
                <a:rPr lang="it-IT" sz="500" spc="-5" dirty="0">
                  <a:latin typeface="Times New Roman"/>
                  <a:cs typeface="Times New Roman"/>
                </a:rPr>
              </a:br>
              <a:r>
                <a:rPr lang="it-IT" sz="500" spc="-5" dirty="0">
                  <a:latin typeface="Times New Roman"/>
                  <a:cs typeface="Times New Roman"/>
                </a:rPr>
                <a:t>relu126</a:t>
              </a:r>
              <a:endParaRPr sz="500" dirty="0">
                <a:latin typeface="Times New Roman"/>
                <a:cs typeface="Times New Roman"/>
              </a:endParaRPr>
            </a:p>
          </p:txBody>
        </p:sp>
        <p:sp>
          <p:nvSpPr>
            <p:cNvPr id="296" name="object 140">
              <a:extLst>
                <a:ext uri="{FF2B5EF4-FFF2-40B4-BE49-F238E27FC236}">
                  <a16:creationId xmlns:a16="http://schemas.microsoft.com/office/drawing/2014/main" id="{C9763088-A746-4904-848B-7CC6BC7E0E14}"/>
                </a:ext>
              </a:extLst>
            </p:cNvPr>
            <p:cNvSpPr/>
            <p:nvPr/>
          </p:nvSpPr>
          <p:spPr>
            <a:xfrm>
              <a:off x="8970517" y="709751"/>
              <a:ext cx="147320" cy="0"/>
            </a:xfrm>
            <a:custGeom>
              <a:avLst/>
              <a:gdLst/>
              <a:ahLst/>
              <a:cxnLst/>
              <a:rect l="l" t="t" r="r" b="b"/>
              <a:pathLst>
                <a:path w="147319">
                  <a:moveTo>
                    <a:pt x="0" y="0"/>
                  </a:moveTo>
                  <a:lnTo>
                    <a:pt x="147225" y="0"/>
                  </a:lnTo>
                </a:path>
              </a:pathLst>
            </a:custGeom>
            <a:ln w="5572">
              <a:solidFill>
                <a:srgbClr val="000000"/>
              </a:solidFill>
            </a:ln>
          </p:spPr>
          <p:txBody>
            <a:bodyPr wrap="square" lIns="0" tIns="0" rIns="0" bIns="0" rtlCol="0"/>
            <a:lstStyle/>
            <a:p>
              <a:endParaRPr/>
            </a:p>
          </p:txBody>
        </p:sp>
        <p:sp>
          <p:nvSpPr>
            <p:cNvPr id="297" name="object 141">
              <a:extLst>
                <a:ext uri="{FF2B5EF4-FFF2-40B4-BE49-F238E27FC236}">
                  <a16:creationId xmlns:a16="http://schemas.microsoft.com/office/drawing/2014/main" id="{2EF1C99C-A607-4BF7-92EB-AE506B0F486F}"/>
                </a:ext>
              </a:extLst>
            </p:cNvPr>
            <p:cNvSpPr/>
            <p:nvPr/>
          </p:nvSpPr>
          <p:spPr>
            <a:xfrm>
              <a:off x="9115482" y="690248"/>
              <a:ext cx="55880" cy="39370"/>
            </a:xfrm>
            <a:custGeom>
              <a:avLst/>
              <a:gdLst/>
              <a:ahLst/>
              <a:cxnLst/>
              <a:rect l="l" t="t" r="r" b="b"/>
              <a:pathLst>
                <a:path w="55880" h="39370">
                  <a:moveTo>
                    <a:pt x="0" y="0"/>
                  </a:moveTo>
                  <a:lnTo>
                    <a:pt x="0" y="39004"/>
                  </a:lnTo>
                  <a:lnTo>
                    <a:pt x="55720" y="19502"/>
                  </a:lnTo>
                  <a:lnTo>
                    <a:pt x="0" y="0"/>
                  </a:lnTo>
                  <a:close/>
                </a:path>
              </a:pathLst>
            </a:custGeom>
            <a:solidFill>
              <a:srgbClr val="000000"/>
            </a:solidFill>
          </p:spPr>
          <p:txBody>
            <a:bodyPr wrap="square" lIns="0" tIns="0" rIns="0" bIns="0" rtlCol="0"/>
            <a:lstStyle/>
            <a:p>
              <a:endParaRPr/>
            </a:p>
          </p:txBody>
        </p:sp>
        <p:sp>
          <p:nvSpPr>
            <p:cNvPr id="298" name="object 142">
              <a:extLst>
                <a:ext uri="{FF2B5EF4-FFF2-40B4-BE49-F238E27FC236}">
                  <a16:creationId xmlns:a16="http://schemas.microsoft.com/office/drawing/2014/main" id="{7C9B5992-125E-4C4F-9F5A-DEBE24C2153D}"/>
                </a:ext>
              </a:extLst>
            </p:cNvPr>
            <p:cNvSpPr/>
            <p:nvPr/>
          </p:nvSpPr>
          <p:spPr>
            <a:xfrm>
              <a:off x="9115480" y="690248"/>
              <a:ext cx="55880" cy="39370"/>
            </a:xfrm>
            <a:custGeom>
              <a:avLst/>
              <a:gdLst/>
              <a:ahLst/>
              <a:cxnLst/>
              <a:rect l="l" t="t" r="r" b="b"/>
              <a:pathLst>
                <a:path w="55880" h="39370">
                  <a:moveTo>
                    <a:pt x="0" y="0"/>
                  </a:moveTo>
                  <a:lnTo>
                    <a:pt x="55720" y="19502"/>
                  </a:lnTo>
                  <a:lnTo>
                    <a:pt x="0" y="39004"/>
                  </a:lnTo>
                  <a:lnTo>
                    <a:pt x="0" y="0"/>
                  </a:lnTo>
                  <a:close/>
                </a:path>
              </a:pathLst>
            </a:custGeom>
            <a:ln w="5572">
              <a:solidFill>
                <a:srgbClr val="000000"/>
              </a:solidFill>
            </a:ln>
          </p:spPr>
          <p:txBody>
            <a:bodyPr wrap="square" lIns="0" tIns="0" rIns="0" bIns="0" rtlCol="0"/>
            <a:lstStyle/>
            <a:p>
              <a:endParaRPr/>
            </a:p>
          </p:txBody>
        </p:sp>
        <p:sp>
          <p:nvSpPr>
            <p:cNvPr id="299" name="object 143">
              <a:extLst>
                <a:ext uri="{FF2B5EF4-FFF2-40B4-BE49-F238E27FC236}">
                  <a16:creationId xmlns:a16="http://schemas.microsoft.com/office/drawing/2014/main" id="{46829297-1698-406A-900F-BCA1B62FD650}"/>
                </a:ext>
              </a:extLst>
            </p:cNvPr>
            <p:cNvSpPr txBox="1"/>
            <p:nvPr/>
          </p:nvSpPr>
          <p:spPr>
            <a:xfrm>
              <a:off x="9673147" y="609453"/>
              <a:ext cx="318135" cy="200660"/>
            </a:xfrm>
            <a:prstGeom prst="rect">
              <a:avLst/>
            </a:prstGeom>
            <a:solidFill>
              <a:srgbClr val="ACD8E6"/>
            </a:solidFill>
            <a:ln w="5572">
              <a:solidFill>
                <a:srgbClr val="000000"/>
              </a:solidFill>
            </a:ln>
          </p:spPr>
          <p:txBody>
            <a:bodyPr vert="horz" wrap="square" lIns="0" tIns="53975" rIns="0" bIns="0" rtlCol="0">
              <a:spAutoFit/>
            </a:bodyPr>
            <a:lstStyle/>
            <a:p>
              <a:pPr marL="44450">
                <a:lnSpc>
                  <a:spcPct val="100000"/>
                </a:lnSpc>
                <a:spcBef>
                  <a:spcPts val="425"/>
                </a:spcBef>
              </a:pPr>
              <a:r>
                <a:rPr sz="500" spc="-15" dirty="0">
                  <a:latin typeface="Times New Roman"/>
                  <a:cs typeface="Times New Roman"/>
                </a:rPr>
                <a:t>sigmoid1</a:t>
              </a:r>
              <a:endParaRPr sz="500">
                <a:latin typeface="Times New Roman"/>
                <a:cs typeface="Times New Roman"/>
              </a:endParaRPr>
            </a:p>
          </p:txBody>
        </p:sp>
        <p:sp>
          <p:nvSpPr>
            <p:cNvPr id="300" name="object 144">
              <a:extLst>
                <a:ext uri="{FF2B5EF4-FFF2-40B4-BE49-F238E27FC236}">
                  <a16:creationId xmlns:a16="http://schemas.microsoft.com/office/drawing/2014/main" id="{2A30FB25-0025-45C5-9898-FDF9509030C9}"/>
                </a:ext>
              </a:extLst>
            </p:cNvPr>
            <p:cNvSpPr/>
            <p:nvPr/>
          </p:nvSpPr>
          <p:spPr>
            <a:xfrm>
              <a:off x="9471810" y="709751"/>
              <a:ext cx="146685" cy="0"/>
            </a:xfrm>
            <a:custGeom>
              <a:avLst/>
              <a:gdLst/>
              <a:ahLst/>
              <a:cxnLst/>
              <a:rect l="l" t="t" r="r" b="b"/>
              <a:pathLst>
                <a:path w="146684">
                  <a:moveTo>
                    <a:pt x="0" y="0"/>
                  </a:moveTo>
                  <a:lnTo>
                    <a:pt x="146401" y="0"/>
                  </a:lnTo>
                </a:path>
              </a:pathLst>
            </a:custGeom>
            <a:ln w="5572">
              <a:solidFill>
                <a:srgbClr val="000000"/>
              </a:solidFill>
            </a:ln>
          </p:spPr>
          <p:txBody>
            <a:bodyPr wrap="square" lIns="0" tIns="0" rIns="0" bIns="0" rtlCol="0"/>
            <a:lstStyle/>
            <a:p>
              <a:endParaRPr/>
            </a:p>
          </p:txBody>
        </p:sp>
        <p:sp>
          <p:nvSpPr>
            <p:cNvPr id="301" name="object 145">
              <a:extLst>
                <a:ext uri="{FF2B5EF4-FFF2-40B4-BE49-F238E27FC236}">
                  <a16:creationId xmlns:a16="http://schemas.microsoft.com/office/drawing/2014/main" id="{74D2CCB7-F391-4491-AC29-5F0750A6EC48}"/>
                </a:ext>
              </a:extLst>
            </p:cNvPr>
            <p:cNvSpPr/>
            <p:nvPr/>
          </p:nvSpPr>
          <p:spPr>
            <a:xfrm>
              <a:off x="9616122" y="690248"/>
              <a:ext cx="55880" cy="39370"/>
            </a:xfrm>
            <a:custGeom>
              <a:avLst/>
              <a:gdLst/>
              <a:ahLst/>
              <a:cxnLst/>
              <a:rect l="l" t="t" r="r" b="b"/>
              <a:pathLst>
                <a:path w="55880" h="39370">
                  <a:moveTo>
                    <a:pt x="0" y="0"/>
                  </a:moveTo>
                  <a:lnTo>
                    <a:pt x="0" y="39004"/>
                  </a:lnTo>
                  <a:lnTo>
                    <a:pt x="55720" y="19502"/>
                  </a:lnTo>
                  <a:lnTo>
                    <a:pt x="0" y="0"/>
                  </a:lnTo>
                  <a:close/>
                </a:path>
              </a:pathLst>
            </a:custGeom>
            <a:solidFill>
              <a:srgbClr val="000000"/>
            </a:solidFill>
          </p:spPr>
          <p:txBody>
            <a:bodyPr wrap="square" lIns="0" tIns="0" rIns="0" bIns="0" rtlCol="0"/>
            <a:lstStyle/>
            <a:p>
              <a:endParaRPr/>
            </a:p>
          </p:txBody>
        </p:sp>
        <p:sp>
          <p:nvSpPr>
            <p:cNvPr id="302" name="object 146">
              <a:extLst>
                <a:ext uri="{FF2B5EF4-FFF2-40B4-BE49-F238E27FC236}">
                  <a16:creationId xmlns:a16="http://schemas.microsoft.com/office/drawing/2014/main" id="{DC1AAA71-8675-4649-9750-B2C8A521E008}"/>
                </a:ext>
              </a:extLst>
            </p:cNvPr>
            <p:cNvSpPr/>
            <p:nvPr/>
          </p:nvSpPr>
          <p:spPr>
            <a:xfrm>
              <a:off x="9616122" y="690248"/>
              <a:ext cx="55880" cy="39370"/>
            </a:xfrm>
            <a:custGeom>
              <a:avLst/>
              <a:gdLst/>
              <a:ahLst/>
              <a:cxnLst/>
              <a:rect l="l" t="t" r="r" b="b"/>
              <a:pathLst>
                <a:path w="55880" h="39370">
                  <a:moveTo>
                    <a:pt x="0" y="0"/>
                  </a:moveTo>
                  <a:lnTo>
                    <a:pt x="55720" y="19502"/>
                  </a:lnTo>
                  <a:lnTo>
                    <a:pt x="0" y="39004"/>
                  </a:lnTo>
                  <a:lnTo>
                    <a:pt x="0" y="0"/>
                  </a:lnTo>
                  <a:close/>
                </a:path>
              </a:pathLst>
            </a:custGeom>
            <a:ln w="5572">
              <a:solidFill>
                <a:srgbClr val="000000"/>
              </a:solidFill>
            </a:ln>
          </p:spPr>
          <p:txBody>
            <a:bodyPr wrap="square" lIns="0" tIns="0" rIns="0" bIns="0" rtlCol="0"/>
            <a:lstStyle/>
            <a:p>
              <a:endParaRPr/>
            </a:p>
          </p:txBody>
        </p:sp>
        <p:sp>
          <p:nvSpPr>
            <p:cNvPr id="303" name="object 147">
              <a:extLst>
                <a:ext uri="{FF2B5EF4-FFF2-40B4-BE49-F238E27FC236}">
                  <a16:creationId xmlns:a16="http://schemas.microsoft.com/office/drawing/2014/main" id="{E631267A-22B3-4B5A-9381-04B717535C59}"/>
                </a:ext>
              </a:extLst>
            </p:cNvPr>
            <p:cNvSpPr txBox="1"/>
            <p:nvPr/>
          </p:nvSpPr>
          <p:spPr>
            <a:xfrm>
              <a:off x="222883" y="222883"/>
              <a:ext cx="300990" cy="200660"/>
            </a:xfrm>
            <a:prstGeom prst="rect">
              <a:avLst/>
            </a:prstGeom>
            <a:solidFill>
              <a:srgbClr val="ACD8E6"/>
            </a:solidFill>
            <a:ln w="5572">
              <a:solidFill>
                <a:srgbClr val="000000"/>
              </a:solidFill>
            </a:ln>
          </p:spPr>
          <p:txBody>
            <a:bodyPr vert="horz" wrap="square" lIns="0" tIns="53975" rIns="0" bIns="0" rtlCol="0">
              <a:spAutoFit/>
            </a:bodyPr>
            <a:lstStyle/>
            <a:p>
              <a:pPr marL="72390">
                <a:lnSpc>
                  <a:spcPct val="100000"/>
                </a:lnSpc>
                <a:spcBef>
                  <a:spcPts val="425"/>
                </a:spcBef>
              </a:pPr>
              <a:r>
                <a:rPr sz="500" spc="-15" dirty="0">
                  <a:latin typeface="Times New Roman"/>
                  <a:cs typeface="Times New Roman"/>
                </a:rPr>
                <a:t>input3</a:t>
              </a:r>
              <a:endParaRPr sz="500">
                <a:latin typeface="Times New Roman"/>
                <a:cs typeface="Times New Roman"/>
              </a:endParaRPr>
            </a:p>
          </p:txBody>
        </p:sp>
        <p:sp>
          <p:nvSpPr>
            <p:cNvPr id="304" name="object 148">
              <a:extLst>
                <a:ext uri="{FF2B5EF4-FFF2-40B4-BE49-F238E27FC236}">
                  <a16:creationId xmlns:a16="http://schemas.microsoft.com/office/drawing/2014/main" id="{A9176257-F26A-4C8E-A3A0-CC6832A90343}"/>
                </a:ext>
              </a:extLst>
            </p:cNvPr>
            <p:cNvSpPr/>
            <p:nvPr/>
          </p:nvSpPr>
          <p:spPr>
            <a:xfrm>
              <a:off x="523230" y="323181"/>
              <a:ext cx="147320" cy="0"/>
            </a:xfrm>
            <a:custGeom>
              <a:avLst/>
              <a:gdLst/>
              <a:ahLst/>
              <a:cxnLst/>
              <a:rect l="l" t="t" r="r" b="b"/>
              <a:pathLst>
                <a:path w="147320">
                  <a:moveTo>
                    <a:pt x="0" y="0"/>
                  </a:moveTo>
                  <a:lnTo>
                    <a:pt x="147225" y="0"/>
                  </a:lnTo>
                </a:path>
              </a:pathLst>
            </a:custGeom>
            <a:ln w="5572">
              <a:solidFill>
                <a:srgbClr val="000000"/>
              </a:solidFill>
            </a:ln>
          </p:spPr>
          <p:txBody>
            <a:bodyPr wrap="square" lIns="0" tIns="0" rIns="0" bIns="0" rtlCol="0"/>
            <a:lstStyle/>
            <a:p>
              <a:endParaRPr/>
            </a:p>
          </p:txBody>
        </p:sp>
        <p:sp>
          <p:nvSpPr>
            <p:cNvPr id="305" name="object 149">
              <a:extLst>
                <a:ext uri="{FF2B5EF4-FFF2-40B4-BE49-F238E27FC236}">
                  <a16:creationId xmlns:a16="http://schemas.microsoft.com/office/drawing/2014/main" id="{602D2165-E9EF-436F-9A4C-BE24D8924753}"/>
                </a:ext>
              </a:extLst>
            </p:cNvPr>
            <p:cNvSpPr/>
            <p:nvPr/>
          </p:nvSpPr>
          <p:spPr>
            <a:xfrm>
              <a:off x="668193" y="303678"/>
              <a:ext cx="55880" cy="39370"/>
            </a:xfrm>
            <a:custGeom>
              <a:avLst/>
              <a:gdLst/>
              <a:ahLst/>
              <a:cxnLst/>
              <a:rect l="l" t="t" r="r" b="b"/>
              <a:pathLst>
                <a:path w="55879" h="39370">
                  <a:moveTo>
                    <a:pt x="0" y="0"/>
                  </a:moveTo>
                  <a:lnTo>
                    <a:pt x="0" y="39004"/>
                  </a:lnTo>
                  <a:lnTo>
                    <a:pt x="55720" y="19502"/>
                  </a:lnTo>
                  <a:lnTo>
                    <a:pt x="0" y="0"/>
                  </a:lnTo>
                  <a:close/>
                </a:path>
              </a:pathLst>
            </a:custGeom>
            <a:solidFill>
              <a:srgbClr val="000000"/>
            </a:solidFill>
          </p:spPr>
          <p:txBody>
            <a:bodyPr wrap="square" lIns="0" tIns="0" rIns="0" bIns="0" rtlCol="0"/>
            <a:lstStyle/>
            <a:p>
              <a:endParaRPr/>
            </a:p>
          </p:txBody>
        </p:sp>
        <p:sp>
          <p:nvSpPr>
            <p:cNvPr id="306" name="object 150">
              <a:extLst>
                <a:ext uri="{FF2B5EF4-FFF2-40B4-BE49-F238E27FC236}">
                  <a16:creationId xmlns:a16="http://schemas.microsoft.com/office/drawing/2014/main" id="{FAE98C64-7787-4975-958C-EDB239ED8BF1}"/>
                </a:ext>
              </a:extLst>
            </p:cNvPr>
            <p:cNvSpPr/>
            <p:nvPr/>
          </p:nvSpPr>
          <p:spPr>
            <a:xfrm>
              <a:off x="668193" y="303678"/>
              <a:ext cx="55880" cy="39370"/>
            </a:xfrm>
            <a:custGeom>
              <a:avLst/>
              <a:gdLst/>
              <a:ahLst/>
              <a:cxnLst/>
              <a:rect l="l" t="t" r="r" b="b"/>
              <a:pathLst>
                <a:path w="55879" h="39370">
                  <a:moveTo>
                    <a:pt x="0" y="0"/>
                  </a:moveTo>
                  <a:lnTo>
                    <a:pt x="55720" y="19502"/>
                  </a:lnTo>
                  <a:lnTo>
                    <a:pt x="0" y="39004"/>
                  </a:lnTo>
                  <a:lnTo>
                    <a:pt x="0" y="0"/>
                  </a:lnTo>
                  <a:close/>
                </a:path>
              </a:pathLst>
            </a:custGeom>
            <a:ln w="5572">
              <a:solidFill>
                <a:srgbClr val="000000"/>
              </a:solidFill>
            </a:ln>
          </p:spPr>
          <p:txBody>
            <a:bodyPr wrap="square" lIns="0" tIns="0" rIns="0" bIns="0" rtlCol="0"/>
            <a:lstStyle/>
            <a:p>
              <a:endParaRPr/>
            </a:p>
          </p:txBody>
        </p:sp>
      </p:grpSp>
      <p:pic>
        <p:nvPicPr>
          <p:cNvPr id="155" name="Picture 6">
            <a:extLst>
              <a:ext uri="{FF2B5EF4-FFF2-40B4-BE49-F238E27FC236}">
                <a16:creationId xmlns:a16="http://schemas.microsoft.com/office/drawing/2014/main" id="{AD3F576F-5B81-4A56-B690-8A9F4BB6D966}"/>
              </a:ext>
            </a:extLst>
          </p:cNvPr>
          <p:cNvPicPr>
            <a:picLocks noChangeAspect="1"/>
          </p:cNvPicPr>
          <p:nvPr/>
        </p:nvPicPr>
        <p:blipFill>
          <a:blip r:embed="rId3"/>
          <a:stretch>
            <a:fillRect/>
          </a:stretch>
        </p:blipFill>
        <p:spPr>
          <a:xfrm>
            <a:off x="848007" y="2484837"/>
            <a:ext cx="5737860" cy="2526030"/>
          </a:xfrm>
          <a:prstGeom prst="rect">
            <a:avLst/>
          </a:prstGeom>
        </p:spPr>
      </p:pic>
    </p:spTree>
    <p:extLst>
      <p:ext uri="{BB962C8B-B14F-4D97-AF65-F5344CB8AC3E}">
        <p14:creationId xmlns:p14="http://schemas.microsoft.com/office/powerpoint/2010/main" val="3849478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quarter" idx="12"/>
          </p:nvPr>
        </p:nvSpPr>
        <p:spPr/>
        <p:txBody>
          <a:bodyPr/>
          <a:lstStyle/>
          <a:p>
            <a:r>
              <a:rPr lang="it-IT" dirty="0" err="1"/>
              <a:t>Pneumothorax</a:t>
            </a:r>
            <a:r>
              <a:rPr lang="it-IT" dirty="0"/>
              <a:t> dataset</a:t>
            </a:r>
            <a:endParaRPr lang="en-GB" dirty="0"/>
          </a:p>
        </p:txBody>
      </p:sp>
      <p:sp>
        <p:nvSpPr>
          <p:cNvPr id="5" name="Marcador de texto 4"/>
          <p:cNvSpPr>
            <a:spLocks noGrp="1"/>
          </p:cNvSpPr>
          <p:nvPr>
            <p:ph type="body" sz="quarter" idx="13"/>
          </p:nvPr>
        </p:nvSpPr>
        <p:spPr/>
        <p:txBody>
          <a:bodyPr/>
          <a:lstStyle/>
          <a:p>
            <a:endParaRPr lang="es-ES"/>
          </a:p>
        </p:txBody>
      </p:sp>
      <p:sp>
        <p:nvSpPr>
          <p:cNvPr id="6" name="Marcador de texto 5"/>
          <p:cNvSpPr>
            <a:spLocks noGrp="1"/>
          </p:cNvSpPr>
          <p:nvPr>
            <p:ph type="body" sz="quarter" idx="14"/>
          </p:nvPr>
        </p:nvSpPr>
        <p:spPr/>
        <p:txBody>
          <a:bodyPr/>
          <a:lstStyle/>
          <a:p>
            <a:r>
              <a:rPr lang="it-IT" dirty="0"/>
              <a:t>The </a:t>
            </a:r>
            <a:r>
              <a:rPr lang="it-IT" dirty="0" err="1"/>
              <a:t>original</a:t>
            </a:r>
            <a:r>
              <a:rPr lang="it-IT" dirty="0"/>
              <a:t> dataset </a:t>
            </a:r>
            <a:r>
              <a:rPr lang="it-IT" dirty="0" err="1"/>
              <a:t>consists</a:t>
            </a:r>
            <a:r>
              <a:rPr lang="it-IT" dirty="0"/>
              <a:t> of 12,047 images for training and 3,205 for test </a:t>
            </a:r>
            <a:r>
              <a:rPr lang="it-IT" dirty="0" err="1"/>
              <a:t>without</a:t>
            </a:r>
            <a:r>
              <a:rPr lang="it-IT" dirty="0"/>
              <a:t> a </a:t>
            </a:r>
            <a:r>
              <a:rPr lang="it-IT" dirty="0" err="1"/>
              <a:t>provided</a:t>
            </a:r>
            <a:r>
              <a:rPr lang="it-IT" dirty="0"/>
              <a:t> ground truth.</a:t>
            </a:r>
          </a:p>
          <a:p>
            <a:r>
              <a:rPr lang="en-US" dirty="0"/>
              <a:t>Only 2,669/12,047 actually had a pneumothorax and therefore a ground truth mask, for the others a completely black mask is used.</a:t>
            </a:r>
          </a:p>
          <a:p>
            <a:r>
              <a:rPr lang="en-US" dirty="0"/>
              <a:t>The last 200 images of these 2,669 were chosen to be used in the validation set.</a:t>
            </a:r>
          </a:p>
          <a:p>
            <a:r>
              <a:rPr lang="en-US" dirty="0"/>
              <a:t>Given the high unbalance, training and validation splits have been created with 80% of images with ground truth mask and 20% of those without mask.</a:t>
            </a:r>
            <a:endParaRPr lang="it-IT" dirty="0"/>
          </a:p>
        </p:txBody>
      </p:sp>
      <p:sp>
        <p:nvSpPr>
          <p:cNvPr id="2" name="Rettangolo 1">
            <a:extLst>
              <a:ext uri="{FF2B5EF4-FFF2-40B4-BE49-F238E27FC236}">
                <a16:creationId xmlns:a16="http://schemas.microsoft.com/office/drawing/2014/main" id="{38A8D281-131B-46CC-8209-DC0383C82FC1}"/>
              </a:ext>
            </a:extLst>
          </p:cNvPr>
          <p:cNvSpPr/>
          <p:nvPr/>
        </p:nvSpPr>
        <p:spPr>
          <a:xfrm>
            <a:off x="1130298" y="4434071"/>
            <a:ext cx="5557837" cy="292388"/>
          </a:xfrm>
          <a:prstGeom prst="rect">
            <a:avLst/>
          </a:prstGeom>
        </p:spPr>
        <p:txBody>
          <a:bodyPr wrap="square">
            <a:spAutoFit/>
          </a:bodyPr>
          <a:lstStyle/>
          <a:p>
            <a:r>
              <a:rPr lang="es-ES" dirty="0">
                <a:hlinkClick r:id="rId2"/>
              </a:rPr>
              <a:t>https://github.com/deephealthproject/use_case_pipeline/#pneumothorax</a:t>
            </a:r>
            <a:r>
              <a:rPr lang="es-ES" dirty="0"/>
              <a:t> </a:t>
            </a:r>
          </a:p>
        </p:txBody>
      </p:sp>
      <p:sp>
        <p:nvSpPr>
          <p:cNvPr id="10" name="CasellaDiTesto 9">
            <a:extLst>
              <a:ext uri="{FF2B5EF4-FFF2-40B4-BE49-F238E27FC236}">
                <a16:creationId xmlns:a16="http://schemas.microsoft.com/office/drawing/2014/main" id="{440263A1-6324-4B8F-BE48-497FACBF4853}"/>
              </a:ext>
            </a:extLst>
          </p:cNvPr>
          <p:cNvSpPr txBox="1"/>
          <p:nvPr/>
        </p:nvSpPr>
        <p:spPr>
          <a:xfrm>
            <a:off x="5447827" y="3932852"/>
            <a:ext cx="2480615" cy="461665"/>
          </a:xfrm>
          <a:prstGeom prst="rect">
            <a:avLst/>
          </a:prstGeom>
          <a:noFill/>
        </p:spPr>
        <p:txBody>
          <a:bodyPr wrap="none" rtlCol="0">
            <a:spAutoFit/>
          </a:bodyPr>
          <a:lstStyle/>
          <a:p>
            <a:r>
              <a:rPr lang="it-IT" sz="2400" b="1" i="1" dirty="0">
                <a:solidFill>
                  <a:srgbClr val="BFBFBF"/>
                </a:solidFill>
              </a:rPr>
              <a:t>YAML and More</a:t>
            </a:r>
          </a:p>
        </p:txBody>
      </p:sp>
      <p:sp>
        <p:nvSpPr>
          <p:cNvPr id="13" name="Freccia angolare bidirezionale 12">
            <a:extLst>
              <a:ext uri="{FF2B5EF4-FFF2-40B4-BE49-F238E27FC236}">
                <a16:creationId xmlns:a16="http://schemas.microsoft.com/office/drawing/2014/main" id="{052BDF77-A8A4-4019-AA41-318D762AA854}"/>
              </a:ext>
            </a:extLst>
          </p:cNvPr>
          <p:cNvSpPr/>
          <p:nvPr/>
        </p:nvSpPr>
        <p:spPr>
          <a:xfrm>
            <a:off x="6688135" y="4331900"/>
            <a:ext cx="407195" cy="338555"/>
          </a:xfrm>
          <a:prstGeom prst="leftUpArrow">
            <a:avLst>
              <a:gd name="adj1" fmla="val 25000"/>
              <a:gd name="adj2" fmla="val 21835"/>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206555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quarter" idx="12"/>
          </p:nvPr>
        </p:nvSpPr>
        <p:spPr/>
        <p:txBody>
          <a:bodyPr/>
          <a:lstStyle/>
          <a:p>
            <a:r>
              <a:rPr lang="it-IT" dirty="0" err="1"/>
              <a:t>Summing</a:t>
            </a:r>
            <a:r>
              <a:rPr lang="it-IT" dirty="0"/>
              <a:t> Up</a:t>
            </a:r>
            <a:endParaRPr lang="en-GB" dirty="0"/>
          </a:p>
        </p:txBody>
      </p:sp>
      <p:sp>
        <p:nvSpPr>
          <p:cNvPr id="5" name="Marcador de texto 4"/>
          <p:cNvSpPr>
            <a:spLocks noGrp="1"/>
          </p:cNvSpPr>
          <p:nvPr>
            <p:ph type="body" sz="quarter" idx="13"/>
          </p:nvPr>
        </p:nvSpPr>
        <p:spPr/>
        <p:txBody>
          <a:bodyPr/>
          <a:lstStyle/>
          <a:p>
            <a:endParaRPr lang="es-ES"/>
          </a:p>
        </p:txBody>
      </p:sp>
      <p:sp>
        <p:nvSpPr>
          <p:cNvPr id="6" name="Marcador de texto 5"/>
          <p:cNvSpPr>
            <a:spLocks noGrp="1"/>
          </p:cNvSpPr>
          <p:nvPr>
            <p:ph type="body" sz="quarter" idx="14"/>
          </p:nvPr>
        </p:nvSpPr>
        <p:spPr/>
        <p:txBody>
          <a:bodyPr/>
          <a:lstStyle/>
          <a:p>
            <a:endParaRPr lang="es-ES" dirty="0"/>
          </a:p>
        </p:txBody>
      </p:sp>
      <p:pic>
        <p:nvPicPr>
          <p:cNvPr id="7" name="Immagine 6" descr="Immagine che contiene screenshot&#10;&#10;Descrizione generata automaticamente">
            <a:extLst>
              <a:ext uri="{FF2B5EF4-FFF2-40B4-BE49-F238E27FC236}">
                <a16:creationId xmlns:a16="http://schemas.microsoft.com/office/drawing/2014/main" id="{95A02C52-6950-44BF-9932-66FA16BC1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6833" y="1586239"/>
            <a:ext cx="6057941" cy="3062288"/>
          </a:xfrm>
          <a:prstGeom prst="rect">
            <a:avLst/>
          </a:prstGeom>
        </p:spPr>
      </p:pic>
    </p:spTree>
    <p:extLst>
      <p:ext uri="{BB962C8B-B14F-4D97-AF65-F5344CB8AC3E}">
        <p14:creationId xmlns:p14="http://schemas.microsoft.com/office/powerpoint/2010/main" val="2199482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quarter" idx="12"/>
          </p:nvPr>
        </p:nvSpPr>
        <p:spPr/>
        <p:txBody>
          <a:bodyPr/>
          <a:lstStyle/>
          <a:p>
            <a:r>
              <a:rPr lang="en-US" dirty="0"/>
              <a:t>Black ground truth balancing</a:t>
            </a:r>
            <a:endParaRPr lang="en-GB" dirty="0"/>
          </a:p>
        </p:txBody>
      </p:sp>
      <p:sp>
        <p:nvSpPr>
          <p:cNvPr id="5" name="Marcador de texto 4"/>
          <p:cNvSpPr>
            <a:spLocks noGrp="1"/>
          </p:cNvSpPr>
          <p:nvPr>
            <p:ph type="body" sz="quarter" idx="13"/>
          </p:nvPr>
        </p:nvSpPr>
        <p:spPr/>
        <p:txBody>
          <a:bodyPr/>
          <a:lstStyle/>
          <a:p>
            <a:endParaRPr lang="es-ES"/>
          </a:p>
        </p:txBody>
      </p:sp>
      <p:sp>
        <p:nvSpPr>
          <p:cNvPr id="6" name="Marcador de texto 5"/>
          <p:cNvSpPr>
            <a:spLocks noGrp="1"/>
          </p:cNvSpPr>
          <p:nvPr>
            <p:ph type="body" sz="quarter" idx="14"/>
          </p:nvPr>
        </p:nvSpPr>
        <p:spPr/>
        <p:txBody>
          <a:bodyPr/>
          <a:lstStyle/>
          <a:p>
            <a:r>
              <a:rPr lang="en-US" dirty="0"/>
              <a:t>The validation images are always fed to the network with the same order. For this reason, after obtaining the ordered list of images without the mask, the last 50 are always selected for the validation set.</a:t>
            </a:r>
          </a:p>
          <a:p>
            <a:r>
              <a:rPr lang="en-US" dirty="0"/>
              <a:t>For training, on the other hand, images without mask are randomly chosen at each call of the </a:t>
            </a:r>
            <a:r>
              <a:rPr lang="en-US" sz="1400" dirty="0" err="1">
                <a:latin typeface="Consolas" panose="020B0609020204030204" pitchFamily="49" charset="0"/>
              </a:rPr>
              <a:t>PneumothoraxLoadBatch</a:t>
            </a:r>
            <a:r>
              <a:rPr lang="en-US" dirty="0"/>
              <a:t> function from the list of all 9,328 unmasked images left, until the maximum number of 617 black images is reached.</a:t>
            </a:r>
          </a:p>
          <a:p>
            <a:endParaRPr lang="es-ES" dirty="0"/>
          </a:p>
        </p:txBody>
      </p:sp>
    </p:spTree>
    <p:extLst>
      <p:ext uri="{BB962C8B-B14F-4D97-AF65-F5344CB8AC3E}">
        <p14:creationId xmlns:p14="http://schemas.microsoft.com/office/powerpoint/2010/main" val="3559304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quarter" idx="12"/>
          </p:nvPr>
        </p:nvSpPr>
        <p:spPr/>
        <p:txBody>
          <a:bodyPr/>
          <a:lstStyle/>
          <a:p>
            <a:r>
              <a:rPr lang="en-US" dirty="0"/>
              <a:t>Pneumothorax Augmentations</a:t>
            </a:r>
            <a:endParaRPr lang="en-GB" dirty="0"/>
          </a:p>
        </p:txBody>
      </p:sp>
      <p:sp>
        <p:nvSpPr>
          <p:cNvPr id="5" name="Marcador de texto 4"/>
          <p:cNvSpPr>
            <a:spLocks noGrp="1"/>
          </p:cNvSpPr>
          <p:nvPr>
            <p:ph type="body" sz="quarter" idx="13"/>
          </p:nvPr>
        </p:nvSpPr>
        <p:spPr/>
        <p:txBody>
          <a:bodyPr/>
          <a:lstStyle/>
          <a:p>
            <a:endParaRPr lang="es-ES"/>
          </a:p>
        </p:txBody>
      </p:sp>
      <p:sp>
        <p:nvSpPr>
          <p:cNvPr id="6" name="Marcador de texto 5"/>
          <p:cNvSpPr>
            <a:spLocks noGrp="1"/>
          </p:cNvSpPr>
          <p:nvPr>
            <p:ph type="body" sz="quarter" idx="14"/>
          </p:nvPr>
        </p:nvSpPr>
        <p:spPr/>
        <p:txBody>
          <a:bodyPr/>
          <a:lstStyle/>
          <a:p>
            <a:r>
              <a:rPr lang="en-US" dirty="0"/>
              <a:t>ECVL offers </a:t>
            </a:r>
            <a:r>
              <a:rPr lang="en-US" i="1" dirty="0"/>
              <a:t>Augmentation</a:t>
            </a:r>
            <a:r>
              <a:rPr lang="en-US" dirty="0"/>
              <a:t> since </a:t>
            </a:r>
            <a:r>
              <a:rPr lang="it-IT" dirty="0" err="1"/>
              <a:t>version</a:t>
            </a:r>
            <a:r>
              <a:rPr lang="it-IT" dirty="0"/>
              <a:t> </a:t>
            </a:r>
            <a:r>
              <a:rPr lang="it-IT" dirty="0">
                <a:hlinkClick r:id="rId2" tooltip="v0.1.1"/>
              </a:rPr>
              <a:t>v0.1.1</a:t>
            </a:r>
            <a:r>
              <a:rPr lang="it-IT" dirty="0"/>
              <a:t> and </a:t>
            </a:r>
            <a:r>
              <a:rPr lang="en-US" dirty="0"/>
              <a:t>allows to easily combine them together.</a:t>
            </a:r>
          </a:p>
          <a:p>
            <a:r>
              <a:rPr lang="en-US" dirty="0"/>
              <a:t>The augmentations used for training Pneumothorax are:</a:t>
            </a:r>
          </a:p>
          <a:p>
            <a:pPr marL="0" indent="0">
              <a:buNone/>
            </a:pPr>
            <a:r>
              <a:rPr lang="en-US" sz="1400" dirty="0">
                <a:solidFill>
                  <a:srgbClr val="0000FF"/>
                </a:solidFill>
                <a:latin typeface="Consolas" panose="020B0609020204030204" pitchFamily="49" charset="0"/>
              </a:rPr>
              <a:t>auto</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training_augs</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make_unique</a:t>
            </a:r>
            <a:r>
              <a:rPr lang="en-US" sz="1400" dirty="0">
                <a:solidFill>
                  <a:srgbClr val="000000"/>
                </a:solidFill>
                <a:latin typeface="Consolas" panose="020B0609020204030204" pitchFamily="49" charset="0"/>
              </a:rPr>
              <a:t>&lt;</a:t>
            </a:r>
            <a:r>
              <a:rPr lang="en-US" sz="1400" dirty="0" err="1">
                <a:solidFill>
                  <a:srgbClr val="2B91AF"/>
                </a:solidFill>
                <a:latin typeface="Consolas" panose="020B0609020204030204" pitchFamily="49" charset="0"/>
              </a:rPr>
              <a:t>SequentialAugmentationContainer</a:t>
            </a:r>
            <a:r>
              <a:rPr lang="en-US" sz="1400" dirty="0">
                <a:solidFill>
                  <a:srgbClr val="000000"/>
                </a:solidFill>
                <a:latin typeface="Consolas" panose="020B0609020204030204" pitchFamily="49" charset="0"/>
              </a:rPr>
              <a:t>&gt;(</a:t>
            </a:r>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AugResizeDim</a:t>
            </a:r>
            <a:r>
              <a:rPr lang="en-US" sz="1400" dirty="0">
                <a:solidFill>
                  <a:srgbClr val="000000"/>
                </a:solidFill>
                <a:latin typeface="Consolas" panose="020B0609020204030204" pitchFamily="49" charset="0"/>
              </a:rPr>
              <a:t>({</a:t>
            </a:r>
            <a:r>
              <a:rPr lang="en-US" sz="1400" dirty="0">
                <a:latin typeface="Consolas" panose="020B0609020204030204" pitchFamily="49" charset="0"/>
              </a:rPr>
              <a:t>512, 512}</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InterpolationType</a:t>
            </a:r>
            <a:r>
              <a:rPr lang="en-US" sz="1400" dirty="0">
                <a:solidFill>
                  <a:srgbClr val="000000"/>
                </a:solidFill>
                <a:latin typeface="Consolas" panose="020B0609020204030204" pitchFamily="49" charset="0"/>
              </a:rPr>
              <a:t>::</a:t>
            </a:r>
            <a:r>
              <a:rPr lang="en-US" sz="1400" dirty="0">
                <a:solidFill>
                  <a:srgbClr val="2F4F4F"/>
                </a:solidFill>
                <a:latin typeface="Consolas" panose="020B0609020204030204" pitchFamily="49" charset="0"/>
              </a:rPr>
              <a:t>nearest</a:t>
            </a:r>
            <a:r>
              <a:rPr lang="en-US" sz="1400" dirty="0">
                <a:solidFill>
                  <a:srgbClr val="000000"/>
                </a:solidFill>
                <a:latin typeface="Consolas" panose="020B0609020204030204" pitchFamily="49" charset="0"/>
              </a:rPr>
              <a:t>),</a:t>
            </a:r>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AugMirror</a:t>
            </a:r>
            <a:r>
              <a:rPr lang="en-US" sz="1400" dirty="0">
                <a:solidFill>
                  <a:srgbClr val="000000"/>
                </a:solidFill>
                <a:latin typeface="Consolas" panose="020B0609020204030204" pitchFamily="49" charset="0"/>
              </a:rPr>
              <a:t>(.5),</a:t>
            </a:r>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AugRotate</a:t>
            </a:r>
            <a:r>
              <a:rPr lang="en-US" sz="1400" dirty="0">
                <a:solidFill>
                  <a:srgbClr val="000000"/>
                </a:solidFill>
                <a:latin typeface="Consolas" panose="020B0609020204030204" pitchFamily="49" charset="0"/>
              </a:rPr>
              <a:t>({ -10, 10 }),</a:t>
            </a:r>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AugBrightness</a:t>
            </a:r>
            <a:r>
              <a:rPr lang="en-US" sz="1400" dirty="0">
                <a:solidFill>
                  <a:srgbClr val="000000"/>
                </a:solidFill>
                <a:latin typeface="Consolas" panose="020B0609020204030204" pitchFamily="49" charset="0"/>
              </a:rPr>
              <a:t>({ 0, 30 }),</a:t>
            </a:r>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AugGammaContrast</a:t>
            </a:r>
            <a:r>
              <a:rPr lang="en-US" sz="1400" dirty="0">
                <a:solidFill>
                  <a:srgbClr val="000000"/>
                </a:solidFill>
                <a:latin typeface="Consolas" panose="020B0609020204030204" pitchFamily="49" charset="0"/>
              </a:rPr>
              <a:t>({ 0,3 }));</a:t>
            </a:r>
            <a:endParaRPr lang="en-US" sz="1400" dirty="0"/>
          </a:p>
          <a:p>
            <a:endParaRPr lang="es-ES" dirty="0"/>
          </a:p>
        </p:txBody>
      </p:sp>
    </p:spTree>
    <p:extLst>
      <p:ext uri="{BB962C8B-B14F-4D97-AF65-F5344CB8AC3E}">
        <p14:creationId xmlns:p14="http://schemas.microsoft.com/office/powerpoint/2010/main" val="672919684"/>
      </p:ext>
    </p:extLst>
  </p:cSld>
  <p:clrMapOvr>
    <a:masterClrMapping/>
  </p:clrMapOvr>
</p:sld>
</file>

<file path=ppt/theme/theme1.xml><?xml version="1.0" encoding="utf-8"?>
<a:theme xmlns:a="http://schemas.openxmlformats.org/drawingml/2006/main" name="Diseño personalizado">
  <a:themeElements>
    <a:clrScheme name="Personalizado 4">
      <a:dk1>
        <a:srgbClr val="000000"/>
      </a:dk1>
      <a:lt1>
        <a:srgbClr val="FFFFFF"/>
      </a:lt1>
      <a:dk2>
        <a:srgbClr val="155073"/>
      </a:dk2>
      <a:lt2>
        <a:srgbClr val="BFBFBF"/>
      </a:lt2>
      <a:accent1>
        <a:srgbClr val="004B62"/>
      </a:accent1>
      <a:accent2>
        <a:srgbClr val="22957B"/>
      </a:accent2>
      <a:accent3>
        <a:srgbClr val="C5E041"/>
      </a:accent3>
      <a:accent4>
        <a:srgbClr val="FEE419"/>
      </a:accent4>
      <a:accent5>
        <a:srgbClr val="FD7F00"/>
      </a:accent5>
      <a:accent6>
        <a:srgbClr val="EE3B42"/>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F4BED39A859D8643970E1CF13B4D255B" ma:contentTypeVersion="10" ma:contentTypeDescription="Crear nuevo documento." ma:contentTypeScope="" ma:versionID="dfc12481fc231553edb8afa08a5081da">
  <xsd:schema xmlns:xsd="http://www.w3.org/2001/XMLSchema" xmlns:xs="http://www.w3.org/2001/XMLSchema" xmlns:p="http://schemas.microsoft.com/office/2006/metadata/properties" xmlns:ns2="569962f8-faa3-4859-973e-9198588d75b8" xmlns:ns3="02956fc1-f902-4d0d-b71d-385e1e620b61" targetNamespace="http://schemas.microsoft.com/office/2006/metadata/properties" ma:root="true" ma:fieldsID="81301646b66f863c3dc7faadc75b84de" ns2:_="" ns3:_="">
    <xsd:import namespace="569962f8-faa3-4859-973e-9198588d75b8"/>
    <xsd:import namespace="02956fc1-f902-4d0d-b71d-385e1e620b6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9962f8-faa3-4859-973e-9198588d75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2956fc1-f902-4d0d-b71d-385e1e620b61" elementFormDefault="qualified">
    <xsd:import namespace="http://schemas.microsoft.com/office/2006/documentManagement/types"/>
    <xsd:import namespace="http://schemas.microsoft.com/office/infopath/2007/PartnerControls"/>
    <xsd:element name="SharedWithUsers" ma:index="14"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642646A-4287-4A80-8535-6B2DE507A4DD}">
  <ds:schemaRefs>
    <ds:schemaRef ds:uri="http://purl.org/dc/elements/1.1/"/>
    <ds:schemaRef ds:uri="http://schemas.microsoft.com/office/2006/metadata/properties"/>
    <ds:schemaRef ds:uri="02956fc1-f902-4d0d-b71d-385e1e620b61"/>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569962f8-faa3-4859-973e-9198588d75b8"/>
    <ds:schemaRef ds:uri="http://www.w3.org/XML/1998/namespace"/>
    <ds:schemaRef ds:uri="http://purl.org/dc/dcmitype/"/>
  </ds:schemaRefs>
</ds:datastoreItem>
</file>

<file path=customXml/itemProps2.xml><?xml version="1.0" encoding="utf-8"?>
<ds:datastoreItem xmlns:ds="http://schemas.openxmlformats.org/officeDocument/2006/customXml" ds:itemID="{9365A525-DFC7-4B49-B337-810AFACE7C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9962f8-faa3-4859-973e-9198588d75b8"/>
    <ds:schemaRef ds:uri="02956fc1-f902-4d0d-b71d-385e1e620b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62C8572-6490-467A-8C4F-75824393AB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13917</TotalTime>
  <Words>1049</Words>
  <Application>Microsoft Office PowerPoint</Application>
  <PresentationFormat>Presentazione su schermo (16:9)</PresentationFormat>
  <Paragraphs>112</Paragraphs>
  <Slides>20</Slides>
  <Notes>0</Notes>
  <HiddenSlides>0</HiddenSlides>
  <MMClips>0</MMClips>
  <ScaleCrop>false</ScaleCrop>
  <HeadingPairs>
    <vt:vector size="6" baseType="variant">
      <vt:variant>
        <vt:lpstr>Caratteri utilizzati</vt:lpstr>
      </vt:variant>
      <vt:variant>
        <vt:i4>11</vt:i4>
      </vt:variant>
      <vt:variant>
        <vt:lpstr>Tema</vt:lpstr>
      </vt:variant>
      <vt:variant>
        <vt:i4>1</vt:i4>
      </vt:variant>
      <vt:variant>
        <vt:lpstr>Titoli diapositive</vt:lpstr>
      </vt:variant>
      <vt:variant>
        <vt:i4>20</vt:i4>
      </vt:variant>
    </vt:vector>
  </HeadingPairs>
  <TitlesOfParts>
    <vt:vector size="32" baseType="lpstr">
      <vt:lpstr>Arial</vt:lpstr>
      <vt:lpstr>Calibri</vt:lpstr>
      <vt:lpstr>Cambria Math</vt:lpstr>
      <vt:lpstr>Consolas</vt:lpstr>
      <vt:lpstr>Lato Regular</vt:lpstr>
      <vt:lpstr>Raleway</vt:lpstr>
      <vt:lpstr>Raleway Black</vt:lpstr>
      <vt:lpstr>Raleway Light</vt:lpstr>
      <vt:lpstr>Raleway Medium</vt:lpstr>
      <vt:lpstr>Raleway SemiBold</vt:lpstr>
      <vt:lpstr>Times New Roman</vt:lpstr>
      <vt:lpstr>Diseño personalizado</vt:lpstr>
      <vt:lpstr>Pneumothorax Segmentation</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Isaac Rivera</dc:creator>
  <cp:lastModifiedBy>FEDERICO BOLELLI</cp:lastModifiedBy>
  <cp:revision>707</cp:revision>
  <dcterms:created xsi:type="dcterms:W3CDTF">2016-05-27T21:17:44Z</dcterms:created>
  <dcterms:modified xsi:type="dcterms:W3CDTF">2020-05-20T20:08:40Z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0x010100F4BED39A859D8643970E1CF13B4D255B</vt:lpwstr>
  </property>
</Properties>
</file>