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8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6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9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60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6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1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0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2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9245-16F6-4752-9439-20F52230D685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F894-F72F-413C-BA88-DDA3B6328F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9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2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470594"/>
            <a:ext cx="10515600" cy="1325563"/>
          </a:xfrm>
        </p:spPr>
        <p:txBody>
          <a:bodyPr/>
          <a:lstStyle/>
          <a:p>
            <a:pPr algn="ctr"/>
            <a:r>
              <a:rPr lang="it-IT" dirty="0" smtClean="0"/>
              <a:t>Struttura del sistema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1690"/>
            <a:ext cx="10515600" cy="1951630"/>
          </a:xfrm>
        </p:spPr>
      </p:pic>
    </p:spTree>
    <p:extLst>
      <p:ext uri="{BB962C8B-B14F-4D97-AF65-F5344CB8AC3E}">
        <p14:creationId xmlns:p14="http://schemas.microsoft.com/office/powerpoint/2010/main" val="26912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Librerie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Tweepy</a:t>
            </a:r>
            <a:endParaRPr lang="it-IT" dirty="0" smtClean="0"/>
          </a:p>
          <a:p>
            <a:r>
              <a:rPr lang="it-IT" dirty="0" smtClean="0"/>
              <a:t>PsycoPg2</a:t>
            </a:r>
          </a:p>
          <a:p>
            <a:r>
              <a:rPr lang="it-IT" dirty="0" smtClean="0"/>
              <a:t>Google </a:t>
            </a:r>
            <a:r>
              <a:rPr lang="it-IT" dirty="0" err="1" smtClean="0"/>
              <a:t>Charts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29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2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Circus</a:t>
            </a:r>
          </a:p>
          <a:p>
            <a:r>
              <a:rPr lang="it-IT" dirty="0" err="1" smtClean="0"/>
              <a:t>Logentries</a:t>
            </a:r>
            <a:endParaRPr lang="it-IT" dirty="0" smtClean="0"/>
          </a:p>
          <a:p>
            <a:r>
              <a:rPr lang="it-IT" dirty="0" err="1" smtClean="0"/>
              <a:t>Slack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4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5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Struttura del sistema</vt:lpstr>
      <vt:lpstr>Librerie utilizzate</vt:lpstr>
      <vt:lpstr>Esempio codice</vt:lpstr>
      <vt:lpstr>Strumenti</vt:lpstr>
      <vt:lpstr>WebApp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Ietri</dc:creator>
  <cp:lastModifiedBy>Michele Ietri</cp:lastModifiedBy>
  <cp:revision>1</cp:revision>
  <dcterms:created xsi:type="dcterms:W3CDTF">2015-06-04T16:47:38Z</dcterms:created>
  <dcterms:modified xsi:type="dcterms:W3CDTF">2015-06-04T16:51:52Z</dcterms:modified>
</cp:coreProperties>
</file>