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notesSlide2.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8.jpeg" ContentType="image/jpeg"/>
  <Override PartName="/ppt/media/image12.png" ContentType="image/png"/>
  <Override PartName="/ppt/media/image13.png" ContentType="image/png"/>
  <Override PartName="/ppt/media/image14.png" ContentType="image/png"/>
  <Override PartName="/ppt/media/image15.jpeg" ContentType="image/jpeg"/>
  <Override PartName="/ppt/media/image16.jpeg" ContentType="image/jpeg"/>
  <Override PartName="/ppt/media/image22.png" ContentType="image/png"/>
  <Override PartName="/ppt/media/image19.jpeg" ContentType="image/jpeg"/>
  <Override PartName="/ppt/media/image20.png" ContentType="image/png"/>
  <Override PartName="/ppt/media/image21.png" ContentType="image/png"/>
  <Override PartName="/ppt/media/image23.png" ContentType="image/png"/>
  <Override PartName="/ppt/media/image24.png" ContentType="image/png"/>
  <Override PartName="/ppt/media/image25.jpeg" ContentType="image/jpe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756000" y="5078520"/>
            <a:ext cx="6047640" cy="4811040"/>
          </a:xfrm>
          <a:prstGeom prst="rect">
            <a:avLst/>
          </a:prstGeom>
        </p:spPr>
        <p:txBody>
          <a:bodyPr lIns="0" rIns="0" tIns="0" bIns="0"/>
          <a:p>
            <a:r>
              <a:rPr b="0" lang="it-IT" sz="2000" spc="-1" strike="noStrike">
                <a:solidFill>
                  <a:srgbClr val="000000"/>
                </a:solidFill>
                <a:uFill>
                  <a:solidFill>
                    <a:srgbClr val="ffffff"/>
                  </a:solidFill>
                </a:uFill>
                <a:latin typeface="Arial"/>
              </a:rPr>
              <a:t>Fai clic per modificare il formato delle note</a:t>
            </a:r>
            <a:endParaRPr b="0" lang="it-IT" sz="2000" spc="-1" strike="noStrike">
              <a:solidFill>
                <a:srgbClr val="000000"/>
              </a:solidFill>
              <a:uFill>
                <a:solidFill>
                  <a:srgbClr val="ffffff"/>
                </a:solidFill>
              </a:uFill>
              <a:latin typeface="Arial"/>
            </a:endParaRPr>
          </a:p>
        </p:txBody>
      </p:sp>
      <p:sp>
        <p:nvSpPr>
          <p:cNvPr id="220" name="PlaceHolder 2"/>
          <p:cNvSpPr>
            <a:spLocks noGrp="1"/>
          </p:cNvSpPr>
          <p:nvPr>
            <p:ph type="hdr"/>
          </p:nvPr>
        </p:nvSpPr>
        <p:spPr>
          <a:xfrm>
            <a:off x="0" y="0"/>
            <a:ext cx="3280680" cy="534240"/>
          </a:xfrm>
          <a:prstGeom prst="rect">
            <a:avLst/>
          </a:prstGeom>
        </p:spPr>
        <p:txBody>
          <a:bodyPr lIns="0" rIns="0" tIns="0" bIns="0"/>
          <a:p>
            <a:r>
              <a:rPr b="0" lang="it-IT" sz="1400" spc="-1" strike="noStrike">
                <a:solidFill>
                  <a:srgbClr val="000000"/>
                </a:solidFill>
                <a:uFill>
                  <a:solidFill>
                    <a:srgbClr val="ffffff"/>
                  </a:solidFill>
                </a:uFill>
                <a:latin typeface="Times New Roman"/>
              </a:rPr>
              <a:t>&lt;intestazione&gt;</a:t>
            </a:r>
            <a:endParaRPr b="0" lang="it-IT" sz="1400" spc="-1" strike="noStrike">
              <a:solidFill>
                <a:srgbClr val="000000"/>
              </a:solidFill>
              <a:uFill>
                <a:solidFill>
                  <a:srgbClr val="ffffff"/>
                </a:solidFill>
              </a:uFill>
              <a:latin typeface="Times New Roman"/>
            </a:endParaRPr>
          </a:p>
        </p:txBody>
      </p:sp>
      <p:sp>
        <p:nvSpPr>
          <p:cNvPr id="221" name="PlaceHolder 3"/>
          <p:cNvSpPr>
            <a:spLocks noGrp="1"/>
          </p:cNvSpPr>
          <p:nvPr>
            <p:ph type="dt"/>
          </p:nvPr>
        </p:nvSpPr>
        <p:spPr>
          <a:xfrm>
            <a:off x="4278960" y="0"/>
            <a:ext cx="3280680" cy="534240"/>
          </a:xfrm>
          <a:prstGeom prst="rect">
            <a:avLst/>
          </a:prstGeom>
        </p:spPr>
        <p:txBody>
          <a:bodyPr lIns="0" rIns="0" tIns="0" bIns="0"/>
          <a:p>
            <a:pPr algn="r"/>
            <a:r>
              <a:rPr b="0" lang="it-IT" sz="1400" spc="-1" strike="noStrike">
                <a:solidFill>
                  <a:srgbClr val="000000"/>
                </a:solidFill>
                <a:uFill>
                  <a:solidFill>
                    <a:srgbClr val="ffffff"/>
                  </a:solidFill>
                </a:uFill>
                <a:latin typeface="Times New Roman"/>
              </a:rPr>
              <a:t>&lt;data/ora&gt;</a:t>
            </a:r>
            <a:endParaRPr b="0" lang="it-IT" sz="1400" spc="-1" strike="noStrike">
              <a:solidFill>
                <a:srgbClr val="000000"/>
              </a:solidFill>
              <a:uFill>
                <a:solidFill>
                  <a:srgbClr val="ffffff"/>
                </a:solidFill>
              </a:uFill>
              <a:latin typeface="Times New Roman"/>
            </a:endParaRPr>
          </a:p>
        </p:txBody>
      </p:sp>
      <p:sp>
        <p:nvSpPr>
          <p:cNvPr id="222" name="PlaceHolder 4"/>
          <p:cNvSpPr>
            <a:spLocks noGrp="1"/>
          </p:cNvSpPr>
          <p:nvPr>
            <p:ph type="ftr"/>
          </p:nvPr>
        </p:nvSpPr>
        <p:spPr>
          <a:xfrm>
            <a:off x="0" y="10157400"/>
            <a:ext cx="3280680" cy="534240"/>
          </a:xfrm>
          <a:prstGeom prst="rect">
            <a:avLst/>
          </a:prstGeom>
        </p:spPr>
        <p:txBody>
          <a:bodyPr lIns="0" rIns="0" tIns="0" bIns="0" anchor="b"/>
          <a:p>
            <a:r>
              <a:rPr b="0" lang="it-IT" sz="1400" spc="-1" strike="noStrike">
                <a:solidFill>
                  <a:srgbClr val="000000"/>
                </a:solidFill>
                <a:uFill>
                  <a:solidFill>
                    <a:srgbClr val="ffffff"/>
                  </a:solidFill>
                </a:uFill>
                <a:latin typeface="Times New Roman"/>
              </a:rPr>
              <a:t>&lt;piè di pagina&gt;</a:t>
            </a:r>
            <a:endParaRPr b="0" lang="it-IT" sz="1400" spc="-1" strike="noStrike">
              <a:solidFill>
                <a:srgbClr val="000000"/>
              </a:solidFill>
              <a:uFill>
                <a:solidFill>
                  <a:srgbClr val="ffffff"/>
                </a:solidFill>
              </a:uFill>
              <a:latin typeface="Times New Roman"/>
            </a:endParaRPr>
          </a:p>
        </p:txBody>
      </p:sp>
      <p:sp>
        <p:nvSpPr>
          <p:cNvPr id="223" name="PlaceHolder 5"/>
          <p:cNvSpPr>
            <a:spLocks noGrp="1"/>
          </p:cNvSpPr>
          <p:nvPr>
            <p:ph type="sldNum"/>
          </p:nvPr>
        </p:nvSpPr>
        <p:spPr>
          <a:xfrm>
            <a:off x="4278960" y="10157400"/>
            <a:ext cx="3280680" cy="534240"/>
          </a:xfrm>
          <a:prstGeom prst="rect">
            <a:avLst/>
          </a:prstGeom>
        </p:spPr>
        <p:txBody>
          <a:bodyPr lIns="0" rIns="0" tIns="0" bIns="0" anchor="b"/>
          <a:p>
            <a:pPr algn="r"/>
            <a:fld id="{88A9FE80-CB09-4597-8A44-B6AC6B744DB9}" type="slidenum">
              <a:rPr b="0" lang="it-IT" sz="1400" spc="-1" strike="noStrike">
                <a:solidFill>
                  <a:srgbClr val="000000"/>
                </a:solidFill>
                <a:uFill>
                  <a:solidFill>
                    <a:srgbClr val="ffffff"/>
                  </a:solidFill>
                </a:uFill>
                <a:latin typeface="Times New Roman"/>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685800" y="4400640"/>
            <a:ext cx="5486040" cy="3600000"/>
          </a:xfrm>
          <a:prstGeom prst="rect">
            <a:avLst/>
          </a:prstGeom>
        </p:spPr>
        <p:txBody>
          <a:bodyPr/>
          <a:p>
            <a:endParaRPr b="0" lang="it-IT" sz="2000" spc="-1" strike="noStrike">
              <a:solidFill>
                <a:srgbClr val="000000"/>
              </a:solidFill>
              <a:uFill>
                <a:solidFill>
                  <a:srgbClr val="ffffff"/>
                </a:solidFill>
              </a:uFill>
              <a:latin typeface="Arial"/>
            </a:endParaRPr>
          </a:p>
        </p:txBody>
      </p:sp>
      <p:sp>
        <p:nvSpPr>
          <p:cNvPr id="325" name="TextShape 2"/>
          <p:cNvSpPr txBox="1"/>
          <p:nvPr/>
        </p:nvSpPr>
        <p:spPr>
          <a:xfrm>
            <a:off x="3884760" y="8685360"/>
            <a:ext cx="2971440" cy="458280"/>
          </a:xfrm>
          <a:prstGeom prst="rect">
            <a:avLst/>
          </a:prstGeom>
          <a:noFill/>
          <a:ln>
            <a:noFill/>
          </a:ln>
        </p:spPr>
        <p:txBody>
          <a:bodyPr anchor="b"/>
          <a:p>
            <a:pPr algn="r">
              <a:lnSpc>
                <a:spcPct val="100000"/>
              </a:lnSpc>
            </a:pPr>
            <a:fld id="{82FEF522-15FB-43AB-8B7E-3ED3B1CA6445}" type="slidenum">
              <a:rPr b="0" lang="it-IT" sz="1200" spc="-1" strike="noStrike">
                <a:solidFill>
                  <a:srgbClr val="000000"/>
                </a:solidFill>
                <a:uFill>
                  <a:solidFill>
                    <a:srgbClr val="ffffff"/>
                  </a:solidFill>
                </a:uFill>
                <a:latin typeface="+mn-lt"/>
                <a:ea typeface="+mn-ea"/>
              </a:rPr>
              <a:t>&lt;numero&gt;</a:t>
            </a:fld>
            <a:endParaRPr b="0" lang="it-IT"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685800" y="4400640"/>
            <a:ext cx="5486040" cy="3600000"/>
          </a:xfrm>
          <a:prstGeom prst="rect">
            <a:avLst/>
          </a:prstGeom>
        </p:spPr>
        <p:txBody>
          <a:bodyPr/>
          <a:p>
            <a:endParaRPr b="0" lang="it-IT" sz="2000" spc="-1" strike="noStrike">
              <a:solidFill>
                <a:srgbClr val="000000"/>
              </a:solidFill>
              <a:uFill>
                <a:solidFill>
                  <a:srgbClr val="ffffff"/>
                </a:solidFill>
              </a:uFill>
              <a:latin typeface="Arial"/>
            </a:endParaRPr>
          </a:p>
        </p:txBody>
      </p:sp>
      <p:sp>
        <p:nvSpPr>
          <p:cNvPr id="327" name="TextShape 2"/>
          <p:cNvSpPr txBox="1"/>
          <p:nvPr/>
        </p:nvSpPr>
        <p:spPr>
          <a:xfrm>
            <a:off x="3884760" y="8685360"/>
            <a:ext cx="2971440" cy="458280"/>
          </a:xfrm>
          <a:prstGeom prst="rect">
            <a:avLst/>
          </a:prstGeom>
          <a:noFill/>
          <a:ln>
            <a:noFill/>
          </a:ln>
        </p:spPr>
        <p:txBody>
          <a:bodyPr anchor="b"/>
          <a:p>
            <a:pPr algn="r">
              <a:lnSpc>
                <a:spcPct val="100000"/>
              </a:lnSpc>
            </a:pPr>
            <a:fld id="{45E0A70D-13DC-4D1C-A9B8-2E69C1559B50}" type="slidenum">
              <a:rPr b="0" lang="it-IT" sz="1200" spc="-1" strike="noStrike">
                <a:solidFill>
                  <a:srgbClr val="000000"/>
                </a:solidFill>
                <a:uFill>
                  <a:solidFill>
                    <a:srgbClr val="ffffff"/>
                  </a:solidFill>
                </a:uFill>
                <a:latin typeface="+mn-lt"/>
                <a:ea typeface="+mn-ea"/>
              </a:rPr>
              <a:t>&lt;numero&gt;</a:t>
            </a:fld>
            <a:endParaRPr b="0" lang="it-IT"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31" name="PlaceHolder 2"/>
          <p:cNvSpPr>
            <a:spLocks noGrp="1"/>
          </p:cNvSpPr>
          <p:nvPr>
            <p:ph type="body"/>
          </p:nvPr>
        </p:nvSpPr>
        <p:spPr>
          <a:xfrm>
            <a:off x="457200" y="193536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32" name="PlaceHolder 3"/>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34"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35"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36"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37" name="PlaceHolder 5"/>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39"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40" name="PlaceHolder 3"/>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pic>
        <p:nvPicPr>
          <p:cNvPr id="41" name="" descr=""/>
          <p:cNvPicPr/>
          <p:nvPr/>
        </p:nvPicPr>
        <p:blipFill>
          <a:blip r:embed="rId2"/>
          <a:stretch/>
        </p:blipFill>
        <p:spPr>
          <a:xfrm>
            <a:off x="1821240" y="1935000"/>
            <a:ext cx="5500440" cy="4388760"/>
          </a:xfrm>
          <a:prstGeom prst="rect">
            <a:avLst/>
          </a:prstGeom>
          <a:ln>
            <a:noFill/>
          </a:ln>
        </p:spPr>
      </p:pic>
      <p:pic>
        <p:nvPicPr>
          <p:cNvPr id="42" name="" descr=""/>
          <p:cNvPicPr/>
          <p:nvPr/>
        </p:nvPicPr>
        <p:blipFill>
          <a:blip r:embed="rId3"/>
          <a:stretch/>
        </p:blipFill>
        <p:spPr>
          <a:xfrm>
            <a:off x="1821240" y="1935000"/>
            <a:ext cx="5500440" cy="4388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53"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55"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57"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58" name="PlaceHolder 3"/>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62"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63" name="PlaceHolder 3"/>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64" name="PlaceHolder 4"/>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0"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66"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67"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68"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70"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71"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72" name="PlaceHolder 4"/>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74" name="PlaceHolder 2"/>
          <p:cNvSpPr>
            <a:spLocks noGrp="1"/>
          </p:cNvSpPr>
          <p:nvPr>
            <p:ph type="body"/>
          </p:nvPr>
        </p:nvSpPr>
        <p:spPr>
          <a:xfrm>
            <a:off x="457200" y="193536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75" name="PlaceHolder 3"/>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77"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78"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79"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80" name="PlaceHolder 5"/>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82"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83" name="PlaceHolder 3"/>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pic>
        <p:nvPicPr>
          <p:cNvPr id="84" name="" descr=""/>
          <p:cNvPicPr/>
          <p:nvPr/>
        </p:nvPicPr>
        <p:blipFill>
          <a:blip r:embed="rId2"/>
          <a:stretch/>
        </p:blipFill>
        <p:spPr>
          <a:xfrm>
            <a:off x="1821240" y="1935000"/>
            <a:ext cx="5500440" cy="4388760"/>
          </a:xfrm>
          <a:prstGeom prst="rect">
            <a:avLst/>
          </a:prstGeom>
          <a:ln>
            <a:noFill/>
          </a:ln>
        </p:spPr>
      </p:pic>
      <p:pic>
        <p:nvPicPr>
          <p:cNvPr id="85" name="" descr=""/>
          <p:cNvPicPr/>
          <p:nvPr/>
        </p:nvPicPr>
        <p:blipFill>
          <a:blip r:embed="rId3"/>
          <a:stretch/>
        </p:blipFill>
        <p:spPr>
          <a:xfrm>
            <a:off x="1821240" y="1935000"/>
            <a:ext cx="5500440" cy="43887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97"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99"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01"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02" name="PlaceHolder 3"/>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2"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06"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07" name="PlaceHolder 3"/>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08" name="PlaceHolder 4"/>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10"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11"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12"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14"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15"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16" name="PlaceHolder 4"/>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18" name="PlaceHolder 2"/>
          <p:cNvSpPr>
            <a:spLocks noGrp="1"/>
          </p:cNvSpPr>
          <p:nvPr>
            <p:ph type="body"/>
          </p:nvPr>
        </p:nvSpPr>
        <p:spPr>
          <a:xfrm>
            <a:off x="457200" y="193536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19" name="PlaceHolder 3"/>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21"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22"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23"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24" name="PlaceHolder 5"/>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26"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27" name="PlaceHolder 3"/>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pic>
        <p:nvPicPr>
          <p:cNvPr id="128" name="" descr=""/>
          <p:cNvPicPr/>
          <p:nvPr/>
        </p:nvPicPr>
        <p:blipFill>
          <a:blip r:embed="rId2"/>
          <a:stretch/>
        </p:blipFill>
        <p:spPr>
          <a:xfrm>
            <a:off x="1821240" y="1935000"/>
            <a:ext cx="5500440" cy="4388760"/>
          </a:xfrm>
          <a:prstGeom prst="rect">
            <a:avLst/>
          </a:prstGeom>
          <a:ln>
            <a:noFill/>
          </a:ln>
        </p:spPr>
      </p:pic>
      <p:pic>
        <p:nvPicPr>
          <p:cNvPr id="129" name="" descr=""/>
          <p:cNvPicPr/>
          <p:nvPr/>
        </p:nvPicPr>
        <p:blipFill>
          <a:blip r:embed="rId3"/>
          <a:stretch/>
        </p:blipFill>
        <p:spPr>
          <a:xfrm>
            <a:off x="1821240" y="1935000"/>
            <a:ext cx="5500440" cy="43887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43"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45"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4"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5" name="PlaceHolder 3"/>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47"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48" name="PlaceHolder 3"/>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52"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53" name="PlaceHolder 3"/>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54" name="PlaceHolder 4"/>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56"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57"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58"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60"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61"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62" name="PlaceHolder 4"/>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64" name="PlaceHolder 2"/>
          <p:cNvSpPr>
            <a:spLocks noGrp="1"/>
          </p:cNvSpPr>
          <p:nvPr>
            <p:ph type="body"/>
          </p:nvPr>
        </p:nvSpPr>
        <p:spPr>
          <a:xfrm>
            <a:off x="457200" y="193536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65" name="PlaceHolder 3"/>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67"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68"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69"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70" name="PlaceHolder 5"/>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72"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73" name="PlaceHolder 3"/>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pic>
        <p:nvPicPr>
          <p:cNvPr id="174" name="" descr=""/>
          <p:cNvPicPr/>
          <p:nvPr/>
        </p:nvPicPr>
        <p:blipFill>
          <a:blip r:embed="rId2"/>
          <a:stretch/>
        </p:blipFill>
        <p:spPr>
          <a:xfrm>
            <a:off x="1821240" y="1935000"/>
            <a:ext cx="5500440" cy="4388760"/>
          </a:xfrm>
          <a:prstGeom prst="rect">
            <a:avLst/>
          </a:prstGeom>
          <a:ln>
            <a:noFill/>
          </a:ln>
        </p:spPr>
      </p:pic>
      <p:pic>
        <p:nvPicPr>
          <p:cNvPr id="175" name="" descr=""/>
          <p:cNvPicPr/>
          <p:nvPr/>
        </p:nvPicPr>
        <p:blipFill>
          <a:blip r:embed="rId3"/>
          <a:stretch/>
        </p:blipFill>
        <p:spPr>
          <a:xfrm>
            <a:off x="1821240" y="1935000"/>
            <a:ext cx="5500440" cy="43887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86" name="PlaceHolder 2"/>
          <p:cNvSpPr>
            <a:spLocks noGrp="1"/>
          </p:cNvSpPr>
          <p:nvPr>
            <p:ph type="subTitle"/>
          </p:nvPr>
        </p:nvSpPr>
        <p:spPr>
          <a:xfrm>
            <a:off x="457200" y="1935360"/>
            <a:ext cx="8229240" cy="4388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88"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90"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91" name="PlaceHolder 3"/>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95"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96" name="PlaceHolder 3"/>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197" name="PlaceHolder 4"/>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99"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00"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01"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203"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04"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05" name="PlaceHolder 4"/>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207" name="PlaceHolder 2"/>
          <p:cNvSpPr>
            <a:spLocks noGrp="1"/>
          </p:cNvSpPr>
          <p:nvPr>
            <p:ph type="body"/>
          </p:nvPr>
        </p:nvSpPr>
        <p:spPr>
          <a:xfrm>
            <a:off x="457200" y="193536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08" name="PlaceHolder 3"/>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210"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11"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12"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13" name="PlaceHolder 5"/>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160"/>
            <a:ext cx="8229240" cy="52977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215" name="PlaceHolder 2"/>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16" name="PlaceHolder 3"/>
          <p:cNvSpPr>
            <a:spLocks noGrp="1"/>
          </p:cNvSpPr>
          <p:nvPr>
            <p:ph type="body"/>
          </p:nvPr>
        </p:nvSpPr>
        <p:spPr>
          <a:xfrm>
            <a:off x="457200" y="1935360"/>
            <a:ext cx="822924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pic>
        <p:nvPicPr>
          <p:cNvPr id="217" name="" descr=""/>
          <p:cNvPicPr/>
          <p:nvPr/>
        </p:nvPicPr>
        <p:blipFill>
          <a:blip r:embed="rId2"/>
          <a:stretch/>
        </p:blipFill>
        <p:spPr>
          <a:xfrm>
            <a:off x="1821240" y="1935000"/>
            <a:ext cx="5500440" cy="4388760"/>
          </a:xfrm>
          <a:prstGeom prst="rect">
            <a:avLst/>
          </a:prstGeom>
          <a:ln>
            <a:noFill/>
          </a:ln>
        </p:spPr>
      </p:pic>
      <p:pic>
        <p:nvPicPr>
          <p:cNvPr id="218" name="" descr=""/>
          <p:cNvPicPr/>
          <p:nvPr/>
        </p:nvPicPr>
        <p:blipFill>
          <a:blip r:embed="rId3"/>
          <a:stretch/>
        </p:blipFill>
        <p:spPr>
          <a:xfrm>
            <a:off x="1821240" y="1935000"/>
            <a:ext cx="5500440" cy="43887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19"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0" name="PlaceHolder 3"/>
          <p:cNvSpPr>
            <a:spLocks noGrp="1"/>
          </p:cNvSpPr>
          <p:nvPr>
            <p:ph type="body"/>
          </p:nvPr>
        </p:nvSpPr>
        <p:spPr>
          <a:xfrm>
            <a:off x="45720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1" name="PlaceHolder 4"/>
          <p:cNvSpPr>
            <a:spLocks noGrp="1"/>
          </p:cNvSpPr>
          <p:nvPr>
            <p:ph type="body"/>
          </p:nvPr>
        </p:nvSpPr>
        <p:spPr>
          <a:xfrm>
            <a:off x="467424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23" name="PlaceHolder 2"/>
          <p:cNvSpPr>
            <a:spLocks noGrp="1"/>
          </p:cNvSpPr>
          <p:nvPr>
            <p:ph type="body"/>
          </p:nvPr>
        </p:nvSpPr>
        <p:spPr>
          <a:xfrm>
            <a:off x="457200" y="1935360"/>
            <a:ext cx="4015800" cy="438876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4"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5" name="PlaceHolder 4"/>
          <p:cNvSpPr>
            <a:spLocks noGrp="1"/>
          </p:cNvSpPr>
          <p:nvPr>
            <p:ph type="body"/>
          </p:nvPr>
        </p:nvSpPr>
        <p:spPr>
          <a:xfrm>
            <a:off x="4674240" y="422820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160"/>
            <a:ext cx="8229240" cy="1142640"/>
          </a:xfrm>
          <a:prstGeom prst="rect">
            <a:avLst/>
          </a:prstGeom>
        </p:spPr>
        <p:txBody>
          <a:bodyPr lIns="0" rIns="0" tIns="0" bIns="0" anchor="ctr"/>
          <a:p>
            <a:endParaRPr b="0" lang="it-IT" sz="1800" spc="-1" strike="noStrike">
              <a:solidFill>
                <a:srgbClr val="000000"/>
              </a:solidFill>
              <a:uFill>
                <a:solidFill>
                  <a:srgbClr val="ffffff"/>
                </a:solidFill>
              </a:uFill>
              <a:latin typeface="Constantia"/>
            </a:endParaRPr>
          </a:p>
        </p:txBody>
      </p:sp>
      <p:sp>
        <p:nvSpPr>
          <p:cNvPr id="27" name="PlaceHolder 2"/>
          <p:cNvSpPr>
            <a:spLocks noGrp="1"/>
          </p:cNvSpPr>
          <p:nvPr>
            <p:ph type="body"/>
          </p:nvPr>
        </p:nvSpPr>
        <p:spPr>
          <a:xfrm>
            <a:off x="45720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8" name="PlaceHolder 3"/>
          <p:cNvSpPr>
            <a:spLocks noGrp="1"/>
          </p:cNvSpPr>
          <p:nvPr>
            <p:ph type="body"/>
          </p:nvPr>
        </p:nvSpPr>
        <p:spPr>
          <a:xfrm>
            <a:off x="4674240" y="1935360"/>
            <a:ext cx="401580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
        <p:nvSpPr>
          <p:cNvPr id="29" name="PlaceHolder 4"/>
          <p:cNvSpPr>
            <a:spLocks noGrp="1"/>
          </p:cNvSpPr>
          <p:nvPr>
            <p:ph type="body"/>
          </p:nvPr>
        </p:nvSpPr>
        <p:spPr>
          <a:xfrm>
            <a:off x="457200" y="4228200"/>
            <a:ext cx="8229240" cy="2093400"/>
          </a:xfrm>
          <a:prstGeom prst="rect">
            <a:avLst/>
          </a:prstGeom>
        </p:spPr>
        <p:txBody>
          <a:bodyPr lIns="0" rIns="0" tIns="0" bIns="0"/>
          <a:p>
            <a:endParaRPr b="0" lang="it-IT" sz="2600" spc="-1" strike="noStrike">
              <a:solidFill>
                <a:srgbClr val="000000"/>
              </a:solidFill>
              <a:uFill>
                <a:solidFill>
                  <a:srgbClr val="ffffff"/>
                </a:solidFill>
              </a:uFill>
              <a:latin typeface="Constant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2" name="CustomShape 3"/>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3" name="CustomShape 4"/>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4" name="PlaceHolder 5"/>
          <p:cNvSpPr>
            <a:spLocks noGrp="1"/>
          </p:cNvSpPr>
          <p:nvPr>
            <p:ph type="title"/>
          </p:nvPr>
        </p:nvSpPr>
        <p:spPr>
          <a:xfrm>
            <a:off x="533520" y="1371600"/>
            <a:ext cx="7851240" cy="1828440"/>
          </a:xfrm>
          <a:prstGeom prst="rect">
            <a:avLst/>
          </a:prstGeom>
        </p:spPr>
        <p:txBody>
          <a:bodyPr lIns="0" rIns="18360" tIns="0" bIns="0" anchor="b"/>
          <a:p>
            <a:pPr algn="r">
              <a:lnSpc>
                <a:spcPct val="100000"/>
              </a:lnSpc>
            </a:pPr>
            <a:r>
              <a:rPr b="1" lang="it-IT" sz="5600" spc="-1" strike="noStrike">
                <a:solidFill>
                  <a:srgbClr val="50e0ea"/>
                </a:solidFill>
                <a:uFill>
                  <a:solidFill>
                    <a:srgbClr val="ffffff"/>
                  </a:solidFill>
                </a:uFill>
                <a:latin typeface="Constantia"/>
              </a:rPr>
              <a:t>Fare clic per modificare lo stile del titolo</a:t>
            </a:r>
            <a:endParaRPr b="0" lang="it-IT" sz="1800" spc="-1" strike="noStrike">
              <a:solidFill>
                <a:srgbClr val="ffffff"/>
              </a:solidFill>
              <a:uFill>
                <a:solidFill>
                  <a:srgbClr val="ffffff"/>
                </a:solidFill>
              </a:uFill>
              <a:latin typeface="Constantia"/>
            </a:endParaRPr>
          </a:p>
        </p:txBody>
      </p:sp>
      <p:sp>
        <p:nvSpPr>
          <p:cNvPr id="5" name="PlaceHolder 6"/>
          <p:cNvSpPr>
            <a:spLocks noGrp="1"/>
          </p:cNvSpPr>
          <p:nvPr>
            <p:ph type="dt"/>
          </p:nvPr>
        </p:nvSpPr>
        <p:spPr>
          <a:xfrm>
            <a:off x="457200" y="6356520"/>
            <a:ext cx="2133360" cy="364680"/>
          </a:xfrm>
          <a:prstGeom prst="rect">
            <a:avLst/>
          </a:prstGeom>
        </p:spPr>
        <p:txBody>
          <a:bodyPr lIns="0" rIns="0" tIns="0" bIns="0" anchor="b"/>
          <a:p>
            <a:pPr>
              <a:lnSpc>
                <a:spcPct val="100000"/>
              </a:lnSpc>
            </a:pPr>
            <a:fld id="{6FD094A7-F933-4BDE-B399-CEBE606343CF}" type="datetime1">
              <a:rPr b="0" lang="it-IT" sz="1200" spc="-1" strike="noStrike">
                <a:solidFill>
                  <a:srgbClr val="d1eaed"/>
                </a:solidFill>
                <a:uFill>
                  <a:solidFill>
                    <a:srgbClr val="ffffff"/>
                  </a:solidFill>
                </a:uFill>
                <a:latin typeface="Constantia"/>
              </a:rPr>
              <a:t>18/11/2017</a:t>
            </a:fld>
            <a:endParaRPr b="0" lang="it-IT" sz="1400" spc="-1" strike="noStrike">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2666880" y="6356520"/>
            <a:ext cx="3352320" cy="364680"/>
          </a:xfrm>
          <a:prstGeom prst="rect">
            <a:avLst/>
          </a:prstGeom>
        </p:spPr>
        <p:txBody>
          <a:bodyPr lIns="0" rIns="0" tIns="0" bIns="0" anchor="b"/>
          <a:p>
            <a:endParaRPr b="0" lang="it-IT" sz="2400" spc="-1" strike="noStrike">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0A7A9A13-CD7A-48AB-920F-B2F7CD605CEF}" type="slidenum">
              <a:rPr b="0" lang="it-IT" sz="1200" spc="-1" strike="noStrike">
                <a:solidFill>
                  <a:srgbClr val="d1eaed"/>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it-IT" sz="2600" spc="-1" strike="noStrike">
                <a:solidFill>
                  <a:srgbClr val="ffffff"/>
                </a:solidFill>
                <a:uFill>
                  <a:solidFill>
                    <a:srgbClr val="ffffff"/>
                  </a:solidFill>
                </a:uFill>
                <a:latin typeface="Constantia"/>
              </a:rPr>
              <a:t>Fai clic per modificare il formato del testo della struttura</a:t>
            </a:r>
            <a:endParaRPr b="0" lang="it-IT" sz="2600" spc="-1" strike="noStrike">
              <a:solidFill>
                <a:srgbClr val="ffffff"/>
              </a:solidFill>
              <a:uFill>
                <a:solidFill>
                  <a:srgbClr val="ffffff"/>
                </a:solidFill>
              </a:uFill>
              <a:latin typeface="Constantia"/>
            </a:endParaRPr>
          </a:p>
          <a:p>
            <a:pPr lvl="1" marL="864000" indent="-324000">
              <a:buClr>
                <a:srgbClr val="000000"/>
              </a:buClr>
              <a:buSzPct val="75000"/>
              <a:buFont typeface="Symbol" charset="2"/>
              <a:buChar char=""/>
            </a:pPr>
            <a:r>
              <a:rPr b="0" lang="it-IT" sz="2100" spc="-1" strike="noStrike">
                <a:solidFill>
                  <a:srgbClr val="ffffff"/>
                </a:solidFill>
                <a:uFill>
                  <a:solidFill>
                    <a:srgbClr val="ffffff"/>
                  </a:solidFill>
                </a:uFill>
                <a:latin typeface="Constantia"/>
              </a:rPr>
              <a:t>Secondo livello struttura</a:t>
            </a:r>
            <a:endParaRPr b="0" lang="it-IT" sz="2100" spc="-1" strike="noStrike">
              <a:solidFill>
                <a:srgbClr val="ffffff"/>
              </a:solidFill>
              <a:uFill>
                <a:solidFill>
                  <a:srgbClr val="ffffff"/>
                </a:solidFill>
              </a:uFill>
              <a:latin typeface="Constantia"/>
            </a:endParaRPr>
          </a:p>
          <a:p>
            <a:pPr lvl="2" marL="1296000" indent="-288000">
              <a:buClr>
                <a:srgbClr val="000000"/>
              </a:buClr>
              <a:buSzPct val="45000"/>
              <a:buFont typeface="Wingdings" charset="2"/>
              <a:buChar char=""/>
            </a:pPr>
            <a:r>
              <a:rPr b="0" lang="it-IT" sz="2000" spc="-1" strike="noStrike">
                <a:solidFill>
                  <a:srgbClr val="ffffff"/>
                </a:solidFill>
                <a:uFill>
                  <a:solidFill>
                    <a:srgbClr val="ffffff"/>
                  </a:solidFill>
                </a:uFill>
                <a:latin typeface="Constantia"/>
              </a:rPr>
              <a:t>Terzo livello struttura</a:t>
            </a:r>
            <a:endParaRPr b="0" lang="it-IT" sz="2000" spc="-1" strike="noStrike">
              <a:solidFill>
                <a:srgbClr val="ffffff"/>
              </a:solidFill>
              <a:uFill>
                <a:solidFill>
                  <a:srgbClr val="ffffff"/>
                </a:solidFill>
              </a:uFill>
              <a:latin typeface="Constantia"/>
            </a:endParaRPr>
          </a:p>
          <a:p>
            <a:pPr lvl="3" marL="1728000" indent="-216000">
              <a:buClr>
                <a:srgbClr val="000000"/>
              </a:buClr>
              <a:buSzPct val="75000"/>
              <a:buFont typeface="Symbol" charset="2"/>
              <a:buChar char=""/>
            </a:pPr>
            <a:r>
              <a:rPr b="0" lang="it-IT" sz="2000" spc="-1" strike="noStrike">
                <a:solidFill>
                  <a:srgbClr val="ffffff"/>
                </a:solidFill>
                <a:uFill>
                  <a:solidFill>
                    <a:srgbClr val="ffffff"/>
                  </a:solidFill>
                </a:uFill>
                <a:latin typeface="Constantia"/>
              </a:rPr>
              <a:t>Quarto livello struttura</a:t>
            </a:r>
            <a:endParaRPr b="0" lang="it-IT" sz="2000" spc="-1" strike="noStrike">
              <a:solidFill>
                <a:srgbClr val="ffffff"/>
              </a:solidFill>
              <a:uFill>
                <a:solidFill>
                  <a:srgbClr val="ffffff"/>
                </a:solidFill>
              </a:uFill>
              <a:latin typeface="Constantia"/>
            </a:endParaRPr>
          </a:p>
          <a:p>
            <a:pPr lvl="4" marL="2160000" indent="-216000">
              <a:buClr>
                <a:srgbClr val="000000"/>
              </a:buClr>
              <a:buSzPct val="45000"/>
              <a:buFont typeface="Wingdings" charset="2"/>
              <a:buChar char=""/>
            </a:pPr>
            <a:r>
              <a:rPr b="0" lang="it-IT" sz="2000" spc="-1" strike="noStrike">
                <a:solidFill>
                  <a:srgbClr val="ffffff"/>
                </a:solidFill>
                <a:uFill>
                  <a:solidFill>
                    <a:srgbClr val="ffffff"/>
                  </a:solidFill>
                </a:uFill>
                <a:latin typeface="Constantia"/>
              </a:rPr>
              <a:t>Quinto livello struttura</a:t>
            </a:r>
            <a:endParaRPr b="0" lang="it-IT" sz="2000" spc="-1" strike="noStrike">
              <a:solidFill>
                <a:srgbClr val="ffffff"/>
              </a:solidFill>
              <a:uFill>
                <a:solidFill>
                  <a:srgbClr val="ffffff"/>
                </a:solidFill>
              </a:uFill>
              <a:latin typeface="Constantia"/>
            </a:endParaRPr>
          </a:p>
          <a:p>
            <a:pPr lvl="5" marL="2592000" indent="-216000">
              <a:buClr>
                <a:srgbClr val="000000"/>
              </a:buClr>
              <a:buSzPct val="45000"/>
              <a:buFont typeface="Wingdings" charset="2"/>
              <a:buChar char=""/>
            </a:pPr>
            <a:r>
              <a:rPr b="0" lang="it-IT" sz="2000" spc="-1" strike="noStrike">
                <a:solidFill>
                  <a:srgbClr val="ffffff"/>
                </a:solidFill>
                <a:uFill>
                  <a:solidFill>
                    <a:srgbClr val="ffffff"/>
                  </a:solidFill>
                </a:uFill>
                <a:latin typeface="Constantia"/>
              </a:rPr>
              <a:t>Sesto livello struttura</a:t>
            </a:r>
            <a:endParaRPr b="0" lang="it-IT" sz="2000" spc="-1" strike="noStrike">
              <a:solidFill>
                <a:srgbClr val="ffffff"/>
              </a:solidFill>
              <a:uFill>
                <a:solidFill>
                  <a:srgbClr val="ffffff"/>
                </a:solidFill>
              </a:uFill>
              <a:latin typeface="Constantia"/>
            </a:endParaRPr>
          </a:p>
          <a:p>
            <a:pPr lvl="6" marL="3024000" indent="-216000">
              <a:buClr>
                <a:srgbClr val="000000"/>
              </a:buClr>
              <a:buSzPct val="45000"/>
              <a:buFont typeface="Wingdings" charset="2"/>
              <a:buChar char=""/>
            </a:pPr>
            <a:r>
              <a:rPr b="0" lang="it-IT" sz="2000" spc="-1" strike="noStrike">
                <a:solidFill>
                  <a:srgbClr val="ffffff"/>
                </a:solidFill>
                <a:uFill>
                  <a:solidFill>
                    <a:srgbClr val="ffffff"/>
                  </a:solidFill>
                </a:uFill>
                <a:latin typeface="Constantia"/>
              </a:rPr>
              <a:t>Settimo livello struttura</a:t>
            </a:r>
            <a:endParaRPr b="0" lang="it-IT" sz="2000" spc="-1" strike="noStrike">
              <a:solidFill>
                <a:srgbClr val="ffffff"/>
              </a:solidFill>
              <a:uFill>
                <a:solidFill>
                  <a:srgbClr val="ffffff"/>
                </a:solidFill>
              </a:uFill>
              <a:latin typeface="Constant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43"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44"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45" name="CustomShape 3"/>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6" name="CustomShape 4"/>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47" name="PlaceHolder 5"/>
          <p:cNvSpPr>
            <a:spLocks noGrp="1"/>
          </p:cNvSpPr>
          <p:nvPr>
            <p:ph type="title"/>
          </p:nvPr>
        </p:nvSpPr>
        <p:spPr>
          <a:xfrm>
            <a:off x="457200" y="704160"/>
            <a:ext cx="8229240" cy="1142640"/>
          </a:xfrm>
          <a:prstGeom prst="rect">
            <a:avLst/>
          </a:prstGeom>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Fare clic per modificare lo stile del titolo</a:t>
            </a:r>
            <a:endParaRPr b="0" lang="it-IT" sz="1800" spc="-1" strike="noStrike">
              <a:solidFill>
                <a:srgbClr val="000000"/>
              </a:solidFill>
              <a:uFill>
                <a:solidFill>
                  <a:srgbClr val="ffffff"/>
                </a:solidFill>
              </a:uFill>
              <a:latin typeface="Constantia"/>
            </a:endParaRPr>
          </a:p>
        </p:txBody>
      </p:sp>
      <p:sp>
        <p:nvSpPr>
          <p:cNvPr id="48" name="PlaceHolder 6"/>
          <p:cNvSpPr>
            <a:spLocks noGrp="1"/>
          </p:cNvSpPr>
          <p:nvPr>
            <p:ph type="body"/>
          </p:nvPr>
        </p:nvSpPr>
        <p:spPr>
          <a:xfrm>
            <a:off x="457200" y="1935360"/>
            <a:ext cx="8229240" cy="4388760"/>
          </a:xfrm>
          <a:prstGeom prst="rect">
            <a:avLst/>
          </a:prstGeom>
        </p:spPr>
        <p:txBody>
          <a:bodyPr lIns="90000" rIns="90000" tIns="45000" bIns="45000"/>
          <a:p>
            <a:pPr marL="432000" indent="-324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Fai clic per modificare il formato del testo della struttura</a:t>
            </a:r>
            <a:endParaRPr b="0" lang="it-IT" sz="26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0" lang="it-IT" sz="2600" spc="-1" strike="noStrike">
                <a:solidFill>
                  <a:srgbClr val="000000"/>
                </a:solidFill>
                <a:uFill>
                  <a:solidFill>
                    <a:srgbClr val="ffffff"/>
                  </a:solidFill>
                </a:uFill>
                <a:latin typeface="Constantia"/>
              </a:rPr>
              <a:t>Secondo livello struttura</a:t>
            </a:r>
            <a:endParaRPr b="0" lang="it-IT" sz="26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Terzo livello struttura</a:t>
            </a:r>
            <a:endParaRPr b="0" lang="it-IT" sz="26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0" lang="it-IT" sz="2600" spc="-1" strike="noStrike">
                <a:solidFill>
                  <a:srgbClr val="000000"/>
                </a:solidFill>
                <a:uFill>
                  <a:solidFill>
                    <a:srgbClr val="ffffff"/>
                  </a:solidFill>
                </a:uFill>
                <a:latin typeface="Constantia"/>
              </a:rPr>
              <a:t>Quarto livello struttura</a:t>
            </a:r>
            <a:endParaRPr b="0" lang="it-IT" sz="26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Quinto livello struttura</a:t>
            </a:r>
            <a:endParaRPr b="0" lang="it-IT" sz="26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Sesto livello struttura</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Settimo livello strutturaFare clic per modificare stili del testo dello schema</a:t>
            </a:r>
            <a:endParaRPr b="0" lang="it-IT" sz="2600" spc="-1" strike="noStrike">
              <a:solidFill>
                <a:srgbClr val="000000"/>
              </a:solidFill>
              <a:uFill>
                <a:solidFill>
                  <a:srgbClr val="ffffff"/>
                </a:solidFill>
              </a:uFill>
              <a:latin typeface="Constantia"/>
            </a:endParaRPr>
          </a:p>
          <a:p>
            <a:pPr lvl="1" marL="640080" indent="-246600">
              <a:lnSpc>
                <a:spcPct val="100000"/>
              </a:lnSpc>
              <a:buClr>
                <a:srgbClr val="0f6fc6"/>
              </a:buClr>
              <a:buSzPct val="85000"/>
              <a:buFont typeface="Wingdings 2" charset="2"/>
              <a:buChar char=""/>
            </a:pPr>
            <a:r>
              <a:rPr b="0" lang="it-IT" sz="2400" spc="-1" strike="noStrike">
                <a:solidFill>
                  <a:srgbClr val="000000"/>
                </a:solidFill>
                <a:uFill>
                  <a:solidFill>
                    <a:srgbClr val="ffffff"/>
                  </a:solidFill>
                </a:uFill>
                <a:latin typeface="Constantia"/>
              </a:rPr>
              <a:t>Secondo livello</a:t>
            </a:r>
            <a:endParaRPr b="0" lang="it-IT" sz="2600" spc="-1" strike="noStrike">
              <a:solidFill>
                <a:srgbClr val="000000"/>
              </a:solidFill>
              <a:uFill>
                <a:solidFill>
                  <a:srgbClr val="ffffff"/>
                </a:solidFill>
              </a:uFill>
              <a:latin typeface="Constantia"/>
            </a:endParaRPr>
          </a:p>
          <a:p>
            <a:pPr lvl="2" marL="914400" indent="-246600">
              <a:lnSpc>
                <a:spcPct val="100000"/>
              </a:lnSpc>
              <a:buClr>
                <a:srgbClr val="009dd9"/>
              </a:buClr>
              <a:buSzPct val="70000"/>
              <a:buFont typeface="Wingdings 2" charset="2"/>
              <a:buChar char=""/>
            </a:pPr>
            <a:r>
              <a:rPr b="0" lang="it-IT" sz="2100" spc="-1" strike="noStrike">
                <a:solidFill>
                  <a:srgbClr val="000000"/>
                </a:solidFill>
                <a:uFill>
                  <a:solidFill>
                    <a:srgbClr val="ffffff"/>
                  </a:solidFill>
                </a:uFill>
                <a:latin typeface="Constantia"/>
              </a:rPr>
              <a:t>Terzo livello</a:t>
            </a:r>
            <a:endParaRPr b="0" lang="it-IT" sz="2600" spc="-1" strike="noStrike">
              <a:solidFill>
                <a:srgbClr val="000000"/>
              </a:solidFill>
              <a:uFill>
                <a:solidFill>
                  <a:srgbClr val="ffffff"/>
                </a:solidFill>
              </a:uFill>
              <a:latin typeface="Constantia"/>
            </a:endParaRPr>
          </a:p>
          <a:p>
            <a:pPr lvl="3" marL="1188720" indent="-209880">
              <a:lnSpc>
                <a:spcPct val="100000"/>
              </a:lnSpc>
              <a:buClr>
                <a:srgbClr val="0bd0d9"/>
              </a:buClr>
              <a:buSzPct val="65000"/>
              <a:buFont typeface="Wingdings 2" charset="2"/>
              <a:buChar char=""/>
            </a:pPr>
            <a:r>
              <a:rPr b="0" lang="it-IT" sz="2000" spc="-1" strike="noStrike">
                <a:solidFill>
                  <a:srgbClr val="000000"/>
                </a:solidFill>
                <a:uFill>
                  <a:solidFill>
                    <a:srgbClr val="ffffff"/>
                  </a:solidFill>
                </a:uFill>
                <a:latin typeface="Constantia"/>
              </a:rPr>
              <a:t>Quarto livello</a:t>
            </a:r>
            <a:endParaRPr b="0" lang="it-IT" sz="2600" spc="-1" strike="noStrike">
              <a:solidFill>
                <a:srgbClr val="000000"/>
              </a:solidFill>
              <a:uFill>
                <a:solidFill>
                  <a:srgbClr val="ffffff"/>
                </a:solidFill>
              </a:uFill>
              <a:latin typeface="Constantia"/>
            </a:endParaRPr>
          </a:p>
          <a:p>
            <a:pPr lvl="4" marL="1463040" indent="-209880">
              <a:lnSpc>
                <a:spcPct val="100000"/>
              </a:lnSpc>
              <a:buClr>
                <a:srgbClr val="10cf9b"/>
              </a:buClr>
              <a:buSzPct val="65000"/>
              <a:buFont typeface="Wingdings 2" charset="2"/>
              <a:buChar char=""/>
            </a:pPr>
            <a:r>
              <a:rPr b="0" lang="it-IT" sz="2000" spc="-1" strike="noStrike">
                <a:solidFill>
                  <a:srgbClr val="000000"/>
                </a:solidFill>
                <a:uFill>
                  <a:solidFill>
                    <a:srgbClr val="ffffff"/>
                  </a:solidFill>
                </a:uFill>
                <a:latin typeface="Constantia"/>
              </a:rPr>
              <a:t>Quinto livello</a:t>
            </a:r>
            <a:endParaRPr b="0" lang="it-IT" sz="2600" spc="-1" strike="noStrike">
              <a:solidFill>
                <a:srgbClr val="000000"/>
              </a:solidFill>
              <a:uFill>
                <a:solidFill>
                  <a:srgbClr val="ffffff"/>
                </a:solidFill>
              </a:uFill>
              <a:latin typeface="Constantia"/>
            </a:endParaRPr>
          </a:p>
        </p:txBody>
      </p:sp>
      <p:sp>
        <p:nvSpPr>
          <p:cNvPr id="49" name="PlaceHolder 7"/>
          <p:cNvSpPr>
            <a:spLocks noGrp="1"/>
          </p:cNvSpPr>
          <p:nvPr>
            <p:ph type="dt"/>
          </p:nvPr>
        </p:nvSpPr>
        <p:spPr>
          <a:xfrm>
            <a:off x="457200" y="6356520"/>
            <a:ext cx="2133360" cy="364680"/>
          </a:xfrm>
          <a:prstGeom prst="rect">
            <a:avLst/>
          </a:prstGeom>
        </p:spPr>
        <p:txBody>
          <a:bodyPr lIns="0" rIns="0" tIns="0" bIns="0" anchor="b"/>
          <a:p>
            <a:pPr>
              <a:lnSpc>
                <a:spcPct val="100000"/>
              </a:lnSpc>
            </a:pPr>
            <a:fld id="{269F4660-AC6E-4B60-ABFA-60128221EC4F}" type="datetime1">
              <a:rPr b="0" lang="it-IT" sz="1200" spc="-1" strike="noStrike">
                <a:solidFill>
                  <a:srgbClr val="035c75"/>
                </a:solidFill>
                <a:uFill>
                  <a:solidFill>
                    <a:srgbClr val="ffffff"/>
                  </a:solidFill>
                </a:uFill>
                <a:latin typeface="Constantia"/>
              </a:rPr>
              <a:t>18/11/2017</a:t>
            </a:fld>
            <a:endParaRPr b="0" lang="it-IT" sz="1400" spc="-1" strike="noStrike">
              <a:solidFill>
                <a:srgbClr val="000000"/>
              </a:solidFill>
              <a:uFill>
                <a:solidFill>
                  <a:srgbClr val="ffffff"/>
                </a:solidFill>
              </a:uFill>
              <a:latin typeface="Times New Roman"/>
            </a:endParaRPr>
          </a:p>
        </p:txBody>
      </p:sp>
      <p:sp>
        <p:nvSpPr>
          <p:cNvPr id="50" name="PlaceHolder 8"/>
          <p:cNvSpPr>
            <a:spLocks noGrp="1"/>
          </p:cNvSpPr>
          <p:nvPr>
            <p:ph type="ftr"/>
          </p:nvPr>
        </p:nvSpPr>
        <p:spPr>
          <a:xfrm>
            <a:off x="2666880" y="6356520"/>
            <a:ext cx="3352320" cy="364680"/>
          </a:xfrm>
          <a:prstGeom prst="rect">
            <a:avLst/>
          </a:prstGeom>
        </p:spPr>
        <p:txBody>
          <a:bodyPr lIns="0" rIns="0" tIns="0" bIns="0" anchor="b"/>
          <a:p>
            <a:endParaRPr b="0" lang="it-IT" sz="2400" spc="-1" strike="noStrike">
              <a:solidFill>
                <a:srgbClr val="000000"/>
              </a:solidFill>
              <a:uFill>
                <a:solidFill>
                  <a:srgbClr val="ffffff"/>
                </a:solidFill>
              </a:uFill>
              <a:latin typeface="Times New Roman"/>
            </a:endParaRPr>
          </a:p>
        </p:txBody>
      </p:sp>
      <p:sp>
        <p:nvSpPr>
          <p:cNvPr id="51" name="PlaceHolder 9"/>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BC4C6399-B425-42C7-90A9-21E9ED75CD11}"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86"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87"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88" name="CustomShape 3"/>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89" name="CustomShape 4"/>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90" name="PlaceHolder 5"/>
          <p:cNvSpPr>
            <a:spLocks noGrp="1"/>
          </p:cNvSpPr>
          <p:nvPr>
            <p:ph type="title"/>
          </p:nvPr>
        </p:nvSpPr>
        <p:spPr>
          <a:xfrm>
            <a:off x="457200" y="704160"/>
            <a:ext cx="8229240" cy="1142640"/>
          </a:xfrm>
          <a:prstGeom prst="rect">
            <a:avLst/>
          </a:prstGeom>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Fare clic per modificare lo stile del titolo</a:t>
            </a:r>
            <a:endParaRPr b="0" lang="it-IT" sz="1800" spc="-1" strike="noStrike">
              <a:solidFill>
                <a:srgbClr val="000000"/>
              </a:solidFill>
              <a:uFill>
                <a:solidFill>
                  <a:srgbClr val="ffffff"/>
                </a:solidFill>
              </a:uFill>
              <a:latin typeface="Constantia"/>
            </a:endParaRPr>
          </a:p>
        </p:txBody>
      </p:sp>
      <p:sp>
        <p:nvSpPr>
          <p:cNvPr id="91" name="PlaceHolder 6"/>
          <p:cNvSpPr>
            <a:spLocks noGrp="1"/>
          </p:cNvSpPr>
          <p:nvPr>
            <p:ph type="body"/>
          </p:nvPr>
        </p:nvSpPr>
        <p:spPr>
          <a:xfrm>
            <a:off x="457200" y="1920240"/>
            <a:ext cx="4038120" cy="4434480"/>
          </a:xfrm>
          <a:prstGeom prst="rect">
            <a:avLst/>
          </a:prstGeom>
        </p:spPr>
        <p:txBody>
          <a:bodyPr lIns="90000" rIns="90000" tIns="45000" bIns="45000"/>
          <a:p>
            <a:pPr marL="432000" indent="-324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Fai clic per modificare il formato del testo della struttura</a:t>
            </a:r>
            <a:endParaRPr b="0" lang="it-IT" sz="26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0" lang="it-IT" sz="2600" spc="-1" strike="noStrike">
                <a:solidFill>
                  <a:srgbClr val="000000"/>
                </a:solidFill>
                <a:uFill>
                  <a:solidFill>
                    <a:srgbClr val="ffffff"/>
                  </a:solidFill>
                </a:uFill>
                <a:latin typeface="Constantia"/>
              </a:rPr>
              <a:t>Secondo livello struttura</a:t>
            </a:r>
            <a:endParaRPr b="0" lang="it-IT" sz="26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Terzo livello struttura</a:t>
            </a:r>
            <a:endParaRPr b="0" lang="it-IT" sz="26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0" lang="it-IT" sz="2600" spc="-1" strike="noStrike">
                <a:solidFill>
                  <a:srgbClr val="000000"/>
                </a:solidFill>
                <a:uFill>
                  <a:solidFill>
                    <a:srgbClr val="ffffff"/>
                  </a:solidFill>
                </a:uFill>
                <a:latin typeface="Constantia"/>
              </a:rPr>
              <a:t>Quarto livello struttura</a:t>
            </a:r>
            <a:endParaRPr b="0" lang="it-IT" sz="26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Quinto livello struttura</a:t>
            </a:r>
            <a:endParaRPr b="0" lang="it-IT" sz="26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Sesto livello struttura</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Settimo livello strutturaFare clic per modificare stili del testo dello schema</a:t>
            </a:r>
            <a:endParaRPr b="0" lang="it-IT" sz="2600" spc="-1" strike="noStrike">
              <a:solidFill>
                <a:srgbClr val="000000"/>
              </a:solidFill>
              <a:uFill>
                <a:solidFill>
                  <a:srgbClr val="ffffff"/>
                </a:solidFill>
              </a:uFill>
              <a:latin typeface="Constantia"/>
            </a:endParaRPr>
          </a:p>
          <a:p>
            <a:pPr lvl="1" marL="640080" indent="-246600">
              <a:lnSpc>
                <a:spcPct val="100000"/>
              </a:lnSpc>
              <a:buClr>
                <a:srgbClr val="0f6fc6"/>
              </a:buClr>
              <a:buSzPct val="85000"/>
              <a:buFont typeface="Wingdings 2" charset="2"/>
              <a:buChar char=""/>
            </a:pPr>
            <a:r>
              <a:rPr b="0" lang="it-IT" sz="2400" spc="-1" strike="noStrike">
                <a:solidFill>
                  <a:srgbClr val="000000"/>
                </a:solidFill>
                <a:uFill>
                  <a:solidFill>
                    <a:srgbClr val="ffffff"/>
                  </a:solidFill>
                </a:uFill>
                <a:latin typeface="Constantia"/>
              </a:rPr>
              <a:t>Secondo livello</a:t>
            </a:r>
            <a:endParaRPr b="0" lang="it-IT" sz="2600" spc="-1" strike="noStrike">
              <a:solidFill>
                <a:srgbClr val="000000"/>
              </a:solidFill>
              <a:uFill>
                <a:solidFill>
                  <a:srgbClr val="ffffff"/>
                </a:solidFill>
              </a:uFill>
              <a:latin typeface="Constantia"/>
            </a:endParaRPr>
          </a:p>
          <a:p>
            <a:pPr lvl="2" marL="914400" indent="-246600">
              <a:lnSpc>
                <a:spcPct val="100000"/>
              </a:lnSpc>
              <a:buClr>
                <a:srgbClr val="009dd9"/>
              </a:buClr>
              <a:buSzPct val="70000"/>
              <a:buFont typeface="Wingdings 2" charset="2"/>
              <a:buChar char=""/>
            </a:pPr>
            <a:r>
              <a:rPr b="0" lang="it-IT" sz="2000" spc="-1" strike="noStrike">
                <a:solidFill>
                  <a:srgbClr val="000000"/>
                </a:solidFill>
                <a:uFill>
                  <a:solidFill>
                    <a:srgbClr val="ffffff"/>
                  </a:solidFill>
                </a:uFill>
                <a:latin typeface="Constantia"/>
              </a:rPr>
              <a:t>Terzo livello</a:t>
            </a:r>
            <a:endParaRPr b="0" lang="it-IT" sz="2600" spc="-1" strike="noStrike">
              <a:solidFill>
                <a:srgbClr val="000000"/>
              </a:solidFill>
              <a:uFill>
                <a:solidFill>
                  <a:srgbClr val="ffffff"/>
                </a:solidFill>
              </a:uFill>
              <a:latin typeface="Constantia"/>
            </a:endParaRPr>
          </a:p>
          <a:p>
            <a:pPr lvl="3" marL="1188720" indent="-209880">
              <a:lnSpc>
                <a:spcPct val="100000"/>
              </a:lnSpc>
              <a:buClr>
                <a:srgbClr val="0bd0d9"/>
              </a:buClr>
              <a:buSzPct val="65000"/>
              <a:buFont typeface="Wingdings 2" charset="2"/>
              <a:buChar char=""/>
            </a:pPr>
            <a:r>
              <a:rPr b="0" lang="it-IT" sz="1800" spc="-1" strike="noStrike">
                <a:solidFill>
                  <a:srgbClr val="000000"/>
                </a:solidFill>
                <a:uFill>
                  <a:solidFill>
                    <a:srgbClr val="ffffff"/>
                  </a:solidFill>
                </a:uFill>
                <a:latin typeface="Constantia"/>
              </a:rPr>
              <a:t>Quarto livello</a:t>
            </a:r>
            <a:endParaRPr b="0" lang="it-IT" sz="2600" spc="-1" strike="noStrike">
              <a:solidFill>
                <a:srgbClr val="000000"/>
              </a:solidFill>
              <a:uFill>
                <a:solidFill>
                  <a:srgbClr val="ffffff"/>
                </a:solidFill>
              </a:uFill>
              <a:latin typeface="Constantia"/>
            </a:endParaRPr>
          </a:p>
          <a:p>
            <a:pPr lvl="4" marL="1463040" indent="-209880">
              <a:lnSpc>
                <a:spcPct val="100000"/>
              </a:lnSpc>
              <a:buClr>
                <a:srgbClr val="10cf9b"/>
              </a:buClr>
              <a:buSzPct val="65000"/>
              <a:buFont typeface="Wingdings 2" charset="2"/>
              <a:buChar char=""/>
            </a:pPr>
            <a:r>
              <a:rPr b="0" lang="it-IT" sz="1800" spc="-1" strike="noStrike">
                <a:solidFill>
                  <a:srgbClr val="000000"/>
                </a:solidFill>
                <a:uFill>
                  <a:solidFill>
                    <a:srgbClr val="ffffff"/>
                  </a:solidFill>
                </a:uFill>
                <a:latin typeface="Constantia"/>
              </a:rPr>
              <a:t>Quinto livello</a:t>
            </a:r>
            <a:endParaRPr b="0" lang="it-IT" sz="2600" spc="-1" strike="noStrike">
              <a:solidFill>
                <a:srgbClr val="000000"/>
              </a:solidFill>
              <a:uFill>
                <a:solidFill>
                  <a:srgbClr val="ffffff"/>
                </a:solidFill>
              </a:uFill>
              <a:latin typeface="Constantia"/>
            </a:endParaRPr>
          </a:p>
        </p:txBody>
      </p:sp>
      <p:sp>
        <p:nvSpPr>
          <p:cNvPr id="92" name="PlaceHolder 7"/>
          <p:cNvSpPr>
            <a:spLocks noGrp="1"/>
          </p:cNvSpPr>
          <p:nvPr>
            <p:ph type="body"/>
          </p:nvPr>
        </p:nvSpPr>
        <p:spPr>
          <a:xfrm>
            <a:off x="4648320" y="1920240"/>
            <a:ext cx="4038120" cy="4434480"/>
          </a:xfrm>
          <a:prstGeom prst="rect">
            <a:avLst/>
          </a:prstGeom>
        </p:spPr>
        <p:txBody>
          <a:bodyPr lIns="90000" rIns="90000" tIns="45000" bIns="45000"/>
          <a:p>
            <a:pPr marL="432000" indent="-324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Fai clic per modificare il formato del testo della struttura</a:t>
            </a:r>
            <a:endParaRPr b="0" lang="it-IT" sz="26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0" lang="it-IT" sz="2600" spc="-1" strike="noStrike">
                <a:solidFill>
                  <a:srgbClr val="000000"/>
                </a:solidFill>
                <a:uFill>
                  <a:solidFill>
                    <a:srgbClr val="ffffff"/>
                  </a:solidFill>
                </a:uFill>
                <a:latin typeface="Constantia"/>
              </a:rPr>
              <a:t>Secondo livello struttura</a:t>
            </a:r>
            <a:endParaRPr b="0" lang="it-IT" sz="26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Terzo livello struttura</a:t>
            </a:r>
            <a:endParaRPr b="0" lang="it-IT" sz="26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0" lang="it-IT" sz="2600" spc="-1" strike="noStrike">
                <a:solidFill>
                  <a:srgbClr val="000000"/>
                </a:solidFill>
                <a:uFill>
                  <a:solidFill>
                    <a:srgbClr val="ffffff"/>
                  </a:solidFill>
                </a:uFill>
                <a:latin typeface="Constantia"/>
              </a:rPr>
              <a:t>Quarto livello struttura</a:t>
            </a:r>
            <a:endParaRPr b="0" lang="it-IT" sz="26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Quinto livello struttura</a:t>
            </a:r>
            <a:endParaRPr b="0" lang="it-IT" sz="26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Sesto livello struttura</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Settimo livello strutturaFare clic per modificare stili del testo dello schema</a:t>
            </a:r>
            <a:endParaRPr b="0" lang="it-IT" sz="2600" spc="-1" strike="noStrike">
              <a:solidFill>
                <a:srgbClr val="000000"/>
              </a:solidFill>
              <a:uFill>
                <a:solidFill>
                  <a:srgbClr val="ffffff"/>
                </a:solidFill>
              </a:uFill>
              <a:latin typeface="Constantia"/>
            </a:endParaRPr>
          </a:p>
          <a:p>
            <a:pPr lvl="1" marL="640080" indent="-246600">
              <a:lnSpc>
                <a:spcPct val="100000"/>
              </a:lnSpc>
              <a:buClr>
                <a:srgbClr val="0f6fc6"/>
              </a:buClr>
              <a:buSzPct val="85000"/>
              <a:buFont typeface="Wingdings 2" charset="2"/>
              <a:buChar char=""/>
            </a:pPr>
            <a:r>
              <a:rPr b="0" lang="it-IT" sz="2400" spc="-1" strike="noStrike">
                <a:solidFill>
                  <a:srgbClr val="000000"/>
                </a:solidFill>
                <a:uFill>
                  <a:solidFill>
                    <a:srgbClr val="ffffff"/>
                  </a:solidFill>
                </a:uFill>
                <a:latin typeface="Constantia"/>
              </a:rPr>
              <a:t>Secondo livello</a:t>
            </a:r>
            <a:endParaRPr b="0" lang="it-IT" sz="2600" spc="-1" strike="noStrike">
              <a:solidFill>
                <a:srgbClr val="000000"/>
              </a:solidFill>
              <a:uFill>
                <a:solidFill>
                  <a:srgbClr val="ffffff"/>
                </a:solidFill>
              </a:uFill>
              <a:latin typeface="Constantia"/>
            </a:endParaRPr>
          </a:p>
          <a:p>
            <a:pPr lvl="2" marL="914400" indent="-246600">
              <a:lnSpc>
                <a:spcPct val="100000"/>
              </a:lnSpc>
              <a:buClr>
                <a:srgbClr val="009dd9"/>
              </a:buClr>
              <a:buSzPct val="70000"/>
              <a:buFont typeface="Wingdings 2" charset="2"/>
              <a:buChar char=""/>
            </a:pPr>
            <a:r>
              <a:rPr b="0" lang="it-IT" sz="2000" spc="-1" strike="noStrike">
                <a:solidFill>
                  <a:srgbClr val="000000"/>
                </a:solidFill>
                <a:uFill>
                  <a:solidFill>
                    <a:srgbClr val="ffffff"/>
                  </a:solidFill>
                </a:uFill>
                <a:latin typeface="Constantia"/>
              </a:rPr>
              <a:t>Terzo livello</a:t>
            </a:r>
            <a:endParaRPr b="0" lang="it-IT" sz="2600" spc="-1" strike="noStrike">
              <a:solidFill>
                <a:srgbClr val="000000"/>
              </a:solidFill>
              <a:uFill>
                <a:solidFill>
                  <a:srgbClr val="ffffff"/>
                </a:solidFill>
              </a:uFill>
              <a:latin typeface="Constantia"/>
            </a:endParaRPr>
          </a:p>
          <a:p>
            <a:pPr lvl="3" marL="1188720" indent="-209880">
              <a:lnSpc>
                <a:spcPct val="100000"/>
              </a:lnSpc>
              <a:buClr>
                <a:srgbClr val="0bd0d9"/>
              </a:buClr>
              <a:buSzPct val="65000"/>
              <a:buFont typeface="Wingdings 2" charset="2"/>
              <a:buChar char=""/>
            </a:pPr>
            <a:r>
              <a:rPr b="0" lang="it-IT" sz="1800" spc="-1" strike="noStrike">
                <a:solidFill>
                  <a:srgbClr val="000000"/>
                </a:solidFill>
                <a:uFill>
                  <a:solidFill>
                    <a:srgbClr val="ffffff"/>
                  </a:solidFill>
                </a:uFill>
                <a:latin typeface="Constantia"/>
              </a:rPr>
              <a:t>Quarto livello</a:t>
            </a:r>
            <a:endParaRPr b="0" lang="it-IT" sz="2600" spc="-1" strike="noStrike">
              <a:solidFill>
                <a:srgbClr val="000000"/>
              </a:solidFill>
              <a:uFill>
                <a:solidFill>
                  <a:srgbClr val="ffffff"/>
                </a:solidFill>
              </a:uFill>
              <a:latin typeface="Constantia"/>
            </a:endParaRPr>
          </a:p>
          <a:p>
            <a:pPr lvl="4" marL="1463040" indent="-209880">
              <a:lnSpc>
                <a:spcPct val="100000"/>
              </a:lnSpc>
              <a:buClr>
                <a:srgbClr val="10cf9b"/>
              </a:buClr>
              <a:buSzPct val="65000"/>
              <a:buFont typeface="Wingdings 2" charset="2"/>
              <a:buChar char=""/>
            </a:pPr>
            <a:r>
              <a:rPr b="0" lang="it-IT" sz="1800" spc="-1" strike="noStrike">
                <a:solidFill>
                  <a:srgbClr val="000000"/>
                </a:solidFill>
                <a:uFill>
                  <a:solidFill>
                    <a:srgbClr val="ffffff"/>
                  </a:solidFill>
                </a:uFill>
                <a:latin typeface="Constantia"/>
              </a:rPr>
              <a:t>Quinto livello</a:t>
            </a:r>
            <a:endParaRPr b="0" lang="it-IT" sz="2600" spc="-1" strike="noStrike">
              <a:solidFill>
                <a:srgbClr val="000000"/>
              </a:solidFill>
              <a:uFill>
                <a:solidFill>
                  <a:srgbClr val="ffffff"/>
                </a:solidFill>
              </a:uFill>
              <a:latin typeface="Constantia"/>
            </a:endParaRPr>
          </a:p>
        </p:txBody>
      </p:sp>
      <p:sp>
        <p:nvSpPr>
          <p:cNvPr id="93" name="PlaceHolder 8"/>
          <p:cNvSpPr>
            <a:spLocks noGrp="1"/>
          </p:cNvSpPr>
          <p:nvPr>
            <p:ph type="dt"/>
          </p:nvPr>
        </p:nvSpPr>
        <p:spPr>
          <a:xfrm>
            <a:off x="457200" y="6356520"/>
            <a:ext cx="2133360" cy="364680"/>
          </a:xfrm>
          <a:prstGeom prst="rect">
            <a:avLst/>
          </a:prstGeom>
        </p:spPr>
        <p:txBody>
          <a:bodyPr lIns="0" rIns="0" tIns="0" bIns="0" anchor="b"/>
          <a:p>
            <a:pPr>
              <a:lnSpc>
                <a:spcPct val="100000"/>
              </a:lnSpc>
            </a:pPr>
            <a:fld id="{2552F348-075C-4245-927C-8DE681430A18}" type="datetime1">
              <a:rPr b="0" lang="it-IT" sz="1200" spc="-1" strike="noStrike">
                <a:solidFill>
                  <a:srgbClr val="035c75"/>
                </a:solidFill>
                <a:uFill>
                  <a:solidFill>
                    <a:srgbClr val="ffffff"/>
                  </a:solidFill>
                </a:uFill>
                <a:latin typeface="Constantia"/>
              </a:rPr>
              <a:t>18/11/2017</a:t>
            </a:fld>
            <a:endParaRPr b="0" lang="it-IT" sz="1400" spc="-1" strike="noStrike">
              <a:solidFill>
                <a:srgbClr val="000000"/>
              </a:solidFill>
              <a:uFill>
                <a:solidFill>
                  <a:srgbClr val="ffffff"/>
                </a:solidFill>
              </a:uFill>
              <a:latin typeface="Times New Roman"/>
            </a:endParaRPr>
          </a:p>
        </p:txBody>
      </p:sp>
      <p:sp>
        <p:nvSpPr>
          <p:cNvPr id="94" name="PlaceHolder 9"/>
          <p:cNvSpPr>
            <a:spLocks noGrp="1"/>
          </p:cNvSpPr>
          <p:nvPr>
            <p:ph type="ftr"/>
          </p:nvPr>
        </p:nvSpPr>
        <p:spPr>
          <a:xfrm>
            <a:off x="2666880" y="6356520"/>
            <a:ext cx="3352320" cy="364680"/>
          </a:xfrm>
          <a:prstGeom prst="rect">
            <a:avLst/>
          </a:prstGeom>
        </p:spPr>
        <p:txBody>
          <a:bodyPr lIns="0" rIns="0" tIns="0" bIns="0" anchor="b"/>
          <a:p>
            <a:endParaRPr b="0" lang="it-IT" sz="2400" spc="-1" strike="noStrike">
              <a:solidFill>
                <a:srgbClr val="000000"/>
              </a:solidFill>
              <a:uFill>
                <a:solidFill>
                  <a:srgbClr val="ffffff"/>
                </a:solidFill>
              </a:uFill>
              <a:latin typeface="Times New Roman"/>
            </a:endParaRPr>
          </a:p>
        </p:txBody>
      </p:sp>
      <p:sp>
        <p:nvSpPr>
          <p:cNvPr id="95" name="PlaceHolder 10"/>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F16924A2-E2C7-49D9-A702-36DABE696BFD}"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130"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31"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132" name="CustomShape 3"/>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133" name="CustomShape 4"/>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134" name="PlaceHolder 5"/>
          <p:cNvSpPr>
            <a:spLocks noGrp="1"/>
          </p:cNvSpPr>
          <p:nvPr>
            <p:ph type="title"/>
          </p:nvPr>
        </p:nvSpPr>
        <p:spPr>
          <a:xfrm>
            <a:off x="457200" y="704160"/>
            <a:ext cx="8229240" cy="1142640"/>
          </a:xfrm>
          <a:prstGeom prst="rect">
            <a:avLst/>
          </a:prstGeom>
        </p:spPr>
        <p:txBody>
          <a:bodyPr lIns="0" rIns="0" bIns="0" anchor="b"/>
          <a:p>
            <a:pPr>
              <a:lnSpc>
                <a:spcPct val="100000"/>
              </a:lnSpc>
            </a:pPr>
            <a:r>
              <a:rPr b="0" lang="it-IT" sz="5000" spc="-1" strike="noStrike">
                <a:solidFill>
                  <a:srgbClr val="04617b"/>
                </a:solidFill>
                <a:uFill>
                  <a:solidFill>
                    <a:srgbClr val="ffffff"/>
                  </a:solidFill>
                </a:uFill>
                <a:latin typeface="Constantia"/>
              </a:rPr>
              <a:t>Fare clic per modificare lo stile del titolo</a:t>
            </a:r>
            <a:endParaRPr b="0" lang="it-IT" sz="1800" spc="-1" strike="noStrike">
              <a:solidFill>
                <a:srgbClr val="000000"/>
              </a:solidFill>
              <a:uFill>
                <a:solidFill>
                  <a:srgbClr val="ffffff"/>
                </a:solidFill>
              </a:uFill>
              <a:latin typeface="Constantia"/>
            </a:endParaRPr>
          </a:p>
        </p:txBody>
      </p:sp>
      <p:sp>
        <p:nvSpPr>
          <p:cNvPr id="135" name="PlaceHolder 6"/>
          <p:cNvSpPr>
            <a:spLocks noGrp="1"/>
          </p:cNvSpPr>
          <p:nvPr>
            <p:ph type="body"/>
          </p:nvPr>
        </p:nvSpPr>
        <p:spPr>
          <a:xfrm>
            <a:off x="457200" y="1855080"/>
            <a:ext cx="4039920" cy="659160"/>
          </a:xfrm>
          <a:prstGeom prst="rect">
            <a:avLst/>
          </a:prstGeom>
        </p:spPr>
        <p:txBody>
          <a:bodyPr lIns="45720" rIns="45720" tIns="0" bIns="0" anchor="ctr"/>
          <a:p>
            <a:pPr marL="432000" indent="-324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Fai clic per modificare il formato del testo della struttura</a:t>
            </a:r>
            <a:endParaRPr b="0" lang="it-IT" sz="24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1" lang="it-IT" sz="2400" spc="-1" strike="noStrike">
                <a:solidFill>
                  <a:srgbClr val="04617b"/>
                </a:solidFill>
                <a:uFill>
                  <a:solidFill>
                    <a:srgbClr val="ffffff"/>
                  </a:solidFill>
                </a:uFill>
                <a:latin typeface="Constantia"/>
              </a:rPr>
              <a:t>Secondo livello struttura</a:t>
            </a:r>
            <a:endParaRPr b="0" lang="it-IT" sz="24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Terzo livello struttura</a:t>
            </a:r>
            <a:endParaRPr b="0" lang="it-IT" sz="24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1" lang="it-IT" sz="2400" spc="-1" strike="noStrike">
                <a:solidFill>
                  <a:srgbClr val="04617b"/>
                </a:solidFill>
                <a:uFill>
                  <a:solidFill>
                    <a:srgbClr val="ffffff"/>
                  </a:solidFill>
                </a:uFill>
                <a:latin typeface="Constantia"/>
              </a:rPr>
              <a:t>Quarto livello struttura</a:t>
            </a:r>
            <a:endParaRPr b="0" lang="it-IT" sz="24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Quinto livello struttura</a:t>
            </a:r>
            <a:endParaRPr b="0" lang="it-IT" sz="24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Sesto livello struttura</a:t>
            </a:r>
            <a:endParaRPr b="0" lang="it-IT" sz="2400" spc="-1" strike="noStrike">
              <a:solidFill>
                <a:srgbClr val="000000"/>
              </a:solidFill>
              <a:uFill>
                <a:solidFill>
                  <a:srgbClr val="ffffff"/>
                </a:solidFill>
              </a:uFill>
              <a:latin typeface="Constantia"/>
            </a:endParaRPr>
          </a:p>
          <a:p>
            <a:pPr>
              <a:lnSpc>
                <a:spcPct val="100000"/>
              </a:lnSpc>
            </a:pPr>
            <a:r>
              <a:rPr b="1" lang="it-IT" sz="2400" spc="-1" strike="noStrike">
                <a:solidFill>
                  <a:srgbClr val="04617b"/>
                </a:solidFill>
                <a:uFill>
                  <a:solidFill>
                    <a:srgbClr val="ffffff"/>
                  </a:solidFill>
                </a:uFill>
                <a:latin typeface="Constantia"/>
              </a:rPr>
              <a:t>Settimo livello strutturaFare clic per modificare stili del testo dello schema</a:t>
            </a:r>
            <a:endParaRPr b="0" lang="it-IT" sz="2400" spc="-1" strike="noStrike">
              <a:solidFill>
                <a:srgbClr val="000000"/>
              </a:solidFill>
              <a:uFill>
                <a:solidFill>
                  <a:srgbClr val="ffffff"/>
                </a:solidFill>
              </a:uFill>
              <a:latin typeface="Constantia"/>
            </a:endParaRPr>
          </a:p>
        </p:txBody>
      </p:sp>
      <p:sp>
        <p:nvSpPr>
          <p:cNvPr id="136" name="PlaceHolder 7"/>
          <p:cNvSpPr>
            <a:spLocks noGrp="1"/>
          </p:cNvSpPr>
          <p:nvPr>
            <p:ph type="body"/>
          </p:nvPr>
        </p:nvSpPr>
        <p:spPr>
          <a:xfrm>
            <a:off x="4645080" y="1859760"/>
            <a:ext cx="4041360" cy="654480"/>
          </a:xfrm>
          <a:prstGeom prst="rect">
            <a:avLst/>
          </a:prstGeom>
        </p:spPr>
        <p:txBody>
          <a:bodyPr lIns="45720" rIns="45720" tIns="0" bIns="0" anchor="ctr"/>
          <a:p>
            <a:pPr marL="432000" indent="-324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Fai clic per modificare il formato del testo della struttura</a:t>
            </a:r>
            <a:endParaRPr b="0" lang="it-IT" sz="24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1" lang="it-IT" sz="2400" spc="-1" strike="noStrike">
                <a:solidFill>
                  <a:srgbClr val="04617b"/>
                </a:solidFill>
                <a:uFill>
                  <a:solidFill>
                    <a:srgbClr val="ffffff"/>
                  </a:solidFill>
                </a:uFill>
                <a:latin typeface="Constantia"/>
              </a:rPr>
              <a:t>Secondo livello struttura</a:t>
            </a:r>
            <a:endParaRPr b="0" lang="it-IT" sz="24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Terzo livello struttura</a:t>
            </a:r>
            <a:endParaRPr b="0" lang="it-IT" sz="24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1" lang="it-IT" sz="2400" spc="-1" strike="noStrike">
                <a:solidFill>
                  <a:srgbClr val="04617b"/>
                </a:solidFill>
                <a:uFill>
                  <a:solidFill>
                    <a:srgbClr val="ffffff"/>
                  </a:solidFill>
                </a:uFill>
                <a:latin typeface="Constantia"/>
              </a:rPr>
              <a:t>Quarto livello struttura</a:t>
            </a:r>
            <a:endParaRPr b="0" lang="it-IT" sz="24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Quinto livello struttura</a:t>
            </a:r>
            <a:endParaRPr b="0" lang="it-IT" sz="24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1" lang="it-IT" sz="2400" spc="-1" strike="noStrike">
                <a:solidFill>
                  <a:srgbClr val="04617b"/>
                </a:solidFill>
                <a:uFill>
                  <a:solidFill>
                    <a:srgbClr val="ffffff"/>
                  </a:solidFill>
                </a:uFill>
                <a:latin typeface="Constantia"/>
              </a:rPr>
              <a:t>Sesto livello struttura</a:t>
            </a:r>
            <a:endParaRPr b="0" lang="it-IT" sz="2400" spc="-1" strike="noStrike">
              <a:solidFill>
                <a:srgbClr val="000000"/>
              </a:solidFill>
              <a:uFill>
                <a:solidFill>
                  <a:srgbClr val="ffffff"/>
                </a:solidFill>
              </a:uFill>
              <a:latin typeface="Constantia"/>
            </a:endParaRPr>
          </a:p>
          <a:p>
            <a:pPr>
              <a:lnSpc>
                <a:spcPct val="100000"/>
              </a:lnSpc>
            </a:pPr>
            <a:r>
              <a:rPr b="1" lang="it-IT" sz="2400" spc="-1" strike="noStrike">
                <a:solidFill>
                  <a:srgbClr val="04617b"/>
                </a:solidFill>
                <a:uFill>
                  <a:solidFill>
                    <a:srgbClr val="ffffff"/>
                  </a:solidFill>
                </a:uFill>
                <a:latin typeface="Constantia"/>
              </a:rPr>
              <a:t>Settimo livello strutturaFare clic per modificare stili del testo dello schema</a:t>
            </a:r>
            <a:endParaRPr b="0" lang="it-IT" sz="2400" spc="-1" strike="noStrike">
              <a:solidFill>
                <a:srgbClr val="000000"/>
              </a:solidFill>
              <a:uFill>
                <a:solidFill>
                  <a:srgbClr val="ffffff"/>
                </a:solidFill>
              </a:uFill>
              <a:latin typeface="Constantia"/>
            </a:endParaRPr>
          </a:p>
        </p:txBody>
      </p:sp>
      <p:sp>
        <p:nvSpPr>
          <p:cNvPr id="137" name="PlaceHolder 8"/>
          <p:cNvSpPr>
            <a:spLocks noGrp="1"/>
          </p:cNvSpPr>
          <p:nvPr>
            <p:ph type="body"/>
          </p:nvPr>
        </p:nvSpPr>
        <p:spPr>
          <a:xfrm>
            <a:off x="457200" y="2514600"/>
            <a:ext cx="4039920" cy="3845520"/>
          </a:xfrm>
          <a:prstGeom prst="rect">
            <a:avLst/>
          </a:prstGeom>
        </p:spPr>
        <p:txBody>
          <a:bodyPr lIns="90000" rIns="90000" tIns="0" bIns="45000"/>
          <a:p>
            <a:pPr marL="432000" indent="-324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Fai clic per modificare il formato del testo della struttura</a:t>
            </a:r>
            <a:endParaRPr b="0" lang="it-IT" sz="22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0" lang="it-IT" sz="2200" spc="-1" strike="noStrike">
                <a:solidFill>
                  <a:srgbClr val="000000"/>
                </a:solidFill>
                <a:uFill>
                  <a:solidFill>
                    <a:srgbClr val="ffffff"/>
                  </a:solidFill>
                </a:uFill>
                <a:latin typeface="Constantia"/>
              </a:rPr>
              <a:t>Secondo livello struttura</a:t>
            </a:r>
            <a:endParaRPr b="0" lang="it-IT" sz="22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Terzo livello struttura</a:t>
            </a:r>
            <a:endParaRPr b="0" lang="it-IT" sz="22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0" lang="it-IT" sz="2200" spc="-1" strike="noStrike">
                <a:solidFill>
                  <a:srgbClr val="000000"/>
                </a:solidFill>
                <a:uFill>
                  <a:solidFill>
                    <a:srgbClr val="ffffff"/>
                  </a:solidFill>
                </a:uFill>
                <a:latin typeface="Constantia"/>
              </a:rPr>
              <a:t>Quarto livello struttura</a:t>
            </a:r>
            <a:endParaRPr b="0" lang="it-IT" sz="22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Quinto livello struttura</a:t>
            </a:r>
            <a:endParaRPr b="0" lang="it-IT" sz="22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Sesto livello struttura</a:t>
            </a:r>
            <a:endParaRPr b="0" lang="it-IT" sz="22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200" spc="-1" strike="noStrike">
                <a:solidFill>
                  <a:srgbClr val="000000"/>
                </a:solidFill>
                <a:uFill>
                  <a:solidFill>
                    <a:srgbClr val="ffffff"/>
                  </a:solidFill>
                </a:uFill>
                <a:latin typeface="Constantia"/>
              </a:rPr>
              <a:t>Settimo livello strutturaFare clic per modificare stili del testo dello schema</a:t>
            </a:r>
            <a:endParaRPr b="0" lang="it-IT" sz="2200" spc="-1" strike="noStrike">
              <a:solidFill>
                <a:srgbClr val="000000"/>
              </a:solidFill>
              <a:uFill>
                <a:solidFill>
                  <a:srgbClr val="ffffff"/>
                </a:solidFill>
              </a:uFill>
              <a:latin typeface="Constantia"/>
            </a:endParaRPr>
          </a:p>
          <a:p>
            <a:pPr lvl="1" marL="640080" indent="-246600">
              <a:lnSpc>
                <a:spcPct val="100000"/>
              </a:lnSpc>
              <a:buClr>
                <a:srgbClr val="0f6fc6"/>
              </a:buClr>
              <a:buSzPct val="85000"/>
              <a:buFont typeface="Wingdings 2" charset="2"/>
              <a:buChar char=""/>
            </a:pPr>
            <a:r>
              <a:rPr b="0" lang="it-IT" sz="2000" spc="-1" strike="noStrike">
                <a:solidFill>
                  <a:srgbClr val="000000"/>
                </a:solidFill>
                <a:uFill>
                  <a:solidFill>
                    <a:srgbClr val="ffffff"/>
                  </a:solidFill>
                </a:uFill>
                <a:latin typeface="Constantia"/>
              </a:rPr>
              <a:t>Secondo livello</a:t>
            </a:r>
            <a:endParaRPr b="0" lang="it-IT" sz="2200" spc="-1" strike="noStrike">
              <a:solidFill>
                <a:srgbClr val="000000"/>
              </a:solidFill>
              <a:uFill>
                <a:solidFill>
                  <a:srgbClr val="ffffff"/>
                </a:solidFill>
              </a:uFill>
              <a:latin typeface="Constantia"/>
            </a:endParaRPr>
          </a:p>
          <a:p>
            <a:pPr lvl="2" marL="914400" indent="-246600">
              <a:lnSpc>
                <a:spcPct val="100000"/>
              </a:lnSpc>
              <a:buClr>
                <a:srgbClr val="009dd9"/>
              </a:buClr>
              <a:buSzPct val="70000"/>
              <a:buFont typeface="Wingdings 2" charset="2"/>
              <a:buChar char=""/>
            </a:pPr>
            <a:r>
              <a:rPr b="0" lang="it-IT" sz="1800" spc="-1" strike="noStrike">
                <a:solidFill>
                  <a:srgbClr val="000000"/>
                </a:solidFill>
                <a:uFill>
                  <a:solidFill>
                    <a:srgbClr val="ffffff"/>
                  </a:solidFill>
                </a:uFill>
                <a:latin typeface="Constantia"/>
              </a:rPr>
              <a:t>Terzo livello</a:t>
            </a:r>
            <a:endParaRPr b="0" lang="it-IT" sz="2200" spc="-1" strike="noStrike">
              <a:solidFill>
                <a:srgbClr val="000000"/>
              </a:solidFill>
              <a:uFill>
                <a:solidFill>
                  <a:srgbClr val="ffffff"/>
                </a:solidFill>
              </a:uFill>
              <a:latin typeface="Constantia"/>
            </a:endParaRPr>
          </a:p>
          <a:p>
            <a:pPr lvl="3" marL="1188720" indent="-209880">
              <a:lnSpc>
                <a:spcPct val="100000"/>
              </a:lnSpc>
              <a:buClr>
                <a:srgbClr val="0bd0d9"/>
              </a:buClr>
              <a:buSzPct val="65000"/>
              <a:buFont typeface="Wingdings 2" charset="2"/>
              <a:buChar char=""/>
            </a:pPr>
            <a:r>
              <a:rPr b="0" lang="it-IT" sz="1600" spc="-1" strike="noStrike">
                <a:solidFill>
                  <a:srgbClr val="000000"/>
                </a:solidFill>
                <a:uFill>
                  <a:solidFill>
                    <a:srgbClr val="ffffff"/>
                  </a:solidFill>
                </a:uFill>
                <a:latin typeface="Constantia"/>
              </a:rPr>
              <a:t>Quarto livello</a:t>
            </a:r>
            <a:endParaRPr b="0" lang="it-IT" sz="2200" spc="-1" strike="noStrike">
              <a:solidFill>
                <a:srgbClr val="000000"/>
              </a:solidFill>
              <a:uFill>
                <a:solidFill>
                  <a:srgbClr val="ffffff"/>
                </a:solidFill>
              </a:uFill>
              <a:latin typeface="Constantia"/>
            </a:endParaRPr>
          </a:p>
          <a:p>
            <a:pPr lvl="4" marL="1463040" indent="-209880">
              <a:lnSpc>
                <a:spcPct val="100000"/>
              </a:lnSpc>
              <a:buClr>
                <a:srgbClr val="10cf9b"/>
              </a:buClr>
              <a:buSzPct val="65000"/>
              <a:buFont typeface="Wingdings 2" charset="2"/>
              <a:buChar char=""/>
            </a:pPr>
            <a:r>
              <a:rPr b="0" lang="it-IT" sz="1600" spc="-1" strike="noStrike">
                <a:solidFill>
                  <a:srgbClr val="000000"/>
                </a:solidFill>
                <a:uFill>
                  <a:solidFill>
                    <a:srgbClr val="ffffff"/>
                  </a:solidFill>
                </a:uFill>
                <a:latin typeface="Constantia"/>
              </a:rPr>
              <a:t>Quinto livello</a:t>
            </a:r>
            <a:endParaRPr b="0" lang="it-IT" sz="2200" spc="-1" strike="noStrike">
              <a:solidFill>
                <a:srgbClr val="000000"/>
              </a:solidFill>
              <a:uFill>
                <a:solidFill>
                  <a:srgbClr val="ffffff"/>
                </a:solidFill>
              </a:uFill>
              <a:latin typeface="Constantia"/>
            </a:endParaRPr>
          </a:p>
        </p:txBody>
      </p:sp>
      <p:sp>
        <p:nvSpPr>
          <p:cNvPr id="138" name="PlaceHolder 9"/>
          <p:cNvSpPr>
            <a:spLocks noGrp="1"/>
          </p:cNvSpPr>
          <p:nvPr>
            <p:ph type="body"/>
          </p:nvPr>
        </p:nvSpPr>
        <p:spPr>
          <a:xfrm>
            <a:off x="4645080" y="2514600"/>
            <a:ext cx="4041360" cy="3845520"/>
          </a:xfrm>
          <a:prstGeom prst="rect">
            <a:avLst/>
          </a:prstGeom>
        </p:spPr>
        <p:txBody>
          <a:bodyPr lIns="90000" rIns="90000" tIns="0" bIns="45000"/>
          <a:p>
            <a:pPr marL="432000" indent="-324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Fai clic per modificare il formato del testo della struttura</a:t>
            </a:r>
            <a:endParaRPr b="0" lang="it-IT" sz="22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0" lang="it-IT" sz="2200" spc="-1" strike="noStrike">
                <a:solidFill>
                  <a:srgbClr val="000000"/>
                </a:solidFill>
                <a:uFill>
                  <a:solidFill>
                    <a:srgbClr val="ffffff"/>
                  </a:solidFill>
                </a:uFill>
                <a:latin typeface="Constantia"/>
              </a:rPr>
              <a:t>Secondo livello struttura</a:t>
            </a:r>
            <a:endParaRPr b="0" lang="it-IT" sz="22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Terzo livello struttura</a:t>
            </a:r>
            <a:endParaRPr b="0" lang="it-IT" sz="22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0" lang="it-IT" sz="2200" spc="-1" strike="noStrike">
                <a:solidFill>
                  <a:srgbClr val="000000"/>
                </a:solidFill>
                <a:uFill>
                  <a:solidFill>
                    <a:srgbClr val="ffffff"/>
                  </a:solidFill>
                </a:uFill>
                <a:latin typeface="Constantia"/>
              </a:rPr>
              <a:t>Quarto livello struttura</a:t>
            </a:r>
            <a:endParaRPr b="0" lang="it-IT" sz="22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Quinto livello struttura</a:t>
            </a:r>
            <a:endParaRPr b="0" lang="it-IT" sz="22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0" lang="it-IT" sz="2200" spc="-1" strike="noStrike">
                <a:solidFill>
                  <a:srgbClr val="000000"/>
                </a:solidFill>
                <a:uFill>
                  <a:solidFill>
                    <a:srgbClr val="ffffff"/>
                  </a:solidFill>
                </a:uFill>
                <a:latin typeface="Constantia"/>
              </a:rPr>
              <a:t>Sesto livello struttura</a:t>
            </a:r>
            <a:endParaRPr b="0" lang="it-IT" sz="22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200" spc="-1" strike="noStrike">
                <a:solidFill>
                  <a:srgbClr val="000000"/>
                </a:solidFill>
                <a:uFill>
                  <a:solidFill>
                    <a:srgbClr val="ffffff"/>
                  </a:solidFill>
                </a:uFill>
                <a:latin typeface="Constantia"/>
              </a:rPr>
              <a:t>Settimo livello strutturaFare clic per modificare stili del testo dello schema</a:t>
            </a:r>
            <a:endParaRPr b="0" lang="it-IT" sz="2200" spc="-1" strike="noStrike">
              <a:solidFill>
                <a:srgbClr val="000000"/>
              </a:solidFill>
              <a:uFill>
                <a:solidFill>
                  <a:srgbClr val="ffffff"/>
                </a:solidFill>
              </a:uFill>
              <a:latin typeface="Constantia"/>
            </a:endParaRPr>
          </a:p>
          <a:p>
            <a:pPr lvl="1" marL="640080" indent="-246600">
              <a:lnSpc>
                <a:spcPct val="100000"/>
              </a:lnSpc>
              <a:buClr>
                <a:srgbClr val="0f6fc6"/>
              </a:buClr>
              <a:buSzPct val="85000"/>
              <a:buFont typeface="Wingdings 2" charset="2"/>
              <a:buChar char=""/>
            </a:pPr>
            <a:r>
              <a:rPr b="0" lang="it-IT" sz="2000" spc="-1" strike="noStrike">
                <a:solidFill>
                  <a:srgbClr val="000000"/>
                </a:solidFill>
                <a:uFill>
                  <a:solidFill>
                    <a:srgbClr val="ffffff"/>
                  </a:solidFill>
                </a:uFill>
                <a:latin typeface="Constantia"/>
              </a:rPr>
              <a:t>Secondo livello</a:t>
            </a:r>
            <a:endParaRPr b="0" lang="it-IT" sz="2200" spc="-1" strike="noStrike">
              <a:solidFill>
                <a:srgbClr val="000000"/>
              </a:solidFill>
              <a:uFill>
                <a:solidFill>
                  <a:srgbClr val="ffffff"/>
                </a:solidFill>
              </a:uFill>
              <a:latin typeface="Constantia"/>
            </a:endParaRPr>
          </a:p>
          <a:p>
            <a:pPr lvl="2" marL="914400" indent="-246600">
              <a:lnSpc>
                <a:spcPct val="100000"/>
              </a:lnSpc>
              <a:buClr>
                <a:srgbClr val="009dd9"/>
              </a:buClr>
              <a:buSzPct val="70000"/>
              <a:buFont typeface="Wingdings 2" charset="2"/>
              <a:buChar char=""/>
            </a:pPr>
            <a:r>
              <a:rPr b="0" lang="it-IT" sz="1800" spc="-1" strike="noStrike">
                <a:solidFill>
                  <a:srgbClr val="000000"/>
                </a:solidFill>
                <a:uFill>
                  <a:solidFill>
                    <a:srgbClr val="ffffff"/>
                  </a:solidFill>
                </a:uFill>
                <a:latin typeface="Constantia"/>
              </a:rPr>
              <a:t>Terzo livello</a:t>
            </a:r>
            <a:endParaRPr b="0" lang="it-IT" sz="2200" spc="-1" strike="noStrike">
              <a:solidFill>
                <a:srgbClr val="000000"/>
              </a:solidFill>
              <a:uFill>
                <a:solidFill>
                  <a:srgbClr val="ffffff"/>
                </a:solidFill>
              </a:uFill>
              <a:latin typeface="Constantia"/>
            </a:endParaRPr>
          </a:p>
          <a:p>
            <a:pPr lvl="3" marL="1188720" indent="-209880">
              <a:lnSpc>
                <a:spcPct val="100000"/>
              </a:lnSpc>
              <a:buClr>
                <a:srgbClr val="0bd0d9"/>
              </a:buClr>
              <a:buSzPct val="65000"/>
              <a:buFont typeface="Wingdings 2" charset="2"/>
              <a:buChar char=""/>
            </a:pPr>
            <a:r>
              <a:rPr b="0" lang="it-IT" sz="1600" spc="-1" strike="noStrike">
                <a:solidFill>
                  <a:srgbClr val="000000"/>
                </a:solidFill>
                <a:uFill>
                  <a:solidFill>
                    <a:srgbClr val="ffffff"/>
                  </a:solidFill>
                </a:uFill>
                <a:latin typeface="Constantia"/>
              </a:rPr>
              <a:t>Quarto livello</a:t>
            </a:r>
            <a:endParaRPr b="0" lang="it-IT" sz="2200" spc="-1" strike="noStrike">
              <a:solidFill>
                <a:srgbClr val="000000"/>
              </a:solidFill>
              <a:uFill>
                <a:solidFill>
                  <a:srgbClr val="ffffff"/>
                </a:solidFill>
              </a:uFill>
              <a:latin typeface="Constantia"/>
            </a:endParaRPr>
          </a:p>
          <a:p>
            <a:pPr lvl="4" marL="1463040" indent="-209880">
              <a:lnSpc>
                <a:spcPct val="100000"/>
              </a:lnSpc>
              <a:buClr>
                <a:srgbClr val="10cf9b"/>
              </a:buClr>
              <a:buSzPct val="65000"/>
              <a:buFont typeface="Wingdings 2" charset="2"/>
              <a:buChar char=""/>
            </a:pPr>
            <a:r>
              <a:rPr b="0" lang="it-IT" sz="1600" spc="-1" strike="noStrike">
                <a:solidFill>
                  <a:srgbClr val="000000"/>
                </a:solidFill>
                <a:uFill>
                  <a:solidFill>
                    <a:srgbClr val="ffffff"/>
                  </a:solidFill>
                </a:uFill>
                <a:latin typeface="Constantia"/>
              </a:rPr>
              <a:t>Quinto livello</a:t>
            </a:r>
            <a:endParaRPr b="0" lang="it-IT" sz="2200" spc="-1" strike="noStrike">
              <a:solidFill>
                <a:srgbClr val="000000"/>
              </a:solidFill>
              <a:uFill>
                <a:solidFill>
                  <a:srgbClr val="ffffff"/>
                </a:solidFill>
              </a:uFill>
              <a:latin typeface="Constantia"/>
            </a:endParaRPr>
          </a:p>
        </p:txBody>
      </p:sp>
      <p:sp>
        <p:nvSpPr>
          <p:cNvPr id="139" name="PlaceHolder 10"/>
          <p:cNvSpPr>
            <a:spLocks noGrp="1"/>
          </p:cNvSpPr>
          <p:nvPr>
            <p:ph type="dt"/>
          </p:nvPr>
        </p:nvSpPr>
        <p:spPr>
          <a:xfrm>
            <a:off x="457200" y="6356520"/>
            <a:ext cx="2133360" cy="364680"/>
          </a:xfrm>
          <a:prstGeom prst="rect">
            <a:avLst/>
          </a:prstGeom>
        </p:spPr>
        <p:txBody>
          <a:bodyPr lIns="0" rIns="0" tIns="0" bIns="0" anchor="b"/>
          <a:p>
            <a:pPr>
              <a:lnSpc>
                <a:spcPct val="100000"/>
              </a:lnSpc>
            </a:pPr>
            <a:fld id="{54930FCE-710B-419B-B393-86531222F8C4}" type="datetime1">
              <a:rPr b="0" lang="it-IT" sz="1200" spc="-1" strike="noStrike">
                <a:solidFill>
                  <a:srgbClr val="035c75"/>
                </a:solidFill>
                <a:uFill>
                  <a:solidFill>
                    <a:srgbClr val="ffffff"/>
                  </a:solidFill>
                </a:uFill>
                <a:latin typeface="Constantia"/>
              </a:rPr>
              <a:t>18/11/2017</a:t>
            </a:fld>
            <a:endParaRPr b="0" lang="it-IT" sz="1400" spc="-1" strike="noStrike">
              <a:solidFill>
                <a:srgbClr val="000000"/>
              </a:solidFill>
              <a:uFill>
                <a:solidFill>
                  <a:srgbClr val="ffffff"/>
                </a:solidFill>
              </a:uFill>
              <a:latin typeface="Times New Roman"/>
            </a:endParaRPr>
          </a:p>
        </p:txBody>
      </p:sp>
      <p:sp>
        <p:nvSpPr>
          <p:cNvPr id="140" name="PlaceHolder 11"/>
          <p:cNvSpPr>
            <a:spLocks noGrp="1"/>
          </p:cNvSpPr>
          <p:nvPr>
            <p:ph type="ftr"/>
          </p:nvPr>
        </p:nvSpPr>
        <p:spPr>
          <a:xfrm>
            <a:off x="2666880" y="6356520"/>
            <a:ext cx="3352320" cy="364680"/>
          </a:xfrm>
          <a:prstGeom prst="rect">
            <a:avLst/>
          </a:prstGeom>
        </p:spPr>
        <p:txBody>
          <a:bodyPr lIns="0" rIns="0" tIns="0" bIns="0" anchor="b"/>
          <a:p>
            <a:endParaRPr b="0" lang="it-IT" sz="2400" spc="-1" strike="noStrike">
              <a:solidFill>
                <a:srgbClr val="000000"/>
              </a:solidFill>
              <a:uFill>
                <a:solidFill>
                  <a:srgbClr val="ffffff"/>
                </a:solidFill>
              </a:uFill>
              <a:latin typeface="Times New Roman"/>
            </a:endParaRPr>
          </a:p>
        </p:txBody>
      </p:sp>
      <p:sp>
        <p:nvSpPr>
          <p:cNvPr id="141" name="PlaceHolder 12"/>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2D13057A-C6F2-4A0E-B171-D78165C1E5D0}"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176" name="CustomShape 1"/>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77" name="CustomShape 2"/>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178" name="CustomShape 3"/>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179" name="CustomShape 4"/>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sp>
        <p:nvSpPr>
          <p:cNvPr id="180" name="PlaceHolder 5"/>
          <p:cNvSpPr>
            <a:spLocks noGrp="1"/>
          </p:cNvSpPr>
          <p:nvPr>
            <p:ph type="title"/>
          </p:nvPr>
        </p:nvSpPr>
        <p:spPr>
          <a:xfrm>
            <a:off x="457200" y="704160"/>
            <a:ext cx="8305560" cy="1142640"/>
          </a:xfrm>
          <a:prstGeom prst="rect">
            <a:avLst/>
          </a:prstGeom>
        </p:spPr>
        <p:txBody>
          <a:bodyPr lIns="0" rIns="0" bIns="0" anchor="b"/>
          <a:p>
            <a:pPr>
              <a:lnSpc>
                <a:spcPct val="100000"/>
              </a:lnSpc>
            </a:pPr>
            <a:r>
              <a:rPr b="0" lang="it-IT" sz="5000" spc="-1" strike="noStrike">
                <a:solidFill>
                  <a:srgbClr val="04617b"/>
                </a:solidFill>
                <a:uFill>
                  <a:solidFill>
                    <a:srgbClr val="ffffff"/>
                  </a:solidFill>
                </a:uFill>
                <a:latin typeface="Constantia"/>
              </a:rPr>
              <a:t>Fare clic per modificare lo stile del titolo</a:t>
            </a:r>
            <a:endParaRPr b="0" lang="it-IT" sz="1800" spc="-1" strike="noStrike">
              <a:solidFill>
                <a:srgbClr val="000000"/>
              </a:solidFill>
              <a:uFill>
                <a:solidFill>
                  <a:srgbClr val="ffffff"/>
                </a:solidFill>
              </a:uFill>
              <a:latin typeface="Constantia"/>
            </a:endParaRPr>
          </a:p>
        </p:txBody>
      </p:sp>
      <p:sp>
        <p:nvSpPr>
          <p:cNvPr id="181" name="PlaceHolder 6"/>
          <p:cNvSpPr>
            <a:spLocks noGrp="1"/>
          </p:cNvSpPr>
          <p:nvPr>
            <p:ph type="dt"/>
          </p:nvPr>
        </p:nvSpPr>
        <p:spPr>
          <a:xfrm>
            <a:off x="457200" y="6356520"/>
            <a:ext cx="2133360" cy="364680"/>
          </a:xfrm>
          <a:prstGeom prst="rect">
            <a:avLst/>
          </a:prstGeom>
        </p:spPr>
        <p:txBody>
          <a:bodyPr lIns="0" rIns="0" tIns="0" bIns="0" anchor="b"/>
          <a:p>
            <a:pPr>
              <a:lnSpc>
                <a:spcPct val="100000"/>
              </a:lnSpc>
            </a:pPr>
            <a:fld id="{50770D23-C5E2-49B8-8E5F-53F8677205FA}" type="datetime1">
              <a:rPr b="0" lang="it-IT" sz="1200" spc="-1" strike="noStrike">
                <a:solidFill>
                  <a:srgbClr val="035c75"/>
                </a:solidFill>
                <a:uFill>
                  <a:solidFill>
                    <a:srgbClr val="ffffff"/>
                  </a:solidFill>
                </a:uFill>
                <a:latin typeface="Constantia"/>
              </a:rPr>
              <a:t>18/11/2017</a:t>
            </a:fld>
            <a:endParaRPr b="0" lang="it-IT" sz="1400" spc="-1" strike="noStrike">
              <a:solidFill>
                <a:srgbClr val="000000"/>
              </a:solidFill>
              <a:uFill>
                <a:solidFill>
                  <a:srgbClr val="ffffff"/>
                </a:solidFill>
              </a:uFill>
              <a:latin typeface="Times New Roman"/>
            </a:endParaRPr>
          </a:p>
        </p:txBody>
      </p:sp>
      <p:sp>
        <p:nvSpPr>
          <p:cNvPr id="182" name="PlaceHolder 7"/>
          <p:cNvSpPr>
            <a:spLocks noGrp="1"/>
          </p:cNvSpPr>
          <p:nvPr>
            <p:ph type="ftr"/>
          </p:nvPr>
        </p:nvSpPr>
        <p:spPr>
          <a:xfrm>
            <a:off x="2666880" y="6356520"/>
            <a:ext cx="3352320" cy="364680"/>
          </a:xfrm>
          <a:prstGeom prst="rect">
            <a:avLst/>
          </a:prstGeom>
        </p:spPr>
        <p:txBody>
          <a:bodyPr lIns="0" rIns="0" tIns="0" bIns="0" anchor="b"/>
          <a:p>
            <a:endParaRPr b="0" lang="it-IT" sz="2400" spc="-1" strike="noStrike">
              <a:solidFill>
                <a:srgbClr val="000000"/>
              </a:solidFill>
              <a:uFill>
                <a:solidFill>
                  <a:srgbClr val="ffffff"/>
                </a:solidFill>
              </a:uFill>
              <a:latin typeface="Times New Roman"/>
            </a:endParaRPr>
          </a:p>
        </p:txBody>
      </p:sp>
      <p:sp>
        <p:nvSpPr>
          <p:cNvPr id="183" name="PlaceHolder 8"/>
          <p:cNvSpPr>
            <a:spLocks noGrp="1"/>
          </p:cNvSpPr>
          <p:nvPr>
            <p:ph type="sldNum"/>
          </p:nvPr>
        </p:nvSpPr>
        <p:spPr>
          <a:xfrm>
            <a:off x="7924680" y="6356520"/>
            <a:ext cx="761760" cy="364680"/>
          </a:xfrm>
          <a:prstGeom prst="rect">
            <a:avLst/>
          </a:prstGeom>
        </p:spPr>
        <p:txBody>
          <a:bodyPr lIns="0" rIns="0" tIns="0" bIns="0" anchor="b"/>
          <a:p>
            <a:pPr algn="r">
              <a:lnSpc>
                <a:spcPct val="100000"/>
              </a:lnSpc>
            </a:pPr>
            <a:fld id="{2F93E0CE-0C1F-4358-9B96-572686FA5EEA}"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
        <p:nvSpPr>
          <p:cNvPr id="184"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it-IT" sz="2600" spc="-1" strike="noStrike">
                <a:solidFill>
                  <a:srgbClr val="000000"/>
                </a:solidFill>
                <a:uFill>
                  <a:solidFill>
                    <a:srgbClr val="ffffff"/>
                  </a:solidFill>
                </a:uFill>
                <a:latin typeface="Constantia"/>
              </a:rPr>
              <a:t>Fai clic per modificare il formato del testo della struttura</a:t>
            </a:r>
            <a:endParaRPr b="0" lang="it-IT" sz="2600" spc="-1" strike="noStrike">
              <a:solidFill>
                <a:srgbClr val="000000"/>
              </a:solidFill>
              <a:uFill>
                <a:solidFill>
                  <a:srgbClr val="ffffff"/>
                </a:solidFill>
              </a:uFill>
              <a:latin typeface="Constantia"/>
            </a:endParaRPr>
          </a:p>
          <a:p>
            <a:pPr lvl="1" marL="864000" indent="-324000">
              <a:buClr>
                <a:srgbClr val="000000"/>
              </a:buClr>
              <a:buSzPct val="75000"/>
              <a:buFont typeface="Symbol" charset="2"/>
              <a:buChar char=""/>
            </a:pPr>
            <a:r>
              <a:rPr b="0" lang="it-IT" sz="2100" spc="-1" strike="noStrike">
                <a:solidFill>
                  <a:srgbClr val="000000"/>
                </a:solidFill>
                <a:uFill>
                  <a:solidFill>
                    <a:srgbClr val="ffffff"/>
                  </a:solidFill>
                </a:uFill>
                <a:latin typeface="Constantia"/>
              </a:rPr>
              <a:t>Secondo livello struttura</a:t>
            </a:r>
            <a:endParaRPr b="0" lang="it-IT" sz="2100" spc="-1" strike="noStrike">
              <a:solidFill>
                <a:srgbClr val="000000"/>
              </a:solidFill>
              <a:uFill>
                <a:solidFill>
                  <a:srgbClr val="ffffff"/>
                </a:solidFill>
              </a:uFill>
              <a:latin typeface="Constantia"/>
            </a:endParaRPr>
          </a:p>
          <a:p>
            <a:pPr lvl="2" marL="1296000" indent="-288000">
              <a:buClr>
                <a:srgbClr val="000000"/>
              </a:buClr>
              <a:buSzPct val="45000"/>
              <a:buFont typeface="Wingdings" charset="2"/>
              <a:buChar char=""/>
            </a:pPr>
            <a:r>
              <a:rPr b="0" lang="it-IT" sz="2000" spc="-1" strike="noStrike">
                <a:solidFill>
                  <a:srgbClr val="000000"/>
                </a:solidFill>
                <a:uFill>
                  <a:solidFill>
                    <a:srgbClr val="ffffff"/>
                  </a:solidFill>
                </a:uFill>
                <a:latin typeface="Constantia"/>
              </a:rPr>
              <a:t>Terzo livello struttura</a:t>
            </a:r>
            <a:endParaRPr b="0" lang="it-IT" sz="2000" spc="-1" strike="noStrike">
              <a:solidFill>
                <a:srgbClr val="000000"/>
              </a:solidFill>
              <a:uFill>
                <a:solidFill>
                  <a:srgbClr val="ffffff"/>
                </a:solidFill>
              </a:uFill>
              <a:latin typeface="Constantia"/>
            </a:endParaRPr>
          </a:p>
          <a:p>
            <a:pPr lvl="3" marL="1728000" indent="-216000">
              <a:buClr>
                <a:srgbClr val="000000"/>
              </a:buClr>
              <a:buSzPct val="75000"/>
              <a:buFont typeface="Symbol" charset="2"/>
              <a:buChar char=""/>
            </a:pPr>
            <a:r>
              <a:rPr b="0" lang="it-IT" sz="2000" spc="-1" strike="noStrike">
                <a:solidFill>
                  <a:srgbClr val="000000"/>
                </a:solidFill>
                <a:uFill>
                  <a:solidFill>
                    <a:srgbClr val="ffffff"/>
                  </a:solidFill>
                </a:uFill>
                <a:latin typeface="Constantia"/>
              </a:rPr>
              <a:t>Quarto livello struttura</a:t>
            </a:r>
            <a:endParaRPr b="0" lang="it-IT" sz="2000" spc="-1" strike="noStrike">
              <a:solidFill>
                <a:srgbClr val="000000"/>
              </a:solidFill>
              <a:uFill>
                <a:solidFill>
                  <a:srgbClr val="ffffff"/>
                </a:solidFill>
              </a:uFill>
              <a:latin typeface="Constantia"/>
            </a:endParaRPr>
          </a:p>
          <a:p>
            <a:pPr lvl="4" marL="2160000" indent="-216000">
              <a:buClr>
                <a:srgbClr val="000000"/>
              </a:buClr>
              <a:buSzPct val="45000"/>
              <a:buFont typeface="Wingdings" charset="2"/>
              <a:buChar char=""/>
            </a:pPr>
            <a:r>
              <a:rPr b="0" lang="it-IT" sz="2000" spc="-1" strike="noStrike">
                <a:solidFill>
                  <a:srgbClr val="000000"/>
                </a:solidFill>
                <a:uFill>
                  <a:solidFill>
                    <a:srgbClr val="ffffff"/>
                  </a:solidFill>
                </a:uFill>
                <a:latin typeface="Constantia"/>
              </a:rPr>
              <a:t>Quinto livello struttura</a:t>
            </a:r>
            <a:endParaRPr b="0" lang="it-IT" sz="2000" spc="-1" strike="noStrike">
              <a:solidFill>
                <a:srgbClr val="000000"/>
              </a:solidFill>
              <a:uFill>
                <a:solidFill>
                  <a:srgbClr val="ffffff"/>
                </a:solidFill>
              </a:uFill>
              <a:latin typeface="Constantia"/>
            </a:endParaRPr>
          </a:p>
          <a:p>
            <a:pPr lvl="5" marL="2592000" indent="-216000">
              <a:buClr>
                <a:srgbClr val="000000"/>
              </a:buClr>
              <a:buSzPct val="45000"/>
              <a:buFont typeface="Wingdings" charset="2"/>
              <a:buChar char=""/>
            </a:pPr>
            <a:r>
              <a:rPr b="0" lang="it-IT" sz="2000" spc="-1" strike="noStrike">
                <a:solidFill>
                  <a:srgbClr val="000000"/>
                </a:solidFill>
                <a:uFill>
                  <a:solidFill>
                    <a:srgbClr val="ffffff"/>
                  </a:solidFill>
                </a:uFill>
                <a:latin typeface="Constantia"/>
              </a:rPr>
              <a:t>Sesto livello struttura</a:t>
            </a:r>
            <a:endParaRPr b="0" lang="it-IT" sz="2000" spc="-1" strike="noStrike">
              <a:solidFill>
                <a:srgbClr val="000000"/>
              </a:solidFill>
              <a:uFill>
                <a:solidFill>
                  <a:srgbClr val="ffffff"/>
                </a:solidFill>
              </a:uFill>
              <a:latin typeface="Constantia"/>
            </a:endParaRPr>
          </a:p>
          <a:p>
            <a:pPr lvl="6" marL="3024000" indent="-216000">
              <a:buClr>
                <a:srgbClr val="000000"/>
              </a:buClr>
              <a:buSzPct val="45000"/>
              <a:buFont typeface="Wingdings" charset="2"/>
              <a:buChar char=""/>
            </a:pPr>
            <a:r>
              <a:rPr b="0" lang="it-IT" sz="2000" spc="-1" strike="noStrike">
                <a:solidFill>
                  <a:srgbClr val="000000"/>
                </a:solidFill>
                <a:uFill>
                  <a:solidFill>
                    <a:srgbClr val="ffffff"/>
                  </a:solidFill>
                </a:uFill>
                <a:latin typeface="Constantia"/>
              </a:rPr>
              <a:t>Settimo livello struttura</a:t>
            </a:r>
            <a:endParaRPr b="0" lang="it-IT" sz="2000" spc="-1" strike="noStrike">
              <a:solidFill>
                <a:srgbClr val="000000"/>
              </a:solidFill>
              <a:uFill>
                <a:solidFill>
                  <a:srgbClr val="ffffff"/>
                </a:solidFill>
              </a:uFill>
              <a:latin typeface="Constantia"/>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5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8.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8.xml"/>
</Relationships>
</file>

<file path=ppt/slides/_rels/slide2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37.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533520" y="1371600"/>
            <a:ext cx="7851240" cy="1828440"/>
          </a:xfrm>
          <a:prstGeom prst="rect">
            <a:avLst/>
          </a:prstGeom>
          <a:noFill/>
          <a:ln>
            <a:noFill/>
          </a:ln>
        </p:spPr>
        <p:txBody>
          <a:bodyPr lIns="0" rIns="18360" tIns="0" bIns="0" anchor="b"/>
          <a:p>
            <a:pPr algn="r">
              <a:lnSpc>
                <a:spcPct val="100000"/>
              </a:lnSpc>
            </a:pPr>
            <a:r>
              <a:rPr b="1" lang="it-IT" sz="5600" spc="-1" strike="noStrike">
                <a:solidFill>
                  <a:srgbClr val="50e0ea"/>
                </a:solidFill>
                <a:uFill>
                  <a:solidFill>
                    <a:srgbClr val="ffffff"/>
                  </a:solidFill>
                </a:uFill>
                <a:latin typeface="Constantia"/>
              </a:rPr>
              <a:t>ELEMENTI DI ECONOMIA AZIENDALE</a:t>
            </a:r>
            <a:endParaRPr b="0" lang="it-IT" sz="1800" spc="-1" strike="noStrike">
              <a:solidFill>
                <a:srgbClr val="ffffff"/>
              </a:solidFill>
              <a:uFill>
                <a:solidFill>
                  <a:srgbClr val="ffffff"/>
                </a:solidFill>
              </a:uFill>
              <a:latin typeface="Constantia"/>
            </a:endParaRPr>
          </a:p>
        </p:txBody>
      </p:sp>
      <p:sp>
        <p:nvSpPr>
          <p:cNvPr id="225" name="TextShape 2"/>
          <p:cNvSpPr txBox="1"/>
          <p:nvPr/>
        </p:nvSpPr>
        <p:spPr>
          <a:xfrm>
            <a:off x="533520" y="3228480"/>
            <a:ext cx="7854480" cy="1752120"/>
          </a:xfrm>
          <a:prstGeom prst="rect">
            <a:avLst/>
          </a:prstGeom>
          <a:noFill/>
          <a:ln>
            <a:noFill/>
          </a:ln>
        </p:spPr>
        <p:txBody>
          <a:bodyPr lIns="0" rIns="18360" tIns="45000" bIns="45000"/>
          <a:p>
            <a:pPr algn="r">
              <a:lnSpc>
                <a:spcPct val="100000"/>
              </a:lnSpc>
            </a:pPr>
            <a:r>
              <a:rPr b="0" lang="it-IT" sz="2600" spc="-1" strike="noStrike">
                <a:solidFill>
                  <a:srgbClr val="ffffff"/>
                </a:solidFill>
                <a:uFill>
                  <a:solidFill>
                    <a:srgbClr val="ffffff"/>
                  </a:solidFill>
                </a:uFill>
                <a:latin typeface="Constantia"/>
              </a:rPr>
              <a:t>IL SISTEMA AZIENDA</a:t>
            </a:r>
            <a:endParaRPr b="0" lang="it-IT" sz="3200" spc="-1" strike="noStrike">
              <a:solidFill>
                <a:srgbClr val="000000"/>
              </a:solidFill>
              <a:uFill>
                <a:solidFill>
                  <a:srgbClr val="ffffff"/>
                </a:solidFill>
              </a:uFill>
              <a:latin typeface="Arial"/>
            </a:endParaRPr>
          </a:p>
        </p:txBody>
      </p:sp>
      <p:sp>
        <p:nvSpPr>
          <p:cNvPr id="226"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2DADD076-671C-4332-9F4A-EE029C89CC08}" type="slidenum">
              <a:rPr b="0" lang="it-IT" sz="1200" spc="-1" strike="noStrike">
                <a:solidFill>
                  <a:srgbClr val="d1eaed"/>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57200" y="704160"/>
            <a:ext cx="8229240" cy="51012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L’organizzazione aziendale</a:t>
            </a:r>
            <a:endParaRPr b="0" lang="it-IT" sz="1800" spc="-1" strike="noStrike">
              <a:solidFill>
                <a:srgbClr val="000000"/>
              </a:solidFill>
              <a:uFill>
                <a:solidFill>
                  <a:srgbClr val="ffffff"/>
                </a:solidFill>
              </a:uFill>
              <a:latin typeface="Constantia"/>
            </a:endParaRPr>
          </a:p>
        </p:txBody>
      </p:sp>
      <p:sp>
        <p:nvSpPr>
          <p:cNvPr id="254" name="TextShape 2"/>
          <p:cNvSpPr txBox="1"/>
          <p:nvPr/>
        </p:nvSpPr>
        <p:spPr>
          <a:xfrm>
            <a:off x="457200" y="1214280"/>
            <a:ext cx="8229240" cy="510984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800" spc="-1" strike="noStrike">
                <a:solidFill>
                  <a:srgbClr val="000000"/>
                </a:solidFill>
                <a:uFill>
                  <a:solidFill>
                    <a:srgbClr val="ffffff"/>
                  </a:solidFill>
                </a:uFill>
                <a:latin typeface="Constantia"/>
              </a:rPr>
              <a:t>L'organizzazione aziendale  è l'insieme dei componenti che rendono possibile il funzionamento di una azienda.</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800" spc="-1" strike="noStrike">
                <a:solidFill>
                  <a:srgbClr val="000000"/>
                </a:solidFill>
                <a:uFill>
                  <a:solidFill>
                    <a:srgbClr val="ffffff"/>
                  </a:solidFill>
                </a:uFill>
                <a:latin typeface="Constantia"/>
              </a:rPr>
              <a:t>L'azienda non è solo persone, macchine, energie, denaro ecc. senza relazioni tra di loro, ma è  l'insieme organizzato in modo da realizzare uno scopo. La organizzazione aziendale indica, quindi,  i comportamenti e le relazioni che devono avere gli elementi di una azienda, in modo da realizzare lo scopo.</a:t>
            </a:r>
            <a:endParaRPr b="0" lang="it-IT" sz="2600" spc="-1" strike="noStrike">
              <a:solidFill>
                <a:srgbClr val="000000"/>
              </a:solidFill>
              <a:uFill>
                <a:solidFill>
                  <a:srgbClr val="ffffff"/>
                </a:solidFill>
              </a:uFill>
              <a:latin typeface="Constantia"/>
            </a:endParaRPr>
          </a:p>
        </p:txBody>
      </p:sp>
      <p:sp>
        <p:nvSpPr>
          <p:cNvPr id="255"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E814833F-6BA8-4970-915B-28F55F83C67B}"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285840" y="928800"/>
            <a:ext cx="8229240" cy="525276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Le caratteristiche essenziali di ogni forma di organizzazione, e quindi, anche, della organizzazione aziendale sono:</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1 - La suddivisione del lavoro fra più persone, la suddivisione del potere, cioè del comando, la suddivisione delle responsabilità; tali suddivisioni servono per raggiungere in modo ottimale gli scopi prefissati.</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2 -La presenza di un centro di potere o di più centri di potere, cioè di una persona o un ente che emana le direttive e controlla che le direttive siano eseguite.</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3 - La sostituibilità del personale che fa parte della organizzazione, quando questo si mostri inadeguato o inefficiente.</a:t>
            </a:r>
            <a:endParaRPr b="0" lang="it-IT" sz="2600" spc="-1" strike="noStrike">
              <a:solidFill>
                <a:srgbClr val="000000"/>
              </a:solidFill>
              <a:uFill>
                <a:solidFill>
                  <a:srgbClr val="ffffff"/>
                </a:solidFill>
              </a:uFill>
              <a:latin typeface="Constantia"/>
            </a:endParaRPr>
          </a:p>
          <a:p>
            <a:pPr marL="274320" indent="-273960">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57"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B735620A-209B-4C36-BFD2-94C51D918AB2}"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357120"/>
            <a:ext cx="8229240" cy="9284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 </a:t>
            </a:r>
            <a:r>
              <a:rPr b="0" lang="it-IT" sz="5000" spc="-1" strike="noStrike">
                <a:solidFill>
                  <a:srgbClr val="04617b"/>
                </a:solidFill>
                <a:uFill>
                  <a:solidFill>
                    <a:srgbClr val="ffffff"/>
                  </a:solidFill>
                </a:uFill>
                <a:latin typeface="Constantia"/>
              </a:rPr>
              <a:t>Gli organi</a:t>
            </a:r>
            <a:endParaRPr b="0" lang="it-IT" sz="1800" spc="-1" strike="noStrike">
              <a:solidFill>
                <a:srgbClr val="000000"/>
              </a:solidFill>
              <a:uFill>
                <a:solidFill>
                  <a:srgbClr val="ffffff"/>
                </a:solidFill>
              </a:uFill>
              <a:latin typeface="Constantia"/>
            </a:endParaRPr>
          </a:p>
        </p:txBody>
      </p:sp>
      <p:sp>
        <p:nvSpPr>
          <p:cNvPr id="259" name="TextShape 2"/>
          <p:cNvSpPr txBox="1"/>
          <p:nvPr/>
        </p:nvSpPr>
        <p:spPr>
          <a:xfrm>
            <a:off x="457200" y="1357200"/>
            <a:ext cx="8229240" cy="496692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Gli organi sono formati da un insieme di persone che hanno la stessa mansione, che svolgono lo stesso compito. </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Gli organi si distinguono in direttivi, operativi e dicontrollo.</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Gli organi direttivi emanano le direttive per gli organi operativi. Gli organi direttivi progettano le attività, tenendo conto dello scopo e della economicità delle scelte.  Gli organi direttivi possono essere aiutati da uno “staff” di tecnici che hanno le conoscenze tecniche necessarie  per produrre determinati beni. Lo “staff” può essere formato oltre che di esperti di produzione, anche da esperti di marketing, di pubbliche relazioni o di ricerca e sviluppo. Gli organi operativi sono formati da quelle persone che eseguono effettivamente le attività che ottengono i prodotti o i servizi, che rappresentano lo scopo dell'azienda. Fanno parte degli organi operativi: gli operai che realizzano un prodotto, i magazzinieri che conservano i prodotti costruiti e curano gli approvvigionamenti di materie prime, gli addetti alla manutenzione degli impianti e dei macchinari, gli impiegati che curano gli acquisti e le vendite.</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Gli organi di controllo che hanno il compito di verificare lo svolgimento delle operazioni aziendali.</a:t>
            </a:r>
            <a:endParaRPr b="0" lang="it-IT" sz="2600" spc="-1" strike="noStrike">
              <a:solidFill>
                <a:srgbClr val="000000"/>
              </a:solidFill>
              <a:uFill>
                <a:solidFill>
                  <a:srgbClr val="ffffff"/>
                </a:solidFill>
              </a:uFill>
              <a:latin typeface="Constantia"/>
            </a:endParaRPr>
          </a:p>
        </p:txBody>
      </p:sp>
      <p:sp>
        <p:nvSpPr>
          <p:cNvPr id="260"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1FAF5EB7-60F7-409C-A28F-D4EAFA586CEE}"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1000080"/>
            <a:ext cx="8229240" cy="84672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Gli organi operativi</a:t>
            </a:r>
            <a:endParaRPr b="0" lang="it-IT" sz="1800" spc="-1" strike="noStrike">
              <a:solidFill>
                <a:srgbClr val="000000"/>
              </a:solidFill>
              <a:uFill>
                <a:solidFill>
                  <a:srgbClr val="ffffff"/>
                </a:solidFill>
              </a:uFill>
              <a:latin typeface="Constantia"/>
            </a:endParaRPr>
          </a:p>
        </p:txBody>
      </p:sp>
      <p:sp>
        <p:nvSpPr>
          <p:cNvPr id="262" name="TextShape 2"/>
          <p:cNvSpPr txBox="1"/>
          <p:nvPr/>
        </p:nvSpPr>
        <p:spPr>
          <a:xfrm>
            <a:off x="457200" y="1935360"/>
            <a:ext cx="8229240" cy="4388760"/>
          </a:xfrm>
          <a:prstGeom prst="rect">
            <a:avLst/>
          </a:prstGeom>
          <a:noFill/>
          <a:ln>
            <a:noFill/>
          </a:ln>
        </p:spPr>
        <p:txBody>
          <a:bodyPr lIns="90000" rIns="90000" tIns="45000" bIns="45000"/>
          <a:p>
            <a:pPr>
              <a:lnSpc>
                <a:spcPct val="100000"/>
              </a:lnSpc>
            </a:pP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All'interno degli organi operativi vi sono alcune persone che fanno da capo tecnico o da capo ufficio, cioè delle persone alle quali viene affidato un certo numero di operai o di impiegati, ai quali danno le istruzioni materiali per realizzare il prodotto o il servizio che l'azienda vuole ottenere.</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Queste persone vengono detti “quadri”.</a:t>
            </a:r>
            <a:endParaRPr b="0" lang="it-IT" sz="2600" spc="-1" strike="noStrike">
              <a:solidFill>
                <a:srgbClr val="000000"/>
              </a:solidFill>
              <a:uFill>
                <a:solidFill>
                  <a:srgbClr val="ffffff"/>
                </a:solidFill>
              </a:uFill>
              <a:latin typeface="Constantia"/>
            </a:endParaRPr>
          </a:p>
        </p:txBody>
      </p:sp>
      <p:sp>
        <p:nvSpPr>
          <p:cNvPr id="263"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ED58764C-258B-4B57-A9A7-DE362E26D34F}"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57200" y="704160"/>
            <a:ext cx="8229240" cy="724320"/>
          </a:xfrm>
          <a:prstGeom prst="rect">
            <a:avLst/>
          </a:prstGeom>
          <a:noFill/>
          <a:ln>
            <a:noFill/>
          </a:ln>
        </p:spPr>
        <p:txBody>
          <a:bodyPr lIns="0" rIns="0" tIns="45000" bIns="0" anchor="b"/>
          <a:p>
            <a:pPr algn="ctr">
              <a:lnSpc>
                <a:spcPct val="100000"/>
              </a:lnSpc>
            </a:pPr>
            <a:r>
              <a:rPr b="0" lang="it-IT" sz="5000" spc="-1" strike="noStrike">
                <a:solidFill>
                  <a:srgbClr val="04617b"/>
                </a:solidFill>
                <a:uFill>
                  <a:solidFill>
                    <a:srgbClr val="ffffff"/>
                  </a:solidFill>
                </a:uFill>
                <a:latin typeface="Constantia"/>
              </a:rPr>
              <a:t>L’organigramma</a:t>
            </a:r>
            <a:endParaRPr b="0" lang="it-IT" sz="1800" spc="-1" strike="noStrike">
              <a:solidFill>
                <a:srgbClr val="000000"/>
              </a:solidFill>
              <a:uFill>
                <a:solidFill>
                  <a:srgbClr val="ffffff"/>
                </a:solidFill>
              </a:uFill>
              <a:latin typeface="Constantia"/>
            </a:endParaRPr>
          </a:p>
        </p:txBody>
      </p:sp>
      <p:sp>
        <p:nvSpPr>
          <p:cNvPr id="265" name="TextShape 2"/>
          <p:cNvSpPr txBox="1"/>
          <p:nvPr/>
        </p:nvSpPr>
        <p:spPr>
          <a:xfrm>
            <a:off x="457200" y="1571760"/>
            <a:ext cx="8229240" cy="475272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E’ lo schema di rappresentazione grafica della struttura organizzativa aziendale dal quale è possibile desumere gli organi funzionali, la loro reciproca connessione, le linee di responsabilità e di autorità, i meccanismi di coordinamento. </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Con l’organigramma è possibile visualizzare le mansioni e le responsabilità dei vari organi nonché i rapporti gerarchici e funzionali tra loro interconnessi.</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Gli organigrammi più utilizzati sono: quello verticale, orizzontale, circolare</a:t>
            </a:r>
            <a:endParaRPr b="0" lang="it-IT" sz="2600" spc="-1" strike="noStrike">
              <a:solidFill>
                <a:srgbClr val="000000"/>
              </a:solidFill>
              <a:uFill>
                <a:solidFill>
                  <a:srgbClr val="ffffff"/>
                </a:solidFill>
              </a:uFill>
              <a:latin typeface="Constantia"/>
            </a:endParaRPr>
          </a:p>
        </p:txBody>
      </p:sp>
      <p:sp>
        <p:nvSpPr>
          <p:cNvPr id="266"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BCE76155-079A-4BA0-BD73-1D6F87034AA8}"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
        <p:nvSpPr>
          <p:cNvPr id="267" name="CustomShape 4"/>
          <p:cNvSpPr/>
          <p:nvPr/>
        </p:nvSpPr>
        <p:spPr>
          <a:xfrm>
            <a:off x="500040" y="714240"/>
            <a:ext cx="8229240" cy="724320"/>
          </a:xfrm>
          <a:prstGeom prst="rect">
            <a:avLst/>
          </a:prstGeom>
          <a:noFill/>
          <a:ln>
            <a:noFill/>
          </a:ln>
        </p:spPr>
        <p:style>
          <a:lnRef idx="0"/>
          <a:fillRef idx="0"/>
          <a:effectRef idx="0"/>
          <a:fontRef idx="minor"/>
        </p:style>
        <p:txBody>
          <a:bodyPr lIns="0" rIns="0" tIns="45000" bIns="0" anchor="b"/>
          <a:p>
            <a:pPr algn="ctr">
              <a:lnSpc>
                <a:spcPct val="100000"/>
              </a:lnSpc>
            </a:pPr>
            <a:r>
              <a:rPr b="0" lang="it-IT" sz="5000" spc="-1" strike="noStrike">
                <a:solidFill>
                  <a:srgbClr val="04617b"/>
                </a:solidFill>
                <a:uFill>
                  <a:solidFill>
                    <a:srgbClr val="ffffff"/>
                  </a:solidFill>
                </a:uFill>
                <a:latin typeface="Constantia"/>
              </a:rPr>
              <a:t>L’organigramma</a:t>
            </a:r>
            <a:endParaRPr b="0" lang="it-IT"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7200" y="704160"/>
            <a:ext cx="8229240" cy="724320"/>
          </a:xfrm>
          <a:prstGeom prst="rect">
            <a:avLst/>
          </a:prstGeom>
          <a:noFill/>
          <a:ln>
            <a:noFill/>
          </a:ln>
        </p:spPr>
        <p:txBody>
          <a:bodyPr lIns="0" rIns="0" tIns="45000" bIns="0" anchor="b"/>
          <a:p>
            <a:pPr algn="ctr">
              <a:lnSpc>
                <a:spcPct val="100000"/>
              </a:lnSpc>
            </a:pPr>
            <a:r>
              <a:rPr b="0" lang="it-IT" sz="5000" spc="-1" strike="noStrike">
                <a:solidFill>
                  <a:srgbClr val="04617b"/>
                </a:solidFill>
                <a:uFill>
                  <a:solidFill>
                    <a:srgbClr val="ffffff"/>
                  </a:solidFill>
                </a:uFill>
                <a:latin typeface="Constantia"/>
              </a:rPr>
              <a:t>Organigramma verticale</a:t>
            </a:r>
            <a:endParaRPr b="0" lang="it-IT" sz="1800" spc="-1" strike="noStrike">
              <a:solidFill>
                <a:srgbClr val="000000"/>
              </a:solidFill>
              <a:uFill>
                <a:solidFill>
                  <a:srgbClr val="ffffff"/>
                </a:solidFill>
              </a:uFill>
              <a:latin typeface="Constantia"/>
            </a:endParaRPr>
          </a:p>
        </p:txBody>
      </p:sp>
      <p:pic>
        <p:nvPicPr>
          <p:cNvPr id="269" name="Segnaposto contenuto 4" descr=""/>
          <p:cNvPicPr/>
          <p:nvPr/>
        </p:nvPicPr>
        <p:blipFill>
          <a:blip r:embed="rId1"/>
          <a:stretch/>
        </p:blipFill>
        <p:spPr>
          <a:xfrm>
            <a:off x="1244520" y="2307600"/>
            <a:ext cx="6654600" cy="3352320"/>
          </a:xfrm>
          <a:prstGeom prst="rect">
            <a:avLst/>
          </a:prstGeom>
          <a:ln>
            <a:noFill/>
          </a:ln>
        </p:spPr>
      </p:pic>
      <p:sp>
        <p:nvSpPr>
          <p:cNvPr id="270"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2C6A2677-2AD8-4105-B85B-B2D453F794E3}"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1143000"/>
            <a:ext cx="8229240" cy="518112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L’organigramma verticale o ad albero è il tipo classico di organigramma e quello più diffuso. Esso esprime in modo immediato la gerarchia dei livelli. Al vertice troviamo l’organo di direzione.</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 </a:t>
            </a:r>
            <a:r>
              <a:rPr b="0" lang="it-IT" sz="2600" spc="-1" strike="noStrike">
                <a:solidFill>
                  <a:srgbClr val="000000"/>
                </a:solidFill>
                <a:uFill>
                  <a:solidFill>
                    <a:srgbClr val="ffffff"/>
                  </a:solidFill>
                </a:uFill>
                <a:latin typeface="Constantia"/>
              </a:rPr>
              <a:t>Via via a scalare troviamo gli altri organi aziendali con autorità decrescente.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In basso troviamo gli organi operativi.</a:t>
            </a:r>
            <a:endParaRPr b="0" lang="it-IT" sz="2600" spc="-1" strike="noStrike">
              <a:solidFill>
                <a:srgbClr val="000000"/>
              </a:solidFill>
              <a:uFill>
                <a:solidFill>
                  <a:srgbClr val="ffffff"/>
                </a:solidFill>
              </a:uFill>
              <a:latin typeface="Constantia"/>
            </a:endParaRPr>
          </a:p>
        </p:txBody>
      </p:sp>
      <p:sp>
        <p:nvSpPr>
          <p:cNvPr id="272"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5518C535-388E-4550-81B0-9A10325B96F5}"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57200" y="704160"/>
            <a:ext cx="8229240" cy="65268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L’organigramma orizzontale</a:t>
            </a:r>
            <a:endParaRPr b="0" lang="it-IT" sz="1800" spc="-1" strike="noStrike">
              <a:solidFill>
                <a:srgbClr val="000000"/>
              </a:solidFill>
              <a:uFill>
                <a:solidFill>
                  <a:srgbClr val="ffffff"/>
                </a:solidFill>
              </a:uFill>
              <a:latin typeface="Constantia"/>
            </a:endParaRPr>
          </a:p>
        </p:txBody>
      </p:sp>
      <p:sp>
        <p:nvSpPr>
          <p:cNvPr id="274"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E75652DA-73FC-47B1-9A4A-2E1968D22FD2}"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
        <p:nvSpPr>
          <p:cNvPr id="275" name="TextShape 3"/>
          <p:cNvSpPr txBox="1"/>
          <p:nvPr/>
        </p:nvSpPr>
        <p:spPr>
          <a:xfrm>
            <a:off x="457200" y="1484640"/>
            <a:ext cx="8229240" cy="483948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La linea di autorità si esplica da sinistra a destra</a:t>
            </a:r>
            <a:endParaRPr b="0" lang="it-IT" sz="2600" spc="-1" strike="noStrike">
              <a:solidFill>
                <a:srgbClr val="000000"/>
              </a:solidFill>
              <a:uFill>
                <a:solidFill>
                  <a:srgbClr val="ffffff"/>
                </a:solidFill>
              </a:uFill>
              <a:latin typeface="Constantia"/>
            </a:endParaRPr>
          </a:p>
        </p:txBody>
      </p:sp>
      <p:pic>
        <p:nvPicPr>
          <p:cNvPr id="276" name="Picture 2" descr=""/>
          <p:cNvPicPr/>
          <p:nvPr/>
        </p:nvPicPr>
        <p:blipFill>
          <a:blip r:embed="rId1"/>
          <a:stretch/>
        </p:blipFill>
        <p:spPr>
          <a:xfrm>
            <a:off x="2298240" y="2081880"/>
            <a:ext cx="4773600" cy="313272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704160"/>
            <a:ext cx="8229240" cy="8672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L’organigramma circolare</a:t>
            </a:r>
            <a:endParaRPr b="0" lang="it-IT" sz="1800" spc="-1" strike="noStrike">
              <a:solidFill>
                <a:srgbClr val="000000"/>
              </a:solidFill>
              <a:uFill>
                <a:solidFill>
                  <a:srgbClr val="ffffff"/>
                </a:solidFill>
              </a:uFill>
              <a:latin typeface="Constantia"/>
            </a:endParaRPr>
          </a:p>
        </p:txBody>
      </p:sp>
      <p:sp>
        <p:nvSpPr>
          <p:cNvPr id="278" name="TextShape 2"/>
          <p:cNvSpPr txBox="1"/>
          <p:nvPr/>
        </p:nvSpPr>
        <p:spPr>
          <a:xfrm>
            <a:off x="457200" y="1785960"/>
            <a:ext cx="8229240" cy="453816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400" spc="-1" strike="noStrike">
                <a:solidFill>
                  <a:srgbClr val="000000"/>
                </a:solidFill>
                <a:uFill>
                  <a:solidFill>
                    <a:srgbClr val="ffffff"/>
                  </a:solidFill>
                </a:uFill>
                <a:latin typeface="Constantia"/>
              </a:rPr>
              <a:t>Il vertice è situato al centro della rappresentazione grafica, le altre unità organizzative subordinate su cerchi concentri via </a:t>
            </a:r>
            <a:r>
              <a:rPr b="0" lang="it-IT" sz="2600" spc="-1" strike="noStrike">
                <a:solidFill>
                  <a:srgbClr val="000000"/>
                </a:solidFill>
                <a:uFill>
                  <a:solidFill>
                    <a:srgbClr val="ffffff"/>
                  </a:solidFill>
                </a:uFill>
                <a:latin typeface="Constantia"/>
              </a:rPr>
              <a:t>via più</a:t>
            </a:r>
            <a:endParaRPr b="0" lang="it-IT" sz="2600" spc="-1" strike="noStrike">
              <a:solidFill>
                <a:srgbClr val="000000"/>
              </a:solidFill>
              <a:uFill>
                <a:solidFill>
                  <a:srgbClr val="ffffff"/>
                </a:solidFill>
              </a:uFill>
              <a:latin typeface="Constantia"/>
            </a:endParaRPr>
          </a:p>
          <a:p>
            <a:pPr marL="274320" indent="-273960">
              <a:lnSpc>
                <a:spcPct val="100000"/>
              </a:lnSpc>
            </a:pPr>
            <a:r>
              <a:rPr b="0" lang="it-IT" sz="2600" spc="-1" strike="noStrike">
                <a:solidFill>
                  <a:srgbClr val="000000"/>
                </a:solidFill>
                <a:uFill>
                  <a:solidFill>
                    <a:srgbClr val="ffffff"/>
                  </a:solidFill>
                </a:uFill>
                <a:latin typeface="Constantia"/>
              </a:rPr>
              <a:t>    </a:t>
            </a:r>
            <a:r>
              <a:rPr b="0" lang="it-IT" sz="2600" spc="-1" strike="noStrike">
                <a:solidFill>
                  <a:srgbClr val="000000"/>
                </a:solidFill>
                <a:uFill>
                  <a:solidFill>
                    <a:srgbClr val="ffffff"/>
                  </a:solidFill>
                </a:uFill>
                <a:latin typeface="Constantia"/>
              </a:rPr>
              <a:t>esterni.</a:t>
            </a:r>
            <a:endParaRPr b="0" lang="it-IT" sz="2600" spc="-1" strike="noStrike">
              <a:solidFill>
                <a:srgbClr val="000000"/>
              </a:solidFill>
              <a:uFill>
                <a:solidFill>
                  <a:srgbClr val="ffffff"/>
                </a:solidFill>
              </a:uFill>
              <a:latin typeface="Constantia"/>
            </a:endParaRPr>
          </a:p>
        </p:txBody>
      </p:sp>
      <p:sp>
        <p:nvSpPr>
          <p:cNvPr id="279"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434B9C3A-B54A-4CEC-BEF4-8C0E715EEC09}"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pic>
        <p:nvPicPr>
          <p:cNvPr id="280" name="Picture 2" descr=""/>
          <p:cNvPicPr/>
          <p:nvPr/>
        </p:nvPicPr>
        <p:blipFill>
          <a:blip r:embed="rId1"/>
          <a:stretch/>
        </p:blipFill>
        <p:spPr>
          <a:xfrm>
            <a:off x="2500200" y="2643120"/>
            <a:ext cx="4181400" cy="40716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I PRINCIPALI MODELLI ORGANIZZATIVI: la struttura semplice</a:t>
            </a:r>
            <a:endParaRPr b="0" lang="it-IT" sz="1800" spc="-1" strike="noStrike">
              <a:solidFill>
                <a:srgbClr val="000000"/>
              </a:solidFill>
              <a:uFill>
                <a:solidFill>
                  <a:srgbClr val="ffffff"/>
                </a:solidFill>
              </a:uFill>
              <a:latin typeface="Constantia"/>
            </a:endParaRPr>
          </a:p>
        </p:txBody>
      </p:sp>
      <p:sp>
        <p:nvSpPr>
          <p:cNvPr id="282" name="TextShape 2"/>
          <p:cNvSpPr txBox="1"/>
          <p:nvPr/>
        </p:nvSpPr>
        <p:spPr>
          <a:xfrm>
            <a:off x="457200" y="1920240"/>
            <a:ext cx="4038120" cy="443448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La struttura organizzativa più elementare è la struttura semplice, costituita da poche unità organizzative, coordinate prevalentemente attraverso la gerarchia.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L’imprenditore ( organo di direzione) accentra tutto il potere decisionale, esercita una super visione diretta su tutte le operazioni aziendali. La struttura rigida, di questo modello riesce a ridurre i costi ma nello stesso tempo comporta meno flessibilità ai cambiamenti dell’ambiente esterno.</a:t>
            </a:r>
            <a:endParaRPr b="0" lang="it-IT" sz="2600" spc="-1" strike="noStrike">
              <a:solidFill>
                <a:srgbClr val="000000"/>
              </a:solidFill>
              <a:uFill>
                <a:solidFill>
                  <a:srgbClr val="ffffff"/>
                </a:solidFill>
              </a:uFill>
              <a:latin typeface="Constantia"/>
            </a:endParaRPr>
          </a:p>
          <a:p>
            <a:endParaRPr b="0" lang="it-IT" sz="2600" spc="-1" strike="noStrike">
              <a:solidFill>
                <a:srgbClr val="000000"/>
              </a:solidFill>
              <a:uFill>
                <a:solidFill>
                  <a:srgbClr val="ffffff"/>
                </a:solidFill>
              </a:uFill>
              <a:latin typeface="Constantia"/>
            </a:endParaRPr>
          </a:p>
        </p:txBody>
      </p:sp>
      <p:pic>
        <p:nvPicPr>
          <p:cNvPr id="283" name="Picture 2" descr=""/>
          <p:cNvPicPr/>
          <p:nvPr/>
        </p:nvPicPr>
        <p:blipFill>
          <a:blip r:embed="rId1"/>
          <a:stretch/>
        </p:blipFill>
        <p:spPr>
          <a:xfrm>
            <a:off x="4648320" y="2710440"/>
            <a:ext cx="4038120" cy="2854440"/>
          </a:xfrm>
          <a:prstGeom prst="rect">
            <a:avLst/>
          </a:prstGeom>
          <a:ln>
            <a:noFill/>
          </a:ln>
        </p:spPr>
      </p:pic>
      <p:sp>
        <p:nvSpPr>
          <p:cNvPr id="284"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118106CA-148F-45FA-99F6-4B7302C0FAB4}"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
</a:t>
            </a:r>
            <a:r>
              <a:rPr b="0" lang="it-IT" sz="5000" spc="-1" strike="noStrike">
                <a:solidFill>
                  <a:srgbClr val="04617b"/>
                </a:solidFill>
                <a:uFill>
                  <a:solidFill>
                    <a:srgbClr val="ffffff"/>
                  </a:solidFill>
                </a:uFill>
                <a:latin typeface="Constantia"/>
              </a:rPr>
              <a:t>
</a:t>
            </a:r>
            <a:r>
              <a:rPr b="0" lang="it-IT" sz="5000" spc="-1" strike="noStrike">
                <a:solidFill>
                  <a:srgbClr val="04617b"/>
                </a:solidFill>
                <a:uFill>
                  <a:solidFill>
                    <a:srgbClr val="ffffff"/>
                  </a:solidFill>
                </a:uFill>
                <a:latin typeface="Constantia"/>
              </a:rPr>
              <a:t>DEFINIZIONE DI AZIENDA</a:t>
            </a:r>
            <a:endParaRPr b="0" lang="it-IT" sz="1800" spc="-1" strike="noStrike">
              <a:solidFill>
                <a:srgbClr val="000000"/>
              </a:solidFill>
              <a:uFill>
                <a:solidFill>
                  <a:srgbClr val="ffffff"/>
                </a:solidFill>
              </a:uFill>
              <a:latin typeface="Constantia"/>
            </a:endParaRPr>
          </a:p>
        </p:txBody>
      </p:sp>
      <p:sp>
        <p:nvSpPr>
          <p:cNvPr id="228"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3600" spc="-1" strike="noStrike">
                <a:solidFill>
                  <a:srgbClr val="000000"/>
                </a:solidFill>
                <a:uFill>
                  <a:solidFill>
                    <a:srgbClr val="ffffff"/>
                  </a:solidFill>
                </a:uFill>
                <a:latin typeface="Constantia"/>
              </a:rPr>
              <a:t>L’azienda è un’</a:t>
            </a:r>
            <a:r>
              <a:rPr b="1" lang="it-IT" sz="3600" spc="-1" strike="noStrike">
                <a:solidFill>
                  <a:srgbClr val="000000"/>
                </a:solidFill>
                <a:uFill>
                  <a:solidFill>
                    <a:srgbClr val="ffffff"/>
                  </a:solidFill>
                </a:uFill>
                <a:latin typeface="Constantia"/>
              </a:rPr>
              <a:t>organizzazione</a:t>
            </a:r>
            <a:r>
              <a:rPr b="0" lang="it-IT" sz="3600" spc="-1" strike="noStrike">
                <a:solidFill>
                  <a:srgbClr val="000000"/>
                </a:solidFill>
                <a:uFill>
                  <a:solidFill>
                    <a:srgbClr val="ffffff"/>
                  </a:solidFill>
                </a:uFill>
                <a:latin typeface="Constantia"/>
              </a:rPr>
              <a:t>  di </a:t>
            </a:r>
            <a:r>
              <a:rPr b="1" lang="it-IT" sz="3600" spc="-1" strike="noStrike">
                <a:solidFill>
                  <a:srgbClr val="000000"/>
                </a:solidFill>
                <a:uFill>
                  <a:solidFill>
                    <a:srgbClr val="ffffff"/>
                  </a:solidFill>
                </a:uFill>
                <a:latin typeface="Constantia"/>
              </a:rPr>
              <a:t>persone</a:t>
            </a:r>
            <a:r>
              <a:rPr b="0" lang="it-IT" sz="3600" spc="-1" strike="noStrike">
                <a:solidFill>
                  <a:srgbClr val="000000"/>
                </a:solidFill>
                <a:uFill>
                  <a:solidFill>
                    <a:srgbClr val="ffffff"/>
                  </a:solidFill>
                </a:uFill>
                <a:latin typeface="Constantia"/>
              </a:rPr>
              <a:t> e di </a:t>
            </a:r>
            <a:r>
              <a:rPr b="1" lang="it-IT" sz="3600" spc="-1" strike="noStrike">
                <a:solidFill>
                  <a:srgbClr val="000000"/>
                </a:solidFill>
                <a:uFill>
                  <a:solidFill>
                    <a:srgbClr val="ffffff"/>
                  </a:solidFill>
                </a:uFill>
                <a:latin typeface="Constantia"/>
              </a:rPr>
              <a:t>beni economici </a:t>
            </a:r>
            <a:r>
              <a:rPr b="0" lang="it-IT" sz="3600" spc="-1" strike="noStrike">
                <a:solidFill>
                  <a:srgbClr val="000000"/>
                </a:solidFill>
                <a:uFill>
                  <a:solidFill>
                    <a:srgbClr val="ffffff"/>
                  </a:solidFill>
                </a:uFill>
                <a:latin typeface="Constantia"/>
              </a:rPr>
              <a:t>che, attraverso una serie coordinata di </a:t>
            </a:r>
            <a:r>
              <a:rPr b="1" lang="it-IT" sz="3600" spc="-1" strike="noStrike">
                <a:solidFill>
                  <a:srgbClr val="000000"/>
                </a:solidFill>
                <a:uFill>
                  <a:solidFill>
                    <a:srgbClr val="ffffff"/>
                  </a:solidFill>
                </a:uFill>
                <a:latin typeface="Constantia"/>
              </a:rPr>
              <a:t>operazioni</a:t>
            </a:r>
            <a:r>
              <a:rPr b="0" lang="it-IT" sz="3600" spc="-1" strike="noStrike">
                <a:solidFill>
                  <a:srgbClr val="000000"/>
                </a:solidFill>
                <a:uFill>
                  <a:solidFill>
                    <a:srgbClr val="ffffff"/>
                  </a:solidFill>
                </a:uFill>
                <a:latin typeface="Constantia"/>
              </a:rPr>
              <a:t>, mira al </a:t>
            </a:r>
            <a:r>
              <a:rPr b="1" lang="it-IT" sz="3600" spc="-1" strike="noStrike">
                <a:solidFill>
                  <a:srgbClr val="000000"/>
                </a:solidFill>
                <a:uFill>
                  <a:solidFill>
                    <a:srgbClr val="ffffff"/>
                  </a:solidFill>
                </a:uFill>
                <a:latin typeface="Constantia"/>
              </a:rPr>
              <a:t>soddisfacimento dei bisogni umani</a:t>
            </a:r>
            <a:r>
              <a:rPr b="0" lang="it-IT" sz="3600" spc="-1" strike="noStrike">
                <a:solidFill>
                  <a:srgbClr val="000000"/>
                </a:solidFill>
                <a:uFill>
                  <a:solidFill>
                    <a:srgbClr val="ffffff"/>
                  </a:solidFill>
                </a:uFill>
                <a:latin typeface="Constantia"/>
              </a:rPr>
              <a:t>  </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29"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29017DEC-E09F-4DE4-A85F-9D8FDD3DE7F5}"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ransition spd="slow">
    <p:push dir="r"/>
  </p:transition>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28">
                                            <p:txEl>
                                              <p:pRg st="0" end="15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57200" y="704160"/>
            <a:ext cx="8229240" cy="1142640"/>
          </a:xfrm>
          <a:prstGeom prst="rect">
            <a:avLst/>
          </a:prstGeom>
          <a:noFill/>
          <a:ln>
            <a:noFill/>
          </a:ln>
        </p:spPr>
        <p:txBody>
          <a:bodyPr lIns="0" rIns="0" bIns="0" anchor="b"/>
          <a:p>
            <a:pPr>
              <a:lnSpc>
                <a:spcPct val="100000"/>
              </a:lnSpc>
            </a:pPr>
            <a:r>
              <a:rPr b="0" lang="it-IT" sz="4000" spc="-1" strike="noStrike">
                <a:solidFill>
                  <a:srgbClr val="04617b"/>
                </a:solidFill>
                <a:uFill>
                  <a:solidFill>
                    <a:srgbClr val="ffffff"/>
                  </a:solidFill>
                </a:uFill>
                <a:latin typeface="Constantia"/>
              </a:rPr>
              <a:t>I PRINCIPALI MODELLI ORGANIZZATIVI: la struttura per funzioni</a:t>
            </a:r>
            <a:endParaRPr b="0" lang="it-IT" sz="1800" spc="-1" strike="noStrike">
              <a:solidFill>
                <a:srgbClr val="000000"/>
              </a:solidFill>
              <a:uFill>
                <a:solidFill>
                  <a:srgbClr val="ffffff"/>
                </a:solidFill>
              </a:uFill>
              <a:latin typeface="Constantia"/>
            </a:endParaRPr>
          </a:p>
        </p:txBody>
      </p:sp>
      <p:sp>
        <p:nvSpPr>
          <p:cNvPr id="286" name="TextShape 2"/>
          <p:cNvSpPr txBox="1"/>
          <p:nvPr/>
        </p:nvSpPr>
        <p:spPr>
          <a:xfrm>
            <a:off x="357120" y="2514600"/>
            <a:ext cx="4039920" cy="3845520"/>
          </a:xfrm>
          <a:prstGeom prst="rect">
            <a:avLst/>
          </a:prstGeom>
          <a:noFill/>
          <a:ln>
            <a:noFill/>
          </a:ln>
        </p:spPr>
        <p:txBody>
          <a:bodyPr lIns="90000" rIns="90000" tIns="0" bIns="45000"/>
          <a:p>
            <a:pPr marL="274320" indent="-273960" algn="just">
              <a:lnSpc>
                <a:spcPct val="100000"/>
              </a:lnSpc>
              <a:buClr>
                <a:srgbClr val="0bd0d9"/>
              </a:buClr>
              <a:buSzPct val="95000"/>
              <a:buFont typeface="Wingdings 2" charset="2"/>
              <a:buChar char=""/>
            </a:pPr>
            <a:r>
              <a:rPr b="0" lang="it-IT" sz="2200" spc="-1" strike="noStrike">
                <a:solidFill>
                  <a:srgbClr val="000000"/>
                </a:solidFill>
                <a:uFill>
                  <a:solidFill>
                    <a:srgbClr val="ffffff"/>
                  </a:solidFill>
                </a:uFill>
                <a:latin typeface="Constantia"/>
              </a:rPr>
              <a:t>L’azienda è suddivisa in aree per tipologie di attività: produzione, acquisti, marketing e vendite, logistica…All’interno di ogni area abbiamo organi direttivi di funzione e organi operativi.</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200" spc="-1" strike="noStrike">
                <a:solidFill>
                  <a:srgbClr val="000000"/>
                </a:solidFill>
                <a:uFill>
                  <a:solidFill>
                    <a:srgbClr val="ffffff"/>
                  </a:solidFill>
                </a:uFill>
                <a:latin typeface="Constantia"/>
              </a:rPr>
              <a:t>La forma più utilizzata dalle aziende di medio grandi dimensioni con produzione omogenee dove l’efficienza è un fattore competitivo importante.</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200" spc="-1" strike="noStrike">
                <a:solidFill>
                  <a:srgbClr val="000000"/>
                </a:solidFill>
                <a:uFill>
                  <a:solidFill>
                    <a:srgbClr val="ffffff"/>
                  </a:solidFill>
                </a:uFill>
                <a:latin typeface="Constantia"/>
              </a:rPr>
              <a:t>La forma di questa struttura è a piramide, con al vertice l’autorità gerarchicamente più elevata e con una graduazione successiva di doveri, autorità e responsabilità.</a:t>
            </a:r>
            <a:endParaRPr b="0" lang="it-IT" sz="2600" spc="-1" strike="noStrike">
              <a:solidFill>
                <a:srgbClr val="000000"/>
              </a:solidFill>
              <a:uFill>
                <a:solidFill>
                  <a:srgbClr val="ffffff"/>
                </a:solidFill>
              </a:uFill>
              <a:latin typeface="Constantia"/>
            </a:endParaRPr>
          </a:p>
          <a:p>
            <a:pPr algn="just">
              <a:lnSpc>
                <a:spcPct val="100000"/>
              </a:lnSpc>
            </a:pPr>
            <a:endParaRPr b="0" lang="it-IT" sz="2600" spc="-1" strike="noStrike">
              <a:solidFill>
                <a:srgbClr val="000000"/>
              </a:solidFill>
              <a:uFill>
                <a:solidFill>
                  <a:srgbClr val="ffffff"/>
                </a:solidFill>
              </a:uFill>
              <a:latin typeface="Constantia"/>
            </a:endParaRPr>
          </a:p>
        </p:txBody>
      </p:sp>
      <p:pic>
        <p:nvPicPr>
          <p:cNvPr id="287" name="Segnaposto contenuto 7" descr=""/>
          <p:cNvPicPr/>
          <p:nvPr/>
        </p:nvPicPr>
        <p:blipFill>
          <a:blip r:embed="rId1"/>
          <a:stretch/>
        </p:blipFill>
        <p:spPr>
          <a:xfrm>
            <a:off x="4572000" y="2997000"/>
            <a:ext cx="4392000" cy="2448000"/>
          </a:xfrm>
          <a:prstGeom prst="rect">
            <a:avLst/>
          </a:prstGeom>
          <a:ln>
            <a:noFill/>
          </a:ln>
        </p:spPr>
      </p:pic>
      <p:sp>
        <p:nvSpPr>
          <p:cNvPr id="288"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002081FB-1312-426A-AE84-4E656190EA0A}"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57200" y="714240"/>
            <a:ext cx="8229240" cy="560988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Questo tipo di struttura consente un aumento della produttività grazie a due meccanismi, la specializzazione dei compiti e la standardizzazione dei componenti. </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Il vertice assume la responsabilità dei risultati globali, la linea intermedia tra vertice e unità operative (organi direttivi di funzione) si occupa dei flussi di comunicazione tra organi di direzione e organi operativi e svolge la funzione chiave di programmazione e controllo e distribuzione dei compiti. </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Per poter esercitare un controllo mirato ed operare con elevati livelli di efficienza, i responsabili di ogni unità all'interno di una struttura funzionale devono avere una conoscenza approfondita ed una vasta esperienza maturata nel settore di specializzazione. </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90"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B7F4EF74-FBAE-4573-99BA-802439BD54FC}"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4000" spc="-1" strike="noStrike">
                <a:solidFill>
                  <a:srgbClr val="04617b"/>
                </a:solidFill>
                <a:uFill>
                  <a:solidFill>
                    <a:srgbClr val="ffffff"/>
                  </a:solidFill>
                </a:uFill>
                <a:latin typeface="Constantia"/>
              </a:rPr>
              <a:t>I PRINCIPALI MODELLI ORGANIZZATIVI: la struttura divisionale</a:t>
            </a:r>
            <a:endParaRPr b="0" lang="it-IT" sz="1800" spc="-1" strike="noStrike">
              <a:solidFill>
                <a:srgbClr val="000000"/>
              </a:solidFill>
              <a:uFill>
                <a:solidFill>
                  <a:srgbClr val="ffffff"/>
                </a:solidFill>
              </a:uFill>
              <a:latin typeface="Constantia"/>
            </a:endParaRPr>
          </a:p>
        </p:txBody>
      </p:sp>
      <p:sp>
        <p:nvSpPr>
          <p:cNvPr id="292" name="TextShape 2"/>
          <p:cNvSpPr txBox="1"/>
          <p:nvPr/>
        </p:nvSpPr>
        <p:spPr>
          <a:xfrm>
            <a:off x="457200" y="1935360"/>
            <a:ext cx="8229240" cy="478548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400" spc="-1" strike="noStrike">
                <a:solidFill>
                  <a:srgbClr val="000000"/>
                </a:solidFill>
                <a:uFill>
                  <a:solidFill>
                    <a:srgbClr val="ffffff"/>
                  </a:solidFill>
                </a:uFill>
                <a:latin typeface="Constantia"/>
              </a:rPr>
              <a:t>La forma </a:t>
            </a:r>
            <a:r>
              <a:rPr b="1" lang="it-IT" sz="2400" spc="-1" strike="noStrike">
                <a:solidFill>
                  <a:srgbClr val="ff0000"/>
                </a:solidFill>
                <a:uFill>
                  <a:solidFill>
                    <a:srgbClr val="ffffff"/>
                  </a:solidFill>
                </a:uFill>
                <a:latin typeface="Constantia"/>
              </a:rPr>
              <a:t>divisionale</a:t>
            </a:r>
            <a:r>
              <a:rPr b="0" lang="it-IT" sz="2400" spc="-1" strike="noStrike">
                <a:solidFill>
                  <a:srgbClr val="000000"/>
                </a:solidFill>
                <a:uFill>
                  <a:solidFill>
                    <a:srgbClr val="ffffff"/>
                  </a:solidFill>
                </a:uFill>
                <a:latin typeface="Constantia"/>
              </a:rPr>
              <a:t> raggruppa le attività in base alle singole aree d’affari (divisioni). Tale configurazione organizzativa è caratterizzata dalla suddivisione delle funzioni in rapporto al </a:t>
            </a:r>
            <a:r>
              <a:rPr b="1" lang="it-IT" sz="2400" spc="-1" strike="noStrike">
                <a:solidFill>
                  <a:srgbClr val="000000"/>
                </a:solidFill>
                <a:uFill>
                  <a:solidFill>
                    <a:srgbClr val="ffffff"/>
                  </a:solidFill>
                </a:uFill>
                <a:latin typeface="Constantia"/>
              </a:rPr>
              <a:t>prodotto,  cliente, area geografica</a:t>
            </a:r>
            <a:r>
              <a:rPr b="0" lang="it-IT" sz="2400" spc="-1" strike="noStrike">
                <a:solidFill>
                  <a:srgbClr val="000000"/>
                </a:solidFill>
                <a:uFill>
                  <a:solidFill>
                    <a:srgbClr val="ffffff"/>
                  </a:solidFill>
                </a:uFill>
                <a:latin typeface="Constantia"/>
              </a:rPr>
              <a:t>. Si applica ad aziende che hanno un’offerta distinta per prodotti o per aree geografiche</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400" spc="-1" strike="noStrike">
                <a:solidFill>
                  <a:srgbClr val="000000"/>
                </a:solidFill>
                <a:uFill>
                  <a:solidFill>
                    <a:srgbClr val="ffffff"/>
                  </a:solidFill>
                </a:uFill>
                <a:latin typeface="Constantia"/>
              </a:rPr>
              <a:t>Ciascuna divisione presenta al suo interno una struttura per funzioni, per cui le funzioni risultano duplicate tra una divisione e l’altra, mentre centralmente possono essere mantenute alcune funzioni “non specifiche” quali l’amministrazione e i sistemi informativi, inquadrate come funzioni di staff. </a:t>
            </a:r>
            <a:endParaRPr b="0" lang="it-IT" sz="2600" spc="-1" strike="noStrike">
              <a:solidFill>
                <a:srgbClr val="000000"/>
              </a:solidFill>
              <a:uFill>
                <a:solidFill>
                  <a:srgbClr val="ffffff"/>
                </a:solidFill>
              </a:uFill>
              <a:latin typeface="Constantia"/>
            </a:endParaRPr>
          </a:p>
          <a:p>
            <a:pPr marL="274320" indent="-273960" algn="just">
              <a:lnSpc>
                <a:spcPct val="100000"/>
              </a:lnSpc>
              <a:buClr>
                <a:srgbClr val="0bd0d9"/>
              </a:buClr>
              <a:buSzPct val="95000"/>
              <a:buFont typeface="Wingdings 2" charset="2"/>
              <a:buChar char=""/>
            </a:pPr>
            <a:r>
              <a:rPr b="0" lang="it-IT" sz="2400" spc="-1" strike="noStrike">
                <a:solidFill>
                  <a:srgbClr val="000000"/>
                </a:solidFill>
                <a:uFill>
                  <a:solidFill>
                    <a:srgbClr val="ffffff"/>
                  </a:solidFill>
                </a:uFill>
                <a:latin typeface="Constantia"/>
              </a:rPr>
              <a:t>Questa struttura è più vicina al cliente e permette un controllo unico di tutti gli attori coinvolti nel processo end-to-end (dall’inizio alla fine), ma risulta più costosa e soprattutto meno reattiva ai cambiamenti aziendali, che devono essere replicati su tutte le aree.</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93"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1DF86ACC-9EC9-4E46-9EDD-AC6773FD44CB}"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704160"/>
            <a:ext cx="8305560" cy="1142640"/>
          </a:xfrm>
          <a:prstGeom prst="rect">
            <a:avLst/>
          </a:prstGeom>
          <a:noFill/>
          <a:ln>
            <a:noFill/>
          </a:ln>
        </p:spPr>
        <p:txBody>
          <a:bodyPr lIns="0" rIns="0" bIns="0" anchor="b"/>
          <a:p>
            <a:pPr>
              <a:lnSpc>
                <a:spcPct val="100000"/>
              </a:lnSpc>
            </a:pPr>
            <a:r>
              <a:rPr b="0" lang="it-IT" sz="5000" spc="-1" strike="noStrike">
                <a:solidFill>
                  <a:srgbClr val="04617b"/>
                </a:solidFill>
                <a:uFill>
                  <a:solidFill>
                    <a:srgbClr val="ffffff"/>
                  </a:solidFill>
                </a:uFill>
                <a:latin typeface="Constantia"/>
              </a:rPr>
              <a:t>Struttura divisionale per prodotto</a:t>
            </a:r>
            <a:endParaRPr b="0" lang="it-IT" sz="1800" spc="-1" strike="noStrike">
              <a:solidFill>
                <a:srgbClr val="000000"/>
              </a:solidFill>
              <a:uFill>
                <a:solidFill>
                  <a:srgbClr val="ffffff"/>
                </a:solidFill>
              </a:uFill>
              <a:latin typeface="Constantia"/>
            </a:endParaRPr>
          </a:p>
        </p:txBody>
      </p:sp>
      <p:sp>
        <p:nvSpPr>
          <p:cNvPr id="295"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36AEEC41-EBB0-4B56-8976-31E2389EC09E}"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
        <p:nvSpPr>
          <p:cNvPr id="296" name="CustomShape 3"/>
          <p:cNvSpPr/>
          <p:nvPr/>
        </p:nvSpPr>
        <p:spPr>
          <a:xfrm>
            <a:off x="609480" y="856440"/>
            <a:ext cx="8229240" cy="1142640"/>
          </a:xfrm>
          <a:prstGeom prst="rect">
            <a:avLst/>
          </a:prstGeom>
          <a:noFill/>
          <a:ln>
            <a:noFill/>
          </a:ln>
        </p:spPr>
        <p:style>
          <a:lnRef idx="0"/>
          <a:fillRef idx="0"/>
          <a:effectRef idx="0"/>
          <a:fontRef idx="minor"/>
        </p:style>
      </p:sp>
      <p:sp>
        <p:nvSpPr>
          <p:cNvPr id="297" name="CustomShape 4"/>
          <p:cNvSpPr/>
          <p:nvPr/>
        </p:nvSpPr>
        <p:spPr>
          <a:xfrm>
            <a:off x="609480" y="2072520"/>
            <a:ext cx="4038120" cy="4434480"/>
          </a:xfrm>
          <a:prstGeom prst="rect">
            <a:avLst/>
          </a:prstGeom>
          <a:noFill/>
          <a:ln>
            <a:noFill/>
          </a:ln>
        </p:spPr>
        <p:style>
          <a:lnRef idx="0"/>
          <a:fillRef idx="0"/>
          <a:effectRef idx="0"/>
          <a:fontRef idx="minor"/>
        </p:style>
      </p:sp>
      <p:pic>
        <p:nvPicPr>
          <p:cNvPr id="298" name="Picture 2" descr=""/>
          <p:cNvPicPr/>
          <p:nvPr/>
        </p:nvPicPr>
        <p:blipFill>
          <a:blip r:embed="rId1"/>
          <a:stretch/>
        </p:blipFill>
        <p:spPr>
          <a:xfrm>
            <a:off x="2411640" y="1938240"/>
            <a:ext cx="3898440" cy="4433400"/>
          </a:xfrm>
          <a:prstGeom prst="rect">
            <a:avLst/>
          </a:prstGeom>
          <a:ln w="9360">
            <a:noFill/>
          </a:ln>
        </p:spPr>
      </p:pic>
      <p:sp>
        <p:nvSpPr>
          <p:cNvPr id="299" name="CustomShape 5"/>
          <p:cNvSpPr/>
          <p:nvPr/>
        </p:nvSpPr>
        <p:spPr>
          <a:xfrm>
            <a:off x="8077320" y="6508800"/>
            <a:ext cx="761760" cy="364680"/>
          </a:xfrm>
          <a:prstGeom prst="rect">
            <a:avLst/>
          </a:prstGeom>
          <a:noFill/>
          <a:ln>
            <a:noFill/>
          </a:ln>
        </p:spPr>
        <p:style>
          <a:lnRef idx="0"/>
          <a:fillRef idx="0"/>
          <a:effectRef idx="0"/>
          <a:fontRef idx="minor"/>
        </p:style>
        <p:txBody>
          <a:bodyPr lIns="0" rIns="0" tIns="0" bIns="0" anchor="b"/>
          <a:p>
            <a:pPr algn="r">
              <a:lnSpc>
                <a:spcPct val="100000"/>
              </a:lnSpc>
            </a:pPr>
            <a:fld id="{A878F878-3599-4149-A66D-D4E9D49D4CAB}" type="slidenum">
              <a:rPr b="0" lang="it-IT" sz="1200" spc="-1" strike="noStrike">
                <a:solidFill>
                  <a:srgbClr val="035c75"/>
                </a:solidFill>
                <a:uFill>
                  <a:solidFill>
                    <a:srgbClr val="ffffff"/>
                  </a:solidFill>
                </a:uFill>
                <a:latin typeface="Constantia"/>
              </a:rPr>
              <a:t>&lt;numero&gt;</a:t>
            </a:fld>
            <a:endParaRPr b="0" lang="it-IT"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Struttura divisionale per area geografica</a:t>
            </a:r>
            <a:endParaRPr b="0" lang="it-IT" sz="1800" spc="-1" strike="noStrike">
              <a:solidFill>
                <a:srgbClr val="000000"/>
              </a:solidFill>
              <a:uFill>
                <a:solidFill>
                  <a:srgbClr val="ffffff"/>
                </a:solidFill>
              </a:uFill>
              <a:latin typeface="Constantia"/>
            </a:endParaRPr>
          </a:p>
        </p:txBody>
      </p:sp>
      <p:sp>
        <p:nvSpPr>
          <p:cNvPr id="301" name="TextShape 2"/>
          <p:cNvSpPr txBox="1"/>
          <p:nvPr/>
        </p:nvSpPr>
        <p:spPr>
          <a:xfrm>
            <a:off x="457200" y="1920240"/>
            <a:ext cx="4038120" cy="443448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800" spc="-1" strike="noStrike">
                <a:solidFill>
                  <a:srgbClr val="000000"/>
                </a:solidFill>
                <a:uFill>
                  <a:solidFill>
                    <a:srgbClr val="ffffff"/>
                  </a:solidFill>
                </a:uFill>
                <a:latin typeface="Constantia"/>
              </a:rPr>
              <a:t>Costituzione di business unit separate per la gestione delle attività nelle diverse regioni o paesi.</a:t>
            </a:r>
            <a:endParaRPr b="0" lang="it-IT" sz="2600" spc="-1" strike="noStrike">
              <a:solidFill>
                <a:srgbClr val="000000"/>
              </a:solidFill>
              <a:uFill>
                <a:solidFill>
                  <a:srgbClr val="ffffff"/>
                </a:solidFill>
              </a:uFill>
              <a:latin typeface="Constantia"/>
            </a:endParaRPr>
          </a:p>
        </p:txBody>
      </p:sp>
      <p:pic>
        <p:nvPicPr>
          <p:cNvPr id="302" name="Picture 3" descr=""/>
          <p:cNvPicPr/>
          <p:nvPr/>
        </p:nvPicPr>
        <p:blipFill>
          <a:blip r:embed="rId1"/>
          <a:stretch/>
        </p:blipFill>
        <p:spPr>
          <a:xfrm>
            <a:off x="489960" y="4168440"/>
            <a:ext cx="3424320" cy="2062440"/>
          </a:xfrm>
          <a:prstGeom prst="rect">
            <a:avLst/>
          </a:prstGeom>
          <a:ln w="9360">
            <a:noFill/>
          </a:ln>
        </p:spPr>
      </p:pic>
      <p:pic>
        <p:nvPicPr>
          <p:cNvPr id="303" name="Picture 2" descr=""/>
          <p:cNvPicPr/>
          <p:nvPr/>
        </p:nvPicPr>
        <p:blipFill>
          <a:blip r:embed="rId2"/>
          <a:stretch/>
        </p:blipFill>
        <p:spPr>
          <a:xfrm>
            <a:off x="4648320" y="2246040"/>
            <a:ext cx="4038120" cy="3783600"/>
          </a:xfrm>
          <a:prstGeom prst="rect">
            <a:avLst/>
          </a:prstGeom>
          <a:ln w="9360">
            <a:noFill/>
          </a:ln>
        </p:spPr>
      </p:pic>
      <p:sp>
        <p:nvSpPr>
          <p:cNvPr id="304"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7F2BFEC3-78E9-4116-BEB0-EEFD5D3260BE}"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Struttura divisionale per cliente</a:t>
            </a:r>
            <a:endParaRPr b="0" lang="it-IT" sz="1800" spc="-1" strike="noStrike">
              <a:solidFill>
                <a:srgbClr val="000000"/>
              </a:solidFill>
              <a:uFill>
                <a:solidFill>
                  <a:srgbClr val="ffffff"/>
                </a:solidFill>
              </a:uFill>
              <a:latin typeface="Constantia"/>
            </a:endParaRPr>
          </a:p>
        </p:txBody>
      </p:sp>
      <p:sp>
        <p:nvSpPr>
          <p:cNvPr id="306" name="TextShape 2"/>
          <p:cNvSpPr txBox="1"/>
          <p:nvPr/>
        </p:nvSpPr>
        <p:spPr>
          <a:xfrm>
            <a:off x="457200" y="1920240"/>
            <a:ext cx="4038120" cy="4434480"/>
          </a:xfrm>
          <a:prstGeom prst="rect">
            <a:avLst/>
          </a:prstGeom>
          <a:noFill/>
          <a:ln>
            <a:noFill/>
          </a:ln>
        </p:spPr>
        <p:txBody>
          <a:bodyPr lIns="90000" rIns="90000" tIns="45000" bIns="45000"/>
          <a:p>
            <a:pPr marL="274320" indent="-273960" algn="just">
              <a:lnSpc>
                <a:spcPct val="100000"/>
              </a:lnSpc>
              <a:buClr>
                <a:srgbClr val="0bd0d9"/>
              </a:buClr>
              <a:buSzPct val="95000"/>
              <a:buFont typeface="Wingdings 2" charset="2"/>
              <a:buChar char=""/>
            </a:pPr>
            <a:r>
              <a:rPr b="0" lang="it-IT" sz="2800" spc="-1" strike="noStrike">
                <a:solidFill>
                  <a:srgbClr val="000000"/>
                </a:solidFill>
                <a:uFill>
                  <a:solidFill>
                    <a:srgbClr val="ffffff"/>
                  </a:solidFill>
                </a:uFill>
                <a:latin typeface="Constantia"/>
              </a:rPr>
              <a:t>Costituzione di business unit separate per ciascuno dei diversi mercati a cui l’azienda si rivolge, per rispondere in modo efficace e rapido ai diversi segmenti di clientela.</a:t>
            </a:r>
            <a:endParaRPr b="0" lang="it-IT" sz="2600" spc="-1" strike="noStrike">
              <a:solidFill>
                <a:srgbClr val="000000"/>
              </a:solidFill>
              <a:uFill>
                <a:solidFill>
                  <a:srgbClr val="ffffff"/>
                </a:solidFill>
              </a:uFill>
              <a:latin typeface="Constantia"/>
            </a:endParaRPr>
          </a:p>
          <a:p>
            <a:pPr algn="just">
              <a:lnSpc>
                <a:spcPct val="100000"/>
              </a:lnSpc>
            </a:pPr>
            <a:endParaRPr b="0" lang="it-IT" sz="2600" spc="-1" strike="noStrike">
              <a:solidFill>
                <a:srgbClr val="000000"/>
              </a:solidFill>
              <a:uFill>
                <a:solidFill>
                  <a:srgbClr val="ffffff"/>
                </a:solidFill>
              </a:uFill>
              <a:latin typeface="Constantia"/>
            </a:endParaRPr>
          </a:p>
        </p:txBody>
      </p:sp>
      <p:pic>
        <p:nvPicPr>
          <p:cNvPr id="307" name="Picture 2" descr=""/>
          <p:cNvPicPr/>
          <p:nvPr/>
        </p:nvPicPr>
        <p:blipFill>
          <a:blip r:embed="rId1"/>
          <a:stretch/>
        </p:blipFill>
        <p:spPr>
          <a:xfrm>
            <a:off x="4794120" y="2385360"/>
            <a:ext cx="3746160" cy="3504960"/>
          </a:xfrm>
          <a:prstGeom prst="rect">
            <a:avLst/>
          </a:prstGeom>
          <a:ln w="9360">
            <a:noFill/>
          </a:ln>
        </p:spPr>
      </p:pic>
      <p:sp>
        <p:nvSpPr>
          <p:cNvPr id="308"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F56B9F12-0208-469D-8983-F06FEABB70BC}"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457200" y="23400"/>
            <a:ext cx="8229240" cy="1142640"/>
          </a:xfrm>
          <a:prstGeom prst="rect">
            <a:avLst/>
          </a:prstGeom>
          <a:noFill/>
          <a:ln>
            <a:noFill/>
          </a:ln>
        </p:spPr>
        <p:txBody>
          <a:bodyPr lIns="0" rIns="0" bIns="0" anchor="b"/>
          <a:p>
            <a:pPr>
              <a:lnSpc>
                <a:spcPct val="100000"/>
              </a:lnSpc>
            </a:pPr>
            <a:r>
              <a:rPr b="0" lang="it-IT" sz="4000" spc="-1" strike="noStrike">
                <a:solidFill>
                  <a:srgbClr val="04617b"/>
                </a:solidFill>
                <a:uFill>
                  <a:solidFill>
                    <a:srgbClr val="ffffff"/>
                  </a:solidFill>
                </a:uFill>
                <a:latin typeface="Constantia"/>
              </a:rPr>
              <a:t>I PRINCIPALI MODELLI : la struttura a matrice</a:t>
            </a:r>
            <a:endParaRPr b="0" lang="it-IT" sz="1800" spc="-1" strike="noStrike">
              <a:solidFill>
                <a:srgbClr val="000000"/>
              </a:solidFill>
              <a:uFill>
                <a:solidFill>
                  <a:srgbClr val="ffffff"/>
                </a:solidFill>
              </a:uFill>
              <a:latin typeface="Constantia"/>
            </a:endParaRPr>
          </a:p>
        </p:txBody>
      </p:sp>
      <p:sp>
        <p:nvSpPr>
          <p:cNvPr id="310" name="TextShape 2"/>
          <p:cNvSpPr txBox="1"/>
          <p:nvPr/>
        </p:nvSpPr>
        <p:spPr>
          <a:xfrm>
            <a:off x="19800" y="1302840"/>
            <a:ext cx="4644720" cy="5554800"/>
          </a:xfrm>
          <a:prstGeom prst="rect">
            <a:avLst/>
          </a:prstGeom>
          <a:noFill/>
          <a:ln>
            <a:noFill/>
          </a:ln>
        </p:spPr>
        <p:txBody>
          <a:bodyPr lIns="90000" rIns="90000" tIns="0" bIns="45000"/>
          <a:p>
            <a:pPr marL="274320" indent="-273960">
              <a:lnSpc>
                <a:spcPct val="100000"/>
              </a:lnSpc>
              <a:buClr>
                <a:srgbClr val="0bd0d9"/>
              </a:buClr>
              <a:buSzPct val="95000"/>
              <a:buFont typeface="Wingdings 2" charset="2"/>
              <a:buChar char=""/>
            </a:pPr>
            <a:r>
              <a:rPr b="0" lang="it-IT" sz="2200" spc="-1" strike="noStrike">
                <a:solidFill>
                  <a:srgbClr val="000000"/>
                </a:solidFill>
                <a:uFill>
                  <a:solidFill>
                    <a:srgbClr val="ffffff"/>
                  </a:solidFill>
                </a:uFill>
                <a:latin typeface="Constantia"/>
              </a:rPr>
              <a:t>La struttura a </a:t>
            </a:r>
            <a:r>
              <a:rPr b="1" lang="it-IT" sz="2200" spc="-1" strike="noStrike">
                <a:solidFill>
                  <a:srgbClr val="ff0000"/>
                </a:solidFill>
                <a:uFill>
                  <a:solidFill>
                    <a:srgbClr val="ffffff"/>
                  </a:solidFill>
                </a:uFill>
                <a:latin typeface="Constantia"/>
              </a:rPr>
              <a:t>matrice</a:t>
            </a:r>
            <a:r>
              <a:rPr b="0" lang="it-IT" sz="2200" spc="-1" strike="noStrike">
                <a:solidFill>
                  <a:srgbClr val="000000"/>
                </a:solidFill>
                <a:uFill>
                  <a:solidFill>
                    <a:srgbClr val="ffffff"/>
                  </a:solidFill>
                </a:uFill>
                <a:latin typeface="Constantia"/>
              </a:rPr>
              <a:t> è un mix delle precedenti perché abbina un controllo verticale (di tutte le aree con le stesse mansioni) e orizzontale per prodotto o progetto.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200" spc="-1" strike="noStrike">
                <a:solidFill>
                  <a:srgbClr val="000000"/>
                </a:solidFill>
                <a:uFill>
                  <a:solidFill>
                    <a:srgbClr val="ffffff"/>
                  </a:solidFill>
                </a:uFill>
                <a:latin typeface="Constantia"/>
              </a:rPr>
              <a:t>Richiede la duplicazione delle figure di controllo per alcuni aspetti delle attività, le risorse rispondono al responsabile funzionale, mentre, per altri aspetti, rispondono al responsabile  di prodotto o di progetto, venendo meno il principio dell’unicità del comando. </a:t>
            </a:r>
            <a:endParaRPr b="0" lang="it-IT" sz="2600" spc="-1" strike="noStrike">
              <a:solidFill>
                <a:srgbClr val="000000"/>
              </a:solidFill>
              <a:uFill>
                <a:solidFill>
                  <a:srgbClr val="ffffff"/>
                </a:solidFill>
              </a:uFill>
              <a:latin typeface="Constantia"/>
            </a:endParaRPr>
          </a:p>
        </p:txBody>
      </p:sp>
      <p:sp>
        <p:nvSpPr>
          <p:cNvPr id="311"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5FF5E047-427D-434E-8532-CFBF2689EBBA}"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pic>
        <p:nvPicPr>
          <p:cNvPr id="312" name="Segnaposto contenuto 10" descr=""/>
          <p:cNvPicPr/>
          <p:nvPr/>
        </p:nvPicPr>
        <p:blipFill>
          <a:blip r:embed="rId1"/>
          <a:stretch/>
        </p:blipFill>
        <p:spPr>
          <a:xfrm>
            <a:off x="4645080" y="1166400"/>
            <a:ext cx="4319280" cy="555480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4000" spc="-1" strike="noStrike">
                <a:solidFill>
                  <a:srgbClr val="04617b"/>
                </a:solidFill>
                <a:uFill>
                  <a:solidFill>
                    <a:srgbClr val="ffffff"/>
                  </a:solidFill>
                </a:uFill>
                <a:latin typeface="Constantia"/>
              </a:rPr>
              <a:t>I PRINCIPALI MODELLI ORGANIZZATIVI: la struttura a matrice</a:t>
            </a:r>
            <a:endParaRPr b="0" lang="it-IT" sz="1800" spc="-1" strike="noStrike">
              <a:solidFill>
                <a:srgbClr val="000000"/>
              </a:solidFill>
              <a:uFill>
                <a:solidFill>
                  <a:srgbClr val="ffffff"/>
                </a:solidFill>
              </a:uFill>
              <a:latin typeface="Constantia"/>
            </a:endParaRPr>
          </a:p>
        </p:txBody>
      </p:sp>
      <p:sp>
        <p:nvSpPr>
          <p:cNvPr id="314"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2F88DA2E-1086-4B41-B277-001C11E47CA2}"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
        <p:nvSpPr>
          <p:cNvPr id="315" name="TextShape 3"/>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800" spc="-1" strike="noStrike">
                <a:solidFill>
                  <a:srgbClr val="000000"/>
                </a:solidFill>
                <a:uFill>
                  <a:solidFill>
                    <a:srgbClr val="ffffff"/>
                  </a:solidFill>
                </a:uFill>
                <a:latin typeface="Constantia"/>
              </a:rPr>
              <a:t>Quando un progetto è strategico per il business aziendale, può essere creata una struttura ad hoc per il suo svolgimento, la cosiddetta </a:t>
            </a:r>
            <a:r>
              <a:rPr b="1" lang="it-IT" sz="2800" spc="-1" strike="noStrike">
                <a:solidFill>
                  <a:srgbClr val="ff0000"/>
                </a:solidFill>
                <a:uFill>
                  <a:solidFill>
                    <a:srgbClr val="ffffff"/>
                  </a:solidFill>
                </a:uFill>
                <a:latin typeface="Constantia"/>
              </a:rPr>
              <a:t>task force</a:t>
            </a:r>
            <a:r>
              <a:rPr b="0" lang="it-IT" sz="2800" spc="-1" strike="noStrike">
                <a:solidFill>
                  <a:srgbClr val="000000"/>
                </a:solidFill>
                <a:uFill>
                  <a:solidFill>
                    <a:srgbClr val="ffffff"/>
                  </a:solidFill>
                </a:uFill>
                <a:latin typeface="Constantia"/>
              </a:rPr>
              <a:t>. La task force è composta da un team di risorse con competenze diverse provenienti dalle diverse funzioni dell’impresa. Caratteristica tipica della task force è la temporaneità, poiché alla fine del progetto, ogni individuo viene ripristinato nella funzione o unità di appartenenza.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800" spc="-1" strike="noStrike">
                <a:solidFill>
                  <a:srgbClr val="000000"/>
                </a:solidFill>
                <a:uFill>
                  <a:solidFill>
                    <a:srgbClr val="ffffff"/>
                  </a:solidFill>
                </a:uFill>
                <a:latin typeface="Constantia"/>
              </a:rPr>
              <a:t>Quando la dimensione di progetto prevale su quella funzionale, si ha, poi, una struttura di tipo </a:t>
            </a:r>
            <a:r>
              <a:rPr b="1" lang="it-IT" sz="2800" spc="-1" strike="noStrike">
                <a:solidFill>
                  <a:srgbClr val="ff0000"/>
                </a:solidFill>
                <a:uFill>
                  <a:solidFill>
                    <a:srgbClr val="ffffff"/>
                  </a:solidFill>
                </a:uFill>
                <a:latin typeface="Constantia"/>
              </a:rPr>
              <a:t>project-based organization</a:t>
            </a:r>
            <a:r>
              <a:rPr b="0" lang="it-IT" sz="2800" spc="-1" strike="noStrike">
                <a:solidFill>
                  <a:srgbClr val="000000"/>
                </a:solidFill>
                <a:uFill>
                  <a:solidFill>
                    <a:srgbClr val="ffffff"/>
                  </a:solidFill>
                </a:uFill>
                <a:latin typeface="Constantia"/>
              </a:rPr>
              <a:t>, in cui le funzioni perdono il valore di linea gerarchica e diventano centri di competenza.</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3200" spc="-1" strike="noStrike">
                <a:solidFill>
                  <a:srgbClr val="04617b"/>
                </a:solidFill>
                <a:uFill>
                  <a:solidFill>
                    <a:srgbClr val="ffffff"/>
                  </a:solidFill>
                </a:uFill>
                <a:latin typeface="Constantia"/>
              </a:rPr>
              <a:t>PRINCIPALI MODELLI ORGANIZZATIVI: la struttura a matrice</a:t>
            </a:r>
            <a:endParaRPr b="0" lang="it-IT" sz="1800" spc="-1" strike="noStrike">
              <a:solidFill>
                <a:srgbClr val="000000"/>
              </a:solidFill>
              <a:uFill>
                <a:solidFill>
                  <a:srgbClr val="ffffff"/>
                </a:solidFill>
              </a:uFill>
              <a:latin typeface="Constantia"/>
            </a:endParaRPr>
          </a:p>
        </p:txBody>
      </p:sp>
      <p:sp>
        <p:nvSpPr>
          <p:cNvPr id="317"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Vantaggi</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consente la condivisione delle competenze tra persone che appartengono a diverse aree funzionali;</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rispetto ad un modello funzionale o progettuale permette una maggiore mobilità delle risorse da un progetto all’altro;</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le persone possono essere scelte in base alla capacità, idoneità e disponibilità;</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 componenti del team di progetto fanno riferimento al project manager competente per gli obiettivi di progetto ed al manager funzionale per scelte di settore</a:t>
            </a:r>
            <a:endParaRPr b="0" lang="it-IT" sz="2600" spc="-1" strike="noStrike">
              <a:solidFill>
                <a:srgbClr val="000000"/>
              </a:solidFill>
              <a:uFill>
                <a:solidFill>
                  <a:srgbClr val="ffffff"/>
                </a:solidFill>
              </a:uFill>
              <a:latin typeface="Constantia"/>
            </a:endParaRPr>
          </a:p>
        </p:txBody>
      </p:sp>
      <p:sp>
        <p:nvSpPr>
          <p:cNvPr id="318"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7A6D3CE0-A13E-489F-AB36-57F30EB5633B}"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3200" spc="-1" strike="noStrike">
                <a:solidFill>
                  <a:srgbClr val="04617b"/>
                </a:solidFill>
                <a:uFill>
                  <a:solidFill>
                    <a:srgbClr val="ffffff"/>
                  </a:solidFill>
                </a:uFill>
                <a:latin typeface="Constantia"/>
              </a:rPr>
              <a:t>PRINCIPALI MODELLI ORGANIZZATIVI: la struttura a matrice</a:t>
            </a:r>
            <a:endParaRPr b="0" lang="it-IT" sz="1800" spc="-1" strike="noStrike">
              <a:solidFill>
                <a:srgbClr val="000000"/>
              </a:solidFill>
              <a:uFill>
                <a:solidFill>
                  <a:srgbClr val="ffffff"/>
                </a:solidFill>
              </a:uFill>
              <a:latin typeface="Constantia"/>
            </a:endParaRPr>
          </a:p>
        </p:txBody>
      </p:sp>
      <p:sp>
        <p:nvSpPr>
          <p:cNvPr id="320"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Svantaggi</a:t>
            </a:r>
            <a:r>
              <a:rPr b="1" lang="it-IT" sz="2600" spc="-1" strike="noStrike">
                <a:solidFill>
                  <a:srgbClr val="000000"/>
                </a:solidFill>
                <a:uFill>
                  <a:solidFill>
                    <a:srgbClr val="ffffff"/>
                  </a:solidFill>
                </a:uFill>
                <a:latin typeface="Constantia"/>
              </a:rPr>
              <a:t>
</a:t>
            </a:r>
            <a:r>
              <a:rPr b="0" lang="it-IT" sz="2600" spc="-1" strike="noStrike">
                <a:solidFill>
                  <a:srgbClr val="000000"/>
                </a:solidFill>
                <a:uFill>
                  <a:solidFill>
                    <a:srgbClr val="ffffff"/>
                  </a:solidFill>
                </a:uFill>
                <a:latin typeface="Constantia"/>
              </a:rPr>
              <a:t>poiché le persone coinvolte in un progetto hanno due linee di riporto si può generare confusione se le differenze di ruolo non sono chiaramente specificate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possono sorgere conflitti tra project manager e manager funzionali</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le persone possono avere dubbi nel caso le priorità del progetto entrino in conflitto con le priorità del settore cui appartengono;</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in un’organizzazione a matrice i manager coinvolti in un progetto tende ad aumentare e questo porta a maggiori costi per via del tempo necessario per negoziare;</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il carico di lavoro delle persone aumenta perché devono coniugare il lavoro svolto nei progetti con lo svolgimento degli altri compiti del settore di appartenenza;</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321"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9577C504-FCC4-4D1A-829F-AD968D77231F}"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7923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ELEMENTI COSTITUTIVI DI UN’AZIENDA:</a:t>
            </a:r>
            <a:endParaRPr b="0" lang="it-IT" sz="1800" spc="-1" strike="noStrike">
              <a:solidFill>
                <a:srgbClr val="000000"/>
              </a:solidFill>
              <a:uFill>
                <a:solidFill>
                  <a:srgbClr val="ffffff"/>
                </a:solidFill>
              </a:uFill>
              <a:latin typeface="Constantia"/>
            </a:endParaRPr>
          </a:p>
        </p:txBody>
      </p:sp>
      <p:sp>
        <p:nvSpPr>
          <p:cNvPr id="231"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Una</a:t>
            </a:r>
            <a:r>
              <a:rPr b="1" lang="it-IT" sz="2600" spc="-1" strike="noStrike">
                <a:solidFill>
                  <a:srgbClr val="000000"/>
                </a:solidFill>
                <a:uFill>
                  <a:solidFill>
                    <a:srgbClr val="ffffff"/>
                  </a:solidFill>
                </a:uFill>
                <a:latin typeface="Constantia"/>
              </a:rPr>
              <a:t> struttura organizzativa </a:t>
            </a:r>
            <a:r>
              <a:rPr b="0" lang="it-IT" sz="2600" spc="-1" strike="noStrike">
                <a:solidFill>
                  <a:srgbClr val="000000"/>
                </a:solidFill>
                <a:uFill>
                  <a:solidFill>
                    <a:srgbClr val="ffffff"/>
                  </a:solidFill>
                </a:uFill>
                <a:latin typeface="Constantia"/>
              </a:rPr>
              <a:t>destinata a durare nel tempo</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Un </a:t>
            </a:r>
            <a:r>
              <a:rPr b="1" lang="it-IT" sz="2600" spc="-1" strike="noStrike">
                <a:solidFill>
                  <a:srgbClr val="000000"/>
                </a:solidFill>
                <a:uFill>
                  <a:solidFill>
                    <a:srgbClr val="ffffff"/>
                  </a:solidFill>
                </a:uFill>
                <a:latin typeface="Constantia"/>
              </a:rPr>
              <a:t>insieme di persone </a:t>
            </a:r>
            <a:r>
              <a:rPr b="0" lang="it-IT" sz="2600" spc="-1" strike="noStrike">
                <a:solidFill>
                  <a:srgbClr val="000000"/>
                </a:solidFill>
                <a:uFill>
                  <a:solidFill>
                    <a:srgbClr val="ffffff"/>
                  </a:solidFill>
                </a:uFill>
                <a:latin typeface="Constantia"/>
              </a:rPr>
              <a:t>che operano nell’azienda fornendo le proprie energie lavorative o altre risorse per lo svolgimento dell’attività aziendale</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Un </a:t>
            </a:r>
            <a:r>
              <a:rPr b="1" lang="it-IT" sz="2600" spc="-1" strike="noStrike">
                <a:solidFill>
                  <a:srgbClr val="000000"/>
                </a:solidFill>
                <a:uFill>
                  <a:solidFill>
                    <a:srgbClr val="ffffff"/>
                  </a:solidFill>
                </a:uFill>
                <a:latin typeface="Constantia"/>
              </a:rPr>
              <a:t>insieme di beni economici </a:t>
            </a:r>
            <a:r>
              <a:rPr b="0" lang="it-IT" sz="2600" spc="-1" strike="noStrike">
                <a:solidFill>
                  <a:srgbClr val="000000"/>
                </a:solidFill>
                <a:uFill>
                  <a:solidFill>
                    <a:srgbClr val="ffffff"/>
                  </a:solidFill>
                </a:uFill>
                <a:latin typeface="Constantia"/>
              </a:rPr>
              <a:t>materiali o immateriali che vengono impiegati nei processi di produzione o di consumo.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Le </a:t>
            </a:r>
            <a:r>
              <a:rPr b="1" lang="it-IT" sz="2600" spc="-1" strike="noStrike">
                <a:solidFill>
                  <a:srgbClr val="000000"/>
                </a:solidFill>
                <a:uFill>
                  <a:solidFill>
                    <a:srgbClr val="ffffff"/>
                  </a:solidFill>
                </a:uFill>
                <a:latin typeface="Constantia"/>
              </a:rPr>
              <a:t>operazioni </a:t>
            </a:r>
            <a:r>
              <a:rPr b="0" lang="it-IT" sz="2600" spc="-1" strike="noStrike">
                <a:solidFill>
                  <a:srgbClr val="000000"/>
                </a:solidFill>
                <a:uFill>
                  <a:solidFill>
                    <a:srgbClr val="ffffff"/>
                  </a:solidFill>
                </a:uFill>
                <a:latin typeface="Constantia"/>
              </a:rPr>
              <a:t>compiute dalle persone utilizzando i beni per conseguire il fine per il quale l’organizzazione è sorta</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Il </a:t>
            </a:r>
            <a:r>
              <a:rPr b="1" lang="it-IT" sz="2600" spc="-1" strike="noStrike">
                <a:solidFill>
                  <a:srgbClr val="000000"/>
                </a:solidFill>
                <a:uFill>
                  <a:solidFill>
                    <a:srgbClr val="ffffff"/>
                  </a:solidFill>
                </a:uFill>
                <a:latin typeface="Constantia"/>
              </a:rPr>
              <a:t>fine </a:t>
            </a:r>
            <a:r>
              <a:rPr b="0" lang="it-IT" sz="2600" spc="-1" strike="noStrike">
                <a:solidFill>
                  <a:srgbClr val="000000"/>
                </a:solidFill>
                <a:uFill>
                  <a:solidFill>
                    <a:srgbClr val="ffffff"/>
                  </a:solidFill>
                </a:uFill>
                <a:latin typeface="Constantia"/>
              </a:rPr>
              <a:t>che è il soddisfacimento diretto, attraverso il consumo, o indiretto, attraverso la produzione e lo scambio, dei bisogni umani  (esempi….)</a:t>
            </a:r>
            <a:endParaRPr b="0" lang="it-IT" sz="2600" spc="-1" strike="noStrike">
              <a:solidFill>
                <a:srgbClr val="000000"/>
              </a:solidFill>
              <a:uFill>
                <a:solidFill>
                  <a:srgbClr val="ffffff"/>
                </a:solidFill>
              </a:uFill>
              <a:latin typeface="Constantia"/>
            </a:endParaRPr>
          </a:p>
          <a:p>
            <a:pPr marL="274320" indent="-273960">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32"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6F810303-F89E-4DA6-9788-5116AF610698}"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31">
                                            <p:txEl>
                                              <p:pRg st="0" end="5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31">
                                            <p:txEl>
                                              <p:pRg st="57" end="20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31">
                                            <p:txEl>
                                              <p:pRg st="202" end="31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31">
                                            <p:txEl>
                                              <p:pRg st="319" end="43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31">
                                            <p:txEl>
                                              <p:pRg st="436" end="58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457200" y="1143000"/>
            <a:ext cx="8229240" cy="518112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Il project managing ( gestione per progetto) consiste nel predisporre una struttura organizzativa in cui la divisione dei compiti avviene in base alle esigenze dei clienti o determinati obiettivi.  Ogni prodotto/servizio dell’azienda viene considerato un progetto a cui partecipano risorse tecniche e umane, richieste in base all’aree di competenza professionale. Viene a delinearsi una struttura aziendale poco formalizzata e gerarchia, simile a quella a matrice particolarmente efficace nel terziario avanzato. </a:t>
            </a:r>
            <a:endParaRPr b="0" lang="it-IT" sz="2600" spc="-1" strike="noStrike">
              <a:solidFill>
                <a:srgbClr val="000000"/>
              </a:solidFill>
              <a:uFill>
                <a:solidFill>
                  <a:srgbClr val="ffffff"/>
                </a:solidFill>
              </a:uFill>
              <a:latin typeface="Constantia"/>
            </a:endParaRPr>
          </a:p>
        </p:txBody>
      </p:sp>
      <p:sp>
        <p:nvSpPr>
          <p:cNvPr id="323" name="TextShape 2"/>
          <p:cNvSpPr txBox="1"/>
          <p:nvPr/>
        </p:nvSpPr>
        <p:spPr>
          <a:xfrm>
            <a:off x="7924680" y="6356520"/>
            <a:ext cx="761760" cy="364680"/>
          </a:xfrm>
          <a:prstGeom prst="rect">
            <a:avLst/>
          </a:prstGeom>
          <a:noFill/>
          <a:ln>
            <a:noFill/>
          </a:ln>
        </p:spPr>
        <p:txBody>
          <a:bodyPr lIns="0" rIns="0" tIns="0" bIns="0" anchor="b"/>
          <a:p>
            <a:pPr algn="r">
              <a:lnSpc>
                <a:spcPct val="100000"/>
              </a:lnSpc>
            </a:pPr>
            <a:fld id="{57A79656-DC33-48A9-A321-D9488C2B4F93}"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457200" y="704160"/>
            <a:ext cx="8229240" cy="1142640"/>
          </a:xfrm>
          <a:prstGeom prst="rect">
            <a:avLst/>
          </a:prstGeom>
          <a:noFill/>
          <a:ln>
            <a:noFill/>
          </a:ln>
        </p:spPr>
        <p:txBody>
          <a:bodyPr lIns="0" rIns="0" tIns="45000" bIns="0" anchor="b"/>
          <a:p>
            <a:pPr algn="ctr">
              <a:lnSpc>
                <a:spcPct val="100000"/>
              </a:lnSpc>
            </a:pP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1" lang="it-IT" sz="5000" spc="-1" strike="noStrike">
                <a:solidFill>
                  <a:srgbClr val="04617b"/>
                </a:solidFill>
                <a:uFill>
                  <a:solidFill>
                    <a:srgbClr val="ffffff"/>
                  </a:solidFill>
                </a:uFill>
                <a:latin typeface="Constantia"/>
              </a:rPr>
              <a:t>
</a:t>
            </a:r>
            <a:r>
              <a:rPr b="0" lang="it-IT" sz="5000" spc="-1" strike="noStrike">
                <a:solidFill>
                  <a:srgbClr val="04617b"/>
                </a:solidFill>
                <a:uFill>
                  <a:solidFill>
                    <a:srgbClr val="ffffff"/>
                  </a:solidFill>
                </a:uFill>
                <a:latin typeface="Constantia"/>
              </a:rPr>
              <a:t>
</a:t>
            </a:r>
            <a:r>
              <a:rPr b="0" lang="it-IT" sz="5000" spc="-1" strike="noStrike">
                <a:solidFill>
                  <a:srgbClr val="04617b"/>
                </a:solidFill>
                <a:uFill>
                  <a:solidFill>
                    <a:srgbClr val="ffffff"/>
                  </a:solidFill>
                </a:uFill>
                <a:latin typeface="Constantia"/>
              </a:rPr>
              <a:t>L’AZIENDA COME SISTEMA</a:t>
            </a:r>
            <a:endParaRPr b="0" lang="it-IT" sz="1800" spc="-1" strike="noStrike">
              <a:solidFill>
                <a:srgbClr val="000000"/>
              </a:solidFill>
              <a:uFill>
                <a:solidFill>
                  <a:srgbClr val="ffffff"/>
                </a:solidFill>
              </a:uFill>
              <a:latin typeface="Constantia"/>
            </a:endParaRPr>
          </a:p>
        </p:txBody>
      </p:sp>
      <p:sp>
        <p:nvSpPr>
          <p:cNvPr id="234" name="TextShape 2"/>
          <p:cNvSpPr txBox="1"/>
          <p:nvPr/>
        </p:nvSpPr>
        <p:spPr>
          <a:xfrm>
            <a:off x="457200" y="1920240"/>
            <a:ext cx="4038120" cy="4434480"/>
          </a:xfrm>
          <a:prstGeom prst="rect">
            <a:avLst/>
          </a:prstGeom>
          <a:noFill/>
          <a:ln>
            <a:noFill/>
          </a:ln>
        </p:spPr>
        <p:txBody>
          <a:bodyPr lIns="90000" rIns="90000" tIns="45000" bIns="45000"/>
          <a:p>
            <a:pPr marL="274320" indent="-273960">
              <a:lnSpc>
                <a:spcPct val="100000"/>
              </a:lnSpc>
            </a:pPr>
            <a:endParaRPr b="0" lang="it-IT" sz="2600" spc="-1" strike="noStrike">
              <a:solidFill>
                <a:srgbClr val="000000"/>
              </a:solidFill>
              <a:uFill>
                <a:solidFill>
                  <a:srgbClr val="ffffff"/>
                </a:solidFill>
              </a:uFill>
              <a:latin typeface="Constantia"/>
            </a:endParaRPr>
          </a:p>
          <a:p>
            <a:pPr>
              <a:lnSpc>
                <a:spcPct val="100000"/>
              </a:lnSpc>
            </a:pPr>
            <a:r>
              <a:rPr b="0" lang="it-IT" sz="2600" spc="-1" strike="noStrike">
                <a:solidFill>
                  <a:srgbClr val="000000"/>
                </a:solidFill>
                <a:uFill>
                  <a:solidFill>
                    <a:srgbClr val="ffffff"/>
                  </a:solidFill>
                </a:uFill>
                <a:latin typeface="Constantia"/>
              </a:rPr>
              <a:t>Gli elementi costitutivi dell’azienda sono fra loro intimamente interconnessi per questo si dice che l’azienda è un </a:t>
            </a:r>
            <a:r>
              <a:rPr b="1" lang="it-IT" sz="2600" spc="-1" strike="noStrike">
                <a:solidFill>
                  <a:srgbClr val="000000"/>
                </a:solidFill>
                <a:uFill>
                  <a:solidFill>
                    <a:srgbClr val="ffffff"/>
                  </a:solidFill>
                </a:uFill>
                <a:latin typeface="Constantia"/>
              </a:rPr>
              <a:t>sistema</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Aperto</a:t>
            </a:r>
            <a:r>
              <a:rPr b="0" lang="it-IT" sz="2600" spc="-1" strike="noStrike">
                <a:solidFill>
                  <a:srgbClr val="000000"/>
                </a:solidFill>
                <a:uFill>
                  <a:solidFill>
                    <a:srgbClr val="ffffff"/>
                  </a:solidFill>
                </a:uFill>
                <a:latin typeface="Constantia"/>
              </a:rPr>
              <a:t>: entra in relazione col mercato dei fattori produttivi e di sbocco ed è inserita in un contesto socio economico politico che la influenza e che essa stessa influenza</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Dinamico</a:t>
            </a:r>
            <a:r>
              <a:rPr b="0" lang="it-IT" sz="2600" spc="-1" strike="noStrike">
                <a:solidFill>
                  <a:srgbClr val="000000"/>
                </a:solidFill>
                <a:uFill>
                  <a:solidFill>
                    <a:srgbClr val="ffffff"/>
                  </a:solidFill>
                </a:uFill>
                <a:latin typeface="Constantia"/>
              </a:rPr>
              <a:t>: per sopravvivere è soggetta a continui adattamenti</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Cibernetico: </a:t>
            </a:r>
            <a:r>
              <a:rPr b="0" lang="it-IT" sz="2600" spc="-1" strike="noStrike">
                <a:solidFill>
                  <a:srgbClr val="000000"/>
                </a:solidFill>
                <a:uFill>
                  <a:solidFill>
                    <a:srgbClr val="ffffff"/>
                  </a:solidFill>
                </a:uFill>
                <a:latin typeface="Constantia"/>
              </a:rPr>
              <a:t>dotato di meccanismi di controllo che evidenziano gli scostamenti dagli obiettivi in modo da intraprendere le eventuali azioni correttive</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35" name="TextShape 3"/>
          <p:cNvSpPr txBox="1"/>
          <p:nvPr/>
        </p:nvSpPr>
        <p:spPr>
          <a:xfrm>
            <a:off x="4648320" y="1920240"/>
            <a:ext cx="4038120" cy="4434480"/>
          </a:xfrm>
          <a:prstGeom prst="rect">
            <a:avLst/>
          </a:prstGeom>
          <a:noFill/>
          <a:ln>
            <a:noFill/>
          </a:ln>
        </p:spPr>
        <p:txBody>
          <a:bodyPr lIns="90000" rIns="90000" tIns="45000" bIns="45000"/>
          <a:p>
            <a:endParaRPr b="0" lang="it-IT" sz="2600" spc="-1" strike="noStrike">
              <a:solidFill>
                <a:srgbClr val="000000"/>
              </a:solidFill>
              <a:uFill>
                <a:solidFill>
                  <a:srgbClr val="ffffff"/>
                </a:solidFill>
              </a:uFill>
              <a:latin typeface="Constantia"/>
            </a:endParaRPr>
          </a:p>
        </p:txBody>
      </p:sp>
      <p:pic>
        <p:nvPicPr>
          <p:cNvPr id="236" name="Immagine 3" descr=""/>
          <p:cNvPicPr/>
          <p:nvPr/>
        </p:nvPicPr>
        <p:blipFill>
          <a:blip r:embed="rId1"/>
          <a:stretch/>
        </p:blipFill>
        <p:spPr>
          <a:xfrm>
            <a:off x="4447080" y="1920240"/>
            <a:ext cx="4570560" cy="4434480"/>
          </a:xfrm>
          <a:prstGeom prst="rect">
            <a:avLst/>
          </a:prstGeom>
          <a:ln>
            <a:noFill/>
          </a:ln>
        </p:spPr>
      </p:pic>
      <p:sp>
        <p:nvSpPr>
          <p:cNvPr id="237" name="TextShape 4"/>
          <p:cNvSpPr txBox="1"/>
          <p:nvPr/>
        </p:nvSpPr>
        <p:spPr>
          <a:xfrm>
            <a:off x="7924680" y="6356520"/>
            <a:ext cx="761760" cy="364680"/>
          </a:xfrm>
          <a:prstGeom prst="rect">
            <a:avLst/>
          </a:prstGeom>
          <a:noFill/>
          <a:ln>
            <a:noFill/>
          </a:ln>
        </p:spPr>
        <p:txBody>
          <a:bodyPr lIns="0" rIns="0" tIns="0" bIns="0" anchor="b"/>
          <a:p>
            <a:pPr algn="r">
              <a:lnSpc>
                <a:spcPct val="100000"/>
              </a:lnSpc>
            </a:pPr>
            <a:fld id="{42687971-1DC8-4D8A-9930-AA3519F326E3}"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Le principali classificazioni delle aziende</a:t>
            </a:r>
            <a:endParaRPr b="0" lang="it-IT" sz="1800" spc="-1" strike="noStrike">
              <a:solidFill>
                <a:srgbClr val="000000"/>
              </a:solidFill>
              <a:uFill>
                <a:solidFill>
                  <a:srgbClr val="ffffff"/>
                </a:solidFill>
              </a:uFill>
              <a:latin typeface="Constantia"/>
            </a:endParaRPr>
          </a:p>
        </p:txBody>
      </p:sp>
      <p:sp>
        <p:nvSpPr>
          <p:cNvPr id="239" name="TextShape 2"/>
          <p:cNvSpPr txBox="1"/>
          <p:nvPr/>
        </p:nvSpPr>
        <p:spPr>
          <a:xfrm>
            <a:off x="457200" y="1935360"/>
            <a:ext cx="8229240" cy="4388760"/>
          </a:xfrm>
          <a:prstGeom prst="rect">
            <a:avLst/>
          </a:prstGeom>
          <a:noFill/>
          <a:ln>
            <a:noFill/>
          </a:ln>
        </p:spPr>
        <p:txBody>
          <a:bodyPr lIns="90000" rIns="90000" tIns="45000" bIns="45000"/>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In base al </a:t>
            </a:r>
            <a:r>
              <a:rPr b="1" lang="it-IT" sz="2600" spc="-1" strike="noStrike">
                <a:solidFill>
                  <a:srgbClr val="000000"/>
                </a:solidFill>
                <a:uFill>
                  <a:solidFill>
                    <a:srgbClr val="ffffff"/>
                  </a:solidFill>
                </a:uFill>
                <a:latin typeface="Constantia"/>
              </a:rPr>
              <a:t>fine</a:t>
            </a:r>
            <a:r>
              <a:rPr b="0" lang="it-IT" sz="2600" spc="-1" strike="noStrike">
                <a:solidFill>
                  <a:srgbClr val="000000"/>
                </a:solidFill>
                <a:uFill>
                  <a:solidFill>
                    <a:srgbClr val="ffffff"/>
                  </a:solidFill>
                </a:uFill>
                <a:latin typeface="Constantia"/>
              </a:rPr>
              <a:t>: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600" spc="-1" strike="noStrike">
                <a:solidFill>
                  <a:srgbClr val="000000"/>
                </a:solidFill>
                <a:uFill>
                  <a:solidFill>
                    <a:srgbClr val="ffffff"/>
                  </a:solidFill>
                </a:uFill>
                <a:latin typeface="Constantia"/>
              </a:rPr>
              <a:t> </a:t>
            </a:r>
            <a:r>
              <a:rPr b="0" lang="it-IT" sz="2600" spc="-1" strike="noStrike">
                <a:solidFill>
                  <a:srgbClr val="000000"/>
                </a:solidFill>
                <a:uFill>
                  <a:solidFill>
                    <a:srgbClr val="ffffff"/>
                  </a:solidFill>
                </a:uFill>
                <a:latin typeface="Constantia"/>
              </a:rPr>
              <a:t>di consumo</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600" spc="-1" strike="noStrike">
                <a:solidFill>
                  <a:srgbClr val="000000"/>
                </a:solidFill>
                <a:uFill>
                  <a:solidFill>
                    <a:srgbClr val="ffffff"/>
                  </a:solidFill>
                </a:uFill>
                <a:latin typeface="Constantia"/>
              </a:rPr>
              <a:t>di produzione</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In base al </a:t>
            </a:r>
            <a:r>
              <a:rPr b="1" lang="it-IT" sz="2600" spc="-1" strike="noStrike">
                <a:solidFill>
                  <a:srgbClr val="000000"/>
                </a:solidFill>
                <a:uFill>
                  <a:solidFill>
                    <a:srgbClr val="ffffff"/>
                  </a:solidFill>
                </a:uFill>
                <a:latin typeface="Constantia"/>
              </a:rPr>
              <a:t>soggetto Giuridico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600" spc="-1" strike="noStrike">
                <a:solidFill>
                  <a:srgbClr val="000000"/>
                </a:solidFill>
                <a:uFill>
                  <a:solidFill>
                    <a:srgbClr val="ffffff"/>
                  </a:solidFill>
                </a:uFill>
                <a:latin typeface="Constantia"/>
              </a:rPr>
              <a:t>Pubblico</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600" spc="-1" strike="noStrike">
                <a:solidFill>
                  <a:srgbClr val="000000"/>
                </a:solidFill>
                <a:uFill>
                  <a:solidFill>
                    <a:srgbClr val="ffffff"/>
                  </a:solidFill>
                </a:uFill>
                <a:latin typeface="Constantia"/>
              </a:rPr>
              <a:t>Private</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In base </a:t>
            </a:r>
            <a:r>
              <a:rPr b="1" lang="it-IT" sz="2600" spc="-1" strike="noStrike">
                <a:solidFill>
                  <a:srgbClr val="000000"/>
                </a:solidFill>
                <a:uFill>
                  <a:solidFill>
                    <a:srgbClr val="ffffff"/>
                  </a:solidFill>
                </a:uFill>
                <a:latin typeface="Constantia"/>
              </a:rPr>
              <a:t>alla forma giuridica</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600" spc="-1" strike="noStrike">
                <a:solidFill>
                  <a:srgbClr val="000000"/>
                </a:solidFill>
                <a:uFill>
                  <a:solidFill>
                    <a:srgbClr val="ffffff"/>
                  </a:solidFill>
                </a:uFill>
                <a:latin typeface="Constantia"/>
              </a:rPr>
              <a:t>Individuali</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600" spc="-1" strike="noStrike">
                <a:solidFill>
                  <a:srgbClr val="000000"/>
                </a:solidFill>
                <a:uFill>
                  <a:solidFill>
                    <a:srgbClr val="ffffff"/>
                  </a:solidFill>
                </a:uFill>
                <a:latin typeface="Constantia"/>
              </a:rPr>
              <a:t>collettive</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40"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C4BC803E-7CD5-485C-9A69-7475D42B7AA4}"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1" lang="it-IT" sz="3600" spc="-1" strike="noStrike">
                <a:solidFill>
                  <a:srgbClr val="04617b"/>
                </a:solidFill>
                <a:uFill>
                  <a:solidFill>
                    <a:srgbClr val="ffffff"/>
                  </a:solidFill>
                </a:uFill>
                <a:latin typeface="Constantia"/>
              </a:rPr>
              <a:t>
</a:t>
            </a:r>
            <a:r>
              <a:rPr b="1" lang="it-IT" sz="3600" spc="-1" strike="noStrike">
                <a:solidFill>
                  <a:srgbClr val="04617b"/>
                </a:solidFill>
                <a:uFill>
                  <a:solidFill>
                    <a:srgbClr val="ffffff"/>
                  </a:solidFill>
                </a:uFill>
                <a:latin typeface="Constantia"/>
              </a:rPr>
              <a:t>
</a:t>
            </a:r>
            <a:r>
              <a:rPr b="0" lang="it-IT" sz="5000" spc="-1" strike="noStrike">
                <a:solidFill>
                  <a:srgbClr val="04617b"/>
                </a:solidFill>
                <a:uFill>
                  <a:solidFill>
                    <a:srgbClr val="ffffff"/>
                  </a:solidFill>
                </a:uFill>
                <a:latin typeface="Constantia"/>
              </a:rPr>
              <a:t>PRINCIPALI TIPOLOGIE DI AZIENDE</a:t>
            </a:r>
            <a:endParaRPr b="0" lang="it-IT" sz="1800" spc="-1" strike="noStrike">
              <a:solidFill>
                <a:srgbClr val="000000"/>
              </a:solidFill>
              <a:uFill>
                <a:solidFill>
                  <a:srgbClr val="ffffff"/>
                </a:solidFill>
              </a:uFill>
              <a:latin typeface="Constantia"/>
            </a:endParaRPr>
          </a:p>
        </p:txBody>
      </p:sp>
      <p:sp>
        <p:nvSpPr>
          <p:cNvPr id="242" name="TextShape 2"/>
          <p:cNvSpPr txBox="1"/>
          <p:nvPr/>
        </p:nvSpPr>
        <p:spPr>
          <a:xfrm>
            <a:off x="457200" y="1935360"/>
            <a:ext cx="8229240" cy="4388760"/>
          </a:xfrm>
          <a:prstGeom prst="rect">
            <a:avLst/>
          </a:prstGeom>
          <a:noFill/>
          <a:ln>
            <a:noFill/>
          </a:ln>
        </p:spPr>
        <p:txBody>
          <a:bodyPr lIns="90000" rIns="90000" tIns="45000" bIns="45000"/>
          <a:p>
            <a:pPr>
              <a:lnSpc>
                <a:spcPct val="100000"/>
              </a:lnSpc>
            </a:pPr>
            <a:r>
              <a:rPr b="0" lang="it-IT" sz="2400" spc="-1" strike="noStrike">
                <a:solidFill>
                  <a:srgbClr val="000000"/>
                </a:solidFill>
                <a:uFill>
                  <a:solidFill>
                    <a:srgbClr val="ffffff"/>
                  </a:solidFill>
                </a:uFill>
                <a:latin typeface="Constantia"/>
              </a:rPr>
              <a:t>In base al </a:t>
            </a:r>
            <a:r>
              <a:rPr b="1" lang="it-IT" sz="2400" spc="-1" strike="noStrike">
                <a:solidFill>
                  <a:srgbClr val="000000"/>
                </a:solidFill>
                <a:uFill>
                  <a:solidFill>
                    <a:srgbClr val="ffffff"/>
                  </a:solidFill>
                </a:uFill>
                <a:latin typeface="Constantia"/>
              </a:rPr>
              <a:t>fine</a:t>
            </a:r>
            <a:r>
              <a:rPr b="0" lang="it-IT" sz="2400" spc="-1" strike="noStrike">
                <a:solidFill>
                  <a:srgbClr val="000000"/>
                </a:solidFill>
                <a:uFill>
                  <a:solidFill>
                    <a:srgbClr val="ffffff"/>
                  </a:solidFill>
                </a:uFill>
                <a:latin typeface="Constantia"/>
              </a:rPr>
              <a:t> distinguiamo tra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400" spc="-1" strike="noStrike">
                <a:solidFill>
                  <a:srgbClr val="000000"/>
                </a:solidFill>
                <a:uFill>
                  <a:solidFill>
                    <a:srgbClr val="ffffff"/>
                  </a:solidFill>
                </a:uFill>
                <a:latin typeface="Constantia"/>
              </a:rPr>
              <a:t>AZIENDE DI CONSUMO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charset="2"/>
              <a:buChar char=""/>
            </a:pPr>
            <a:r>
              <a:rPr b="0" lang="it-IT" sz="2400" spc="-1" strike="noStrike">
                <a:solidFill>
                  <a:srgbClr val="000000"/>
                </a:solidFill>
                <a:uFill>
                  <a:solidFill>
                    <a:srgbClr val="ffffff"/>
                  </a:solidFill>
                </a:uFill>
                <a:latin typeface="Constantia"/>
              </a:rPr>
              <a:t>AZIENDE DI PRODUZIONE</a:t>
            </a:r>
            <a:endParaRPr b="0" lang="it-IT" sz="2600" spc="-1" strike="noStrike">
              <a:solidFill>
                <a:srgbClr val="000000"/>
              </a:solidFill>
              <a:uFill>
                <a:solidFill>
                  <a:srgbClr val="ffffff"/>
                </a:solidFill>
              </a:uFill>
              <a:latin typeface="Constantia"/>
            </a:endParaRPr>
          </a:p>
          <a:p>
            <a:pPr>
              <a:lnSpc>
                <a:spcPct val="100000"/>
              </a:lnSpc>
            </a:pPr>
            <a:r>
              <a:rPr b="0" lang="it-IT" sz="2400" spc="-1" strike="noStrike">
                <a:solidFill>
                  <a:srgbClr val="000000"/>
                </a:solidFill>
                <a:uFill>
                  <a:solidFill>
                    <a:srgbClr val="ffffff"/>
                  </a:solidFill>
                </a:uFill>
                <a:latin typeface="Constantia"/>
              </a:rPr>
              <a:t>Le </a:t>
            </a:r>
            <a:r>
              <a:rPr b="1" lang="it-IT" sz="2400" spc="-1" strike="noStrike">
                <a:solidFill>
                  <a:srgbClr val="000000"/>
                </a:solidFill>
                <a:uFill>
                  <a:solidFill>
                    <a:srgbClr val="ffffff"/>
                  </a:solidFill>
                </a:uFill>
                <a:latin typeface="Constantia"/>
              </a:rPr>
              <a:t>aziende di consumo </a:t>
            </a:r>
            <a:r>
              <a:rPr b="0" lang="it-IT" sz="2400" spc="-1" strike="noStrike">
                <a:solidFill>
                  <a:srgbClr val="000000"/>
                </a:solidFill>
                <a:uFill>
                  <a:solidFill>
                    <a:srgbClr val="ffffff"/>
                  </a:solidFill>
                </a:uFill>
                <a:latin typeface="Constantia"/>
              </a:rPr>
              <a:t>hanno come finalità il soddisfacimento diretto dei bisogni umani di determinati soggetti.</a:t>
            </a:r>
            <a:endParaRPr b="0" lang="it-IT" sz="2600" spc="-1" strike="noStrike">
              <a:solidFill>
                <a:srgbClr val="000000"/>
              </a:solidFill>
              <a:uFill>
                <a:solidFill>
                  <a:srgbClr val="ffffff"/>
                </a:solidFill>
              </a:uFill>
              <a:latin typeface="Constantia"/>
            </a:endParaRPr>
          </a:p>
          <a:p>
            <a:pPr>
              <a:lnSpc>
                <a:spcPct val="100000"/>
              </a:lnSpc>
            </a:pPr>
            <a:r>
              <a:rPr b="0" lang="it-IT" sz="2400" spc="-1" strike="noStrike">
                <a:solidFill>
                  <a:srgbClr val="000000"/>
                </a:solidFill>
                <a:uFill>
                  <a:solidFill>
                    <a:srgbClr val="ffffff"/>
                  </a:solidFill>
                </a:uFill>
                <a:latin typeface="Constantia"/>
              </a:rPr>
              <a:t>Ne sono esempi: la </a:t>
            </a:r>
            <a:r>
              <a:rPr b="1" lang="it-IT" sz="2400" spc="-1" strike="noStrike">
                <a:solidFill>
                  <a:srgbClr val="000000"/>
                </a:solidFill>
                <a:uFill>
                  <a:solidFill>
                    <a:srgbClr val="ffffff"/>
                  </a:solidFill>
                </a:uFill>
                <a:latin typeface="Constantia"/>
              </a:rPr>
              <a:t>famiglia </a:t>
            </a:r>
            <a:r>
              <a:rPr b="0" lang="it-IT" sz="2400" spc="-1" strike="noStrike">
                <a:solidFill>
                  <a:srgbClr val="000000"/>
                </a:solidFill>
                <a:uFill>
                  <a:solidFill>
                    <a:srgbClr val="ffffff"/>
                  </a:solidFill>
                </a:uFill>
                <a:latin typeface="Constantia"/>
              </a:rPr>
              <a:t>nella quale i membri collaborano all’acquisizione dei mezzi per il soddisfacimento diretto dei bisogni dei suoi componenti; lo </a:t>
            </a:r>
            <a:r>
              <a:rPr b="1" lang="it-IT" sz="2400" spc="-1" strike="noStrike">
                <a:solidFill>
                  <a:srgbClr val="000000"/>
                </a:solidFill>
                <a:uFill>
                  <a:solidFill>
                    <a:srgbClr val="ffffff"/>
                  </a:solidFill>
                </a:uFill>
                <a:latin typeface="Constantia"/>
              </a:rPr>
              <a:t>Stato, </a:t>
            </a:r>
            <a:r>
              <a:rPr b="0" lang="it-IT" sz="2400" spc="-1" strike="noStrike">
                <a:solidFill>
                  <a:srgbClr val="000000"/>
                </a:solidFill>
                <a:uFill>
                  <a:solidFill>
                    <a:srgbClr val="ffffff"/>
                  </a:solidFill>
                </a:uFill>
                <a:latin typeface="Constantia"/>
              </a:rPr>
              <a:t>le </a:t>
            </a:r>
            <a:r>
              <a:rPr b="1" lang="it-IT" sz="2400" spc="-1" strike="noStrike">
                <a:solidFill>
                  <a:srgbClr val="000000"/>
                </a:solidFill>
                <a:uFill>
                  <a:solidFill>
                    <a:srgbClr val="ffffff"/>
                  </a:solidFill>
                </a:uFill>
                <a:latin typeface="Constantia"/>
              </a:rPr>
              <a:t>regioni….</a:t>
            </a:r>
            <a:r>
              <a:rPr b="0" lang="it-IT" sz="2400" spc="-1" strike="noStrike">
                <a:solidFill>
                  <a:srgbClr val="000000"/>
                </a:solidFill>
                <a:uFill>
                  <a:solidFill>
                    <a:srgbClr val="ffffff"/>
                  </a:solidFill>
                </a:uFill>
                <a:latin typeface="Constantia"/>
              </a:rPr>
              <a:t>che prestano servizi essenziali; </a:t>
            </a:r>
            <a:r>
              <a:rPr b="1" lang="it-IT" sz="2400" spc="-1" strike="noStrike">
                <a:solidFill>
                  <a:srgbClr val="000000"/>
                </a:solidFill>
                <a:uFill>
                  <a:solidFill>
                    <a:srgbClr val="ffffff"/>
                  </a:solidFill>
                </a:uFill>
                <a:latin typeface="Constantia"/>
              </a:rPr>
              <a:t>altri enti privati </a:t>
            </a:r>
            <a:r>
              <a:rPr b="0" lang="it-IT" sz="2400" spc="-1" strike="noStrike">
                <a:solidFill>
                  <a:srgbClr val="000000"/>
                </a:solidFill>
                <a:uFill>
                  <a:solidFill>
                    <a:srgbClr val="ffffff"/>
                  </a:solidFill>
                </a:uFill>
                <a:latin typeface="Constantia"/>
              </a:rPr>
              <a:t>e pubblici con finalità culturali, ricreative, religiose etc….</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43"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D806E1B4-9A86-41AF-A20B-D08A444AA27E}"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PRINCIPALI TIPOLOGIE DI AZIENDE</a:t>
            </a:r>
            <a:endParaRPr b="0" lang="it-IT" sz="1800" spc="-1" strike="noStrike">
              <a:solidFill>
                <a:srgbClr val="000000"/>
              </a:solidFill>
              <a:uFill>
                <a:solidFill>
                  <a:srgbClr val="ffffff"/>
                </a:solidFill>
              </a:uFill>
              <a:latin typeface="Constantia"/>
            </a:endParaRPr>
          </a:p>
        </p:txBody>
      </p:sp>
      <p:sp>
        <p:nvSpPr>
          <p:cNvPr id="245" name="TextShape 2"/>
          <p:cNvSpPr txBox="1"/>
          <p:nvPr/>
        </p:nvSpPr>
        <p:spPr>
          <a:xfrm>
            <a:off x="457200" y="1935360"/>
            <a:ext cx="8229240" cy="4388760"/>
          </a:xfrm>
          <a:prstGeom prst="rect">
            <a:avLst/>
          </a:prstGeom>
          <a:noFill/>
          <a:ln>
            <a:noFill/>
          </a:ln>
        </p:spPr>
        <p:txBody>
          <a:bodyPr lIns="90000" rIns="90000" tIns="45000" bIns="45000"/>
          <a:p>
            <a:pPr>
              <a:lnSpc>
                <a:spcPct val="100000"/>
              </a:lnSpc>
            </a:pPr>
            <a:r>
              <a:rPr b="0" lang="it-IT" sz="2800" spc="-1" strike="noStrike">
                <a:solidFill>
                  <a:srgbClr val="000000"/>
                </a:solidFill>
                <a:uFill>
                  <a:solidFill>
                    <a:srgbClr val="ffffff"/>
                  </a:solidFill>
                </a:uFill>
                <a:latin typeface="Constantia"/>
              </a:rPr>
              <a:t>Le </a:t>
            </a:r>
            <a:r>
              <a:rPr b="1" lang="it-IT" sz="2800" spc="-1" strike="noStrike">
                <a:solidFill>
                  <a:srgbClr val="000000"/>
                </a:solidFill>
                <a:uFill>
                  <a:solidFill>
                    <a:srgbClr val="ffffff"/>
                  </a:solidFill>
                </a:uFill>
                <a:latin typeface="Constantia"/>
              </a:rPr>
              <a:t>aziende di produzione </a:t>
            </a:r>
            <a:r>
              <a:rPr b="0" lang="it-IT" sz="2800" spc="-1" strike="noStrike">
                <a:solidFill>
                  <a:srgbClr val="000000"/>
                </a:solidFill>
                <a:uFill>
                  <a:solidFill>
                    <a:srgbClr val="ffffff"/>
                  </a:solidFill>
                </a:uFill>
                <a:latin typeface="Constantia"/>
              </a:rPr>
              <a:t>attuano processi di produzione di beni o servizi da porre a disposizione di terzi mediante lo scambio sul mercato </a:t>
            </a:r>
            <a:endParaRPr b="0" lang="it-IT" sz="2600" spc="-1" strike="noStrike">
              <a:solidFill>
                <a:srgbClr val="000000"/>
              </a:solidFill>
              <a:uFill>
                <a:solidFill>
                  <a:srgbClr val="ffffff"/>
                </a:solidFill>
              </a:uFill>
              <a:latin typeface="Constantia"/>
            </a:endParaRPr>
          </a:p>
          <a:p>
            <a:pPr>
              <a:lnSpc>
                <a:spcPct val="100000"/>
              </a:lnSpc>
            </a:pPr>
            <a:r>
              <a:rPr b="0" lang="it-IT" sz="2800" spc="-1" strike="noStrike">
                <a:solidFill>
                  <a:srgbClr val="000000"/>
                </a:solidFill>
                <a:uFill>
                  <a:solidFill>
                    <a:srgbClr val="ffffff"/>
                  </a:solidFill>
                </a:uFill>
                <a:latin typeface="Constantia"/>
              </a:rPr>
              <a:t>Hanno come fine il conseguimento di un Utile: il divario positivo fra ricavi e costi.</a:t>
            </a:r>
            <a:endParaRPr b="0" lang="it-IT" sz="2600" spc="-1" strike="noStrike">
              <a:solidFill>
                <a:srgbClr val="000000"/>
              </a:solidFill>
              <a:uFill>
                <a:solidFill>
                  <a:srgbClr val="ffffff"/>
                </a:solidFill>
              </a:uFill>
              <a:latin typeface="Constantia"/>
            </a:endParaRPr>
          </a:p>
          <a:p>
            <a:pPr>
              <a:lnSpc>
                <a:spcPct val="100000"/>
              </a:lnSpc>
            </a:pPr>
            <a:r>
              <a:rPr b="0" lang="it-IT" sz="2800" spc="-1" strike="noStrike">
                <a:solidFill>
                  <a:srgbClr val="000000"/>
                </a:solidFill>
                <a:uFill>
                  <a:solidFill>
                    <a:srgbClr val="ffffff"/>
                  </a:solidFill>
                </a:uFill>
                <a:latin typeface="Constantia"/>
              </a:rPr>
              <a:t>RICAVI: conseguiti con la vendita dei prodotti o servizi</a:t>
            </a:r>
            <a:endParaRPr b="0" lang="it-IT" sz="2600" spc="-1" strike="noStrike">
              <a:solidFill>
                <a:srgbClr val="000000"/>
              </a:solidFill>
              <a:uFill>
                <a:solidFill>
                  <a:srgbClr val="ffffff"/>
                </a:solidFill>
              </a:uFill>
              <a:latin typeface="Constantia"/>
            </a:endParaRPr>
          </a:p>
          <a:p>
            <a:pPr>
              <a:lnSpc>
                <a:spcPct val="100000"/>
              </a:lnSpc>
            </a:pPr>
            <a:r>
              <a:rPr b="0" lang="it-IT" sz="2800" spc="-1" strike="noStrike">
                <a:solidFill>
                  <a:srgbClr val="000000"/>
                </a:solidFill>
                <a:uFill>
                  <a:solidFill>
                    <a:srgbClr val="ffffff"/>
                  </a:solidFill>
                </a:uFill>
                <a:latin typeface="Constantia"/>
              </a:rPr>
              <a:t>COSTI: sostenuti per l’acquisto dei fattori produttivi</a:t>
            </a:r>
            <a:endParaRPr b="0" lang="it-IT" sz="2600" spc="-1" strike="noStrike">
              <a:solidFill>
                <a:srgbClr val="000000"/>
              </a:solidFill>
              <a:uFill>
                <a:solidFill>
                  <a:srgbClr val="ffffff"/>
                </a:solidFill>
              </a:uFill>
              <a:latin typeface="Constantia"/>
            </a:endParaRPr>
          </a:p>
          <a:p>
            <a:pPr>
              <a:lnSpc>
                <a:spcPct val="100000"/>
              </a:lnSpc>
            </a:pPr>
            <a:r>
              <a:rPr b="0" lang="it-IT" sz="2800" spc="-1" strike="noStrike">
                <a:solidFill>
                  <a:srgbClr val="000000"/>
                </a:solidFill>
                <a:uFill>
                  <a:solidFill>
                    <a:srgbClr val="ffffff"/>
                  </a:solidFill>
                </a:uFill>
                <a:latin typeface="Constantia"/>
              </a:rPr>
              <a:t>Le aziende che producono per il mercato con finalità di lucro si dicono IMPRESE o aziende PROFIT ORIENTED</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46"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0C6D0376-E4B1-47E3-B95C-FABEA3272A9E}"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45">
                                            <p:txEl>
                                              <p:pRg st="140" end="22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45">
                                            <p:txEl>
                                              <p:pRg st="226" end="28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45">
                                            <p:txEl>
                                              <p:pRg st="283" end="33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45">
                                            <p:txEl>
                                              <p:pRg st="338" end="44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23720" y="7923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Le aziende di produzione: classificazione</a:t>
            </a:r>
            <a:endParaRPr b="0" lang="it-IT" sz="1800" spc="-1" strike="noStrike">
              <a:solidFill>
                <a:srgbClr val="000000"/>
              </a:solidFill>
              <a:uFill>
                <a:solidFill>
                  <a:srgbClr val="ffffff"/>
                </a:solidFill>
              </a:uFill>
              <a:latin typeface="Constantia"/>
            </a:endParaRPr>
          </a:p>
        </p:txBody>
      </p:sp>
      <p:sp>
        <p:nvSpPr>
          <p:cNvPr id="248" name="TextShape 2"/>
          <p:cNvSpPr txBox="1"/>
          <p:nvPr/>
        </p:nvSpPr>
        <p:spPr>
          <a:xfrm>
            <a:off x="611640" y="1940760"/>
            <a:ext cx="7128360" cy="4656240"/>
          </a:xfrm>
          <a:prstGeom prst="rect">
            <a:avLst/>
          </a:prstGeom>
          <a:noFill/>
          <a:ln>
            <a:noFill/>
          </a:ln>
        </p:spPr>
        <p:txBody>
          <a:bodyPr lIns="90000" rIns="90000" tIns="45000" bIns="45000"/>
          <a:p>
            <a:pPr>
              <a:lnSpc>
                <a:spcPct val="100000"/>
              </a:lnSpc>
            </a:pPr>
            <a:r>
              <a:rPr b="0" lang="it-IT" sz="2600" spc="-1" strike="noStrike">
                <a:solidFill>
                  <a:srgbClr val="000000"/>
                </a:solidFill>
                <a:uFill>
                  <a:solidFill>
                    <a:srgbClr val="ffffff"/>
                  </a:solidFill>
                </a:uFill>
                <a:latin typeface="Constantia"/>
              </a:rPr>
              <a:t>Le </a:t>
            </a:r>
            <a:r>
              <a:rPr b="1" lang="it-IT" sz="2600" spc="-1" strike="noStrike">
                <a:solidFill>
                  <a:srgbClr val="000000"/>
                </a:solidFill>
                <a:uFill>
                  <a:solidFill>
                    <a:srgbClr val="ffffff"/>
                  </a:solidFill>
                </a:uFill>
                <a:latin typeface="Constantia"/>
              </a:rPr>
              <a:t>aziende di produzione diretta</a:t>
            </a:r>
            <a:r>
              <a:rPr b="0" lang="it-IT" sz="2600" spc="-1" strike="noStrike">
                <a:solidFill>
                  <a:srgbClr val="000000"/>
                </a:solidFill>
                <a:uFill>
                  <a:solidFill>
                    <a:srgbClr val="ffffff"/>
                  </a:solidFill>
                </a:uFill>
                <a:latin typeface="Constantia"/>
              </a:rPr>
              <a:t> attuano una trasformazione fisico tecnica: le aziende industriali o di trasformazione</a:t>
            </a:r>
            <a:endParaRPr b="0" lang="it-IT" sz="2600" spc="-1" strike="noStrike">
              <a:solidFill>
                <a:srgbClr val="000000"/>
              </a:solidFill>
              <a:uFill>
                <a:solidFill>
                  <a:srgbClr val="ffffff"/>
                </a:solidFill>
              </a:uFill>
              <a:latin typeface="Constantia"/>
            </a:endParaRPr>
          </a:p>
          <a:p>
            <a:pPr>
              <a:lnSpc>
                <a:spcPct val="100000"/>
              </a:lnSpc>
            </a:pPr>
            <a:r>
              <a:rPr b="0" lang="it-IT" sz="2600" spc="-1" strike="noStrike">
                <a:solidFill>
                  <a:srgbClr val="000000"/>
                </a:solidFill>
                <a:uFill>
                  <a:solidFill>
                    <a:srgbClr val="ffffff"/>
                  </a:solidFill>
                </a:uFill>
                <a:latin typeface="Constantia"/>
              </a:rPr>
              <a:t>Le </a:t>
            </a:r>
            <a:r>
              <a:rPr b="1" lang="it-IT" sz="2600" spc="-1" strike="noStrike">
                <a:solidFill>
                  <a:srgbClr val="000000"/>
                </a:solidFill>
                <a:uFill>
                  <a:solidFill>
                    <a:srgbClr val="ffffff"/>
                  </a:solidFill>
                </a:uFill>
                <a:latin typeface="Constantia"/>
              </a:rPr>
              <a:t>aziende di produzione indiretta: </a:t>
            </a:r>
            <a:r>
              <a:rPr b="0" lang="it-IT" sz="2600" spc="-1" strike="noStrike">
                <a:solidFill>
                  <a:srgbClr val="000000"/>
                </a:solidFill>
                <a:uFill>
                  <a:solidFill>
                    <a:srgbClr val="ffffff"/>
                  </a:solidFill>
                </a:uFill>
                <a:latin typeface="Constantia"/>
              </a:rPr>
              <a:t>se attuano una trasformazione dei beni nel tempo o nello spazio</a:t>
            </a:r>
            <a:endParaRPr b="0" lang="it-IT" sz="2600" spc="-1" strike="noStrike">
              <a:solidFill>
                <a:srgbClr val="000000"/>
              </a:solidFill>
              <a:uFill>
                <a:solidFill>
                  <a:srgbClr val="ffffff"/>
                </a:solidFill>
              </a:uFill>
              <a:latin typeface="Constantia"/>
            </a:endParaRPr>
          </a:p>
          <a:p>
            <a:pPr>
              <a:lnSpc>
                <a:spcPct val="100000"/>
              </a:lnSpc>
            </a:pPr>
            <a:r>
              <a:rPr b="0" lang="it-IT" sz="2600" spc="-1" strike="noStrike">
                <a:solidFill>
                  <a:srgbClr val="000000"/>
                </a:solidFill>
                <a:uFill>
                  <a:solidFill>
                    <a:srgbClr val="ffffff"/>
                  </a:solidFill>
                </a:uFill>
                <a:latin typeface="Constantia"/>
              </a:rPr>
              <a:t>Per esempio le aziende mercantili o commerciali</a:t>
            </a:r>
            <a:endParaRPr b="0" lang="it-IT" sz="2600" spc="-1" strike="noStrike">
              <a:solidFill>
                <a:srgbClr val="000000"/>
              </a:solidFill>
              <a:uFill>
                <a:solidFill>
                  <a:srgbClr val="ffffff"/>
                </a:solidFill>
              </a:uFill>
              <a:latin typeface="Constantia"/>
            </a:endParaRPr>
          </a:p>
          <a:p>
            <a:pPr>
              <a:lnSpc>
                <a:spcPct val="100000"/>
              </a:lnSpc>
            </a:pPr>
            <a:r>
              <a:rPr b="0" lang="it-IT" sz="2600" spc="-1" strike="noStrike">
                <a:solidFill>
                  <a:srgbClr val="000000"/>
                </a:solidFill>
                <a:uFill>
                  <a:solidFill>
                    <a:srgbClr val="ffffff"/>
                  </a:solidFill>
                </a:uFill>
                <a:latin typeface="Constantia"/>
              </a:rPr>
              <a:t>(a loro volta distinguiamo l’ingrosso o il dettaglio)</a:t>
            </a:r>
            <a:endParaRPr b="0" lang="it-IT" sz="2600" spc="-1" strike="noStrike">
              <a:solidFill>
                <a:srgbClr val="000000"/>
              </a:solidFill>
              <a:uFill>
                <a:solidFill>
                  <a:srgbClr val="ffffff"/>
                </a:solidFill>
              </a:uFill>
              <a:latin typeface="Constantia"/>
            </a:endParaRPr>
          </a:p>
          <a:p>
            <a:pPr>
              <a:lnSpc>
                <a:spcPct val="100000"/>
              </a:lnSpc>
            </a:pPr>
            <a:r>
              <a:rPr b="0" lang="it-IT" sz="2600" spc="-1" strike="noStrike">
                <a:solidFill>
                  <a:srgbClr val="000000"/>
                </a:solidFill>
                <a:uFill>
                  <a:solidFill>
                    <a:srgbClr val="ffffff"/>
                  </a:solidFill>
                </a:uFill>
                <a:latin typeface="Constantia"/>
              </a:rPr>
              <a:t>In base al settore di attività invece distinguiamo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Aziende del settore primario </a:t>
            </a:r>
            <a:r>
              <a:rPr b="0" lang="it-IT" sz="2600" spc="-1" strike="noStrike">
                <a:solidFill>
                  <a:srgbClr val="000000"/>
                </a:solidFill>
                <a:uFill>
                  <a:solidFill>
                    <a:srgbClr val="ffffff"/>
                  </a:solidFill>
                </a:uFill>
                <a:latin typeface="Constantia"/>
              </a:rPr>
              <a:t>(aziende agricole o estrattive)</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Aziende del settore secondario</a:t>
            </a:r>
            <a:r>
              <a:rPr b="0" lang="it-IT" sz="2600" spc="-1" strike="noStrike">
                <a:solidFill>
                  <a:srgbClr val="000000"/>
                </a:solidFill>
                <a:uFill>
                  <a:solidFill>
                    <a:srgbClr val="ffffff"/>
                  </a:solidFill>
                </a:uFill>
                <a:latin typeface="Constantia"/>
              </a:rPr>
              <a:t> (industriali o manifatturiere: meccaniche, automobilistiche, alimentari, tessili, …)</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Aziende del settore terziario </a:t>
            </a:r>
            <a:r>
              <a:rPr b="0" lang="it-IT" sz="2600" spc="-1" strike="noStrike">
                <a:solidFill>
                  <a:srgbClr val="000000"/>
                </a:solidFill>
                <a:uFill>
                  <a:solidFill>
                    <a:srgbClr val="ffffff"/>
                  </a:solidFill>
                </a:uFill>
                <a:latin typeface="Constantia"/>
              </a:rPr>
              <a:t>(mercantili, di trasporto, banche, assicurazioni)</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1" lang="it-IT" sz="2600" spc="-1" strike="noStrike">
                <a:solidFill>
                  <a:srgbClr val="000000"/>
                </a:solidFill>
                <a:uFill>
                  <a:solidFill>
                    <a:srgbClr val="ffffff"/>
                  </a:solidFill>
                </a:uFill>
                <a:latin typeface="Constantia"/>
              </a:rPr>
              <a:t>Aziende del settore terziario avanzato </a:t>
            </a:r>
            <a:r>
              <a:rPr b="0" lang="it-IT" sz="2600" spc="-1" strike="noStrike">
                <a:solidFill>
                  <a:srgbClr val="000000"/>
                </a:solidFill>
                <a:uFill>
                  <a:solidFill>
                    <a:srgbClr val="ffffff"/>
                  </a:solidFill>
                </a:uFill>
                <a:latin typeface="Constantia"/>
              </a:rPr>
              <a:t>(dei servizi informatici e telematici)</a:t>
            </a: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a:p>
            <a:pPr>
              <a:lnSpc>
                <a:spcPct val="100000"/>
              </a:lnSpc>
            </a:pPr>
            <a:endParaRPr b="0" lang="it-IT" sz="2600" spc="-1" strike="noStrike">
              <a:solidFill>
                <a:srgbClr val="000000"/>
              </a:solidFill>
              <a:uFill>
                <a:solidFill>
                  <a:srgbClr val="ffffff"/>
                </a:solidFill>
              </a:uFill>
              <a:latin typeface="Constantia"/>
            </a:endParaRPr>
          </a:p>
        </p:txBody>
      </p:sp>
      <p:sp>
        <p:nvSpPr>
          <p:cNvPr id="249"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D77EAF05-08A5-468A-96DB-0C927C8BE1C7}"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704160"/>
            <a:ext cx="8229240" cy="1142640"/>
          </a:xfrm>
          <a:prstGeom prst="rect">
            <a:avLst/>
          </a:prstGeom>
          <a:noFill/>
          <a:ln>
            <a:noFill/>
          </a:ln>
        </p:spPr>
        <p:txBody>
          <a:bodyPr lIns="0" rIns="0" tIns="45000" bIns="0" anchor="b"/>
          <a:p>
            <a:pPr>
              <a:lnSpc>
                <a:spcPct val="100000"/>
              </a:lnSpc>
            </a:pPr>
            <a:r>
              <a:rPr b="0" lang="it-IT" sz="5000" spc="-1" strike="noStrike">
                <a:solidFill>
                  <a:srgbClr val="04617b"/>
                </a:solidFill>
                <a:uFill>
                  <a:solidFill>
                    <a:srgbClr val="ffffff"/>
                  </a:solidFill>
                </a:uFill>
                <a:latin typeface="Constantia"/>
              </a:rPr>
              <a:t>Il sistema organizzativo aziendale</a:t>
            </a:r>
            <a:endParaRPr b="0" lang="it-IT" sz="1800" spc="-1" strike="noStrike">
              <a:solidFill>
                <a:srgbClr val="000000"/>
              </a:solidFill>
              <a:uFill>
                <a:solidFill>
                  <a:srgbClr val="ffffff"/>
                </a:solidFill>
              </a:uFill>
              <a:latin typeface="Constantia"/>
            </a:endParaRPr>
          </a:p>
        </p:txBody>
      </p:sp>
      <p:sp>
        <p:nvSpPr>
          <p:cNvPr id="251" name="TextShape 2"/>
          <p:cNvSpPr txBox="1"/>
          <p:nvPr/>
        </p:nvSpPr>
        <p:spPr>
          <a:xfrm>
            <a:off x="457200" y="1935360"/>
            <a:ext cx="8229240" cy="4388760"/>
          </a:xfrm>
          <a:prstGeom prst="rect">
            <a:avLst/>
          </a:prstGeom>
          <a:noFill/>
          <a:ln>
            <a:noFill/>
          </a:ln>
        </p:spPr>
        <p:txBody>
          <a:bodyPr lIns="90000" rIns="90000" tIns="45000" bIns="45000"/>
          <a:p>
            <a:pPr>
              <a:lnSpc>
                <a:spcPct val="100000"/>
              </a:lnSpc>
            </a:pPr>
            <a:r>
              <a:rPr b="0" lang="it-IT" sz="2600" spc="-1" strike="noStrike">
                <a:solidFill>
                  <a:srgbClr val="000000"/>
                </a:solidFill>
                <a:uFill>
                  <a:solidFill>
                    <a:srgbClr val="ffffff"/>
                  </a:solidFill>
                </a:uFill>
                <a:latin typeface="Constantia"/>
              </a:rPr>
              <a:t>L’azienda fin dal suo sorgere deve darsi un’adeguata organizzazione, deve:</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reperire le </a:t>
            </a:r>
            <a:r>
              <a:rPr b="1" lang="it-IT" sz="2600" spc="-1" strike="noStrike">
                <a:solidFill>
                  <a:srgbClr val="000000"/>
                </a:solidFill>
                <a:uFill>
                  <a:solidFill>
                    <a:srgbClr val="ffffff"/>
                  </a:solidFill>
                </a:uFill>
                <a:latin typeface="Constantia"/>
              </a:rPr>
              <a:t>risorse</a:t>
            </a:r>
            <a:r>
              <a:rPr b="0" lang="it-IT" sz="2600" spc="-1" strike="noStrike">
                <a:solidFill>
                  <a:srgbClr val="000000"/>
                </a:solidFill>
                <a:uFill>
                  <a:solidFill>
                    <a:srgbClr val="ffffff"/>
                  </a:solidFill>
                </a:uFill>
                <a:latin typeface="Constantia"/>
              </a:rPr>
              <a:t> necessarie alla sua attività</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definire le </a:t>
            </a:r>
            <a:r>
              <a:rPr b="1" lang="it-IT" sz="2600" spc="-1" strike="noStrike">
                <a:solidFill>
                  <a:srgbClr val="000000"/>
                </a:solidFill>
                <a:uFill>
                  <a:solidFill>
                    <a:srgbClr val="ffffff"/>
                  </a:solidFill>
                </a:uFill>
                <a:latin typeface="Constantia"/>
              </a:rPr>
              <a:t>funzioni </a:t>
            </a:r>
            <a:r>
              <a:rPr b="0" lang="it-IT" sz="2600" spc="-1" strike="noStrike">
                <a:solidFill>
                  <a:srgbClr val="000000"/>
                </a:solidFill>
                <a:uFill>
                  <a:solidFill>
                    <a:srgbClr val="ffffff"/>
                  </a:solidFill>
                </a:uFill>
                <a:latin typeface="Constantia"/>
              </a:rPr>
              <a:t>nonché gli organi e le unità organizzative che devono esercitarle</a:t>
            </a:r>
            <a:endParaRPr b="0" lang="it-IT" sz="2600" spc="-1" strike="noStrike">
              <a:solidFill>
                <a:srgbClr val="000000"/>
              </a:solidFill>
              <a:uFill>
                <a:solidFill>
                  <a:srgbClr val="ffffff"/>
                </a:solidFill>
              </a:uFill>
              <a:latin typeface="Constantia"/>
            </a:endParaRPr>
          </a:p>
          <a:p>
            <a:pPr marL="274320" indent="-273960">
              <a:lnSpc>
                <a:spcPct val="100000"/>
              </a:lnSpc>
              <a:buClr>
                <a:srgbClr val="0bd0d9"/>
              </a:buClr>
              <a:buSzPct val="95000"/>
              <a:buFont typeface="Wingdings 2" charset="2"/>
              <a:buChar char=""/>
            </a:pPr>
            <a:r>
              <a:rPr b="0" lang="it-IT" sz="2600" spc="-1" strike="noStrike">
                <a:solidFill>
                  <a:srgbClr val="000000"/>
                </a:solidFill>
                <a:uFill>
                  <a:solidFill>
                    <a:srgbClr val="ffffff"/>
                  </a:solidFill>
                </a:uFill>
                <a:latin typeface="Constantia"/>
              </a:rPr>
              <a:t>Stabilire </a:t>
            </a:r>
            <a:r>
              <a:rPr b="1" lang="it-IT" sz="2600" spc="-1" strike="noStrike">
                <a:solidFill>
                  <a:srgbClr val="000000"/>
                </a:solidFill>
                <a:uFill>
                  <a:solidFill>
                    <a:srgbClr val="ffffff"/>
                  </a:solidFill>
                </a:uFill>
                <a:latin typeface="Constantia"/>
              </a:rPr>
              <a:t>i rapporti </a:t>
            </a:r>
            <a:r>
              <a:rPr b="0" lang="it-IT" sz="2600" spc="-1" strike="noStrike">
                <a:solidFill>
                  <a:srgbClr val="000000"/>
                </a:solidFill>
                <a:uFill>
                  <a:solidFill>
                    <a:srgbClr val="ffffff"/>
                  </a:solidFill>
                </a:uFill>
                <a:latin typeface="Constantia"/>
              </a:rPr>
              <a:t>che collegano i vari organi e le </a:t>
            </a:r>
            <a:r>
              <a:rPr b="1" lang="it-IT" sz="2600" spc="-1" strike="noStrike">
                <a:solidFill>
                  <a:srgbClr val="000000"/>
                </a:solidFill>
                <a:uFill>
                  <a:solidFill>
                    <a:srgbClr val="ffffff"/>
                  </a:solidFill>
                </a:uFill>
                <a:latin typeface="Constantia"/>
              </a:rPr>
              <a:t>procedure</a:t>
            </a:r>
            <a:r>
              <a:rPr b="0" lang="it-IT" sz="2600" spc="-1" strike="noStrike">
                <a:solidFill>
                  <a:srgbClr val="000000"/>
                </a:solidFill>
                <a:uFill>
                  <a:solidFill>
                    <a:srgbClr val="ffffff"/>
                  </a:solidFill>
                </a:uFill>
                <a:latin typeface="Constantia"/>
              </a:rPr>
              <a:t> che precisano come debbano essere svolte le mansioni (i compiti) ad essi attribuiti</a:t>
            </a:r>
            <a:endParaRPr b="0" lang="it-IT" sz="2600" spc="-1" strike="noStrike">
              <a:solidFill>
                <a:srgbClr val="000000"/>
              </a:solidFill>
              <a:uFill>
                <a:solidFill>
                  <a:srgbClr val="ffffff"/>
                </a:solidFill>
              </a:uFill>
              <a:latin typeface="Constantia"/>
            </a:endParaRPr>
          </a:p>
          <a:p>
            <a:pPr>
              <a:lnSpc>
                <a:spcPct val="100000"/>
              </a:lnSpc>
            </a:pPr>
            <a:r>
              <a:rPr b="0" lang="it-IT" sz="2600" spc="-1" strike="noStrike">
                <a:solidFill>
                  <a:srgbClr val="000000"/>
                </a:solidFill>
                <a:uFill>
                  <a:solidFill>
                    <a:srgbClr val="ffffff"/>
                  </a:solidFill>
                </a:uFill>
                <a:latin typeface="Constantia"/>
              </a:rPr>
              <a:t>Si viene così a creare il sistema ORGANIZZATIVO aziendale che si compone di STRUTTURA ORGANIZZATIVA-SISTEMA DECISIONALE- SISTEMA INFORMATIVO</a:t>
            </a:r>
            <a:endParaRPr b="0" lang="it-IT" sz="2600" spc="-1" strike="noStrike">
              <a:solidFill>
                <a:srgbClr val="000000"/>
              </a:solidFill>
              <a:uFill>
                <a:solidFill>
                  <a:srgbClr val="ffffff"/>
                </a:solidFill>
              </a:uFill>
              <a:latin typeface="Constantia"/>
            </a:endParaRPr>
          </a:p>
        </p:txBody>
      </p:sp>
      <p:sp>
        <p:nvSpPr>
          <p:cNvPr id="252" name="TextShape 3"/>
          <p:cNvSpPr txBox="1"/>
          <p:nvPr/>
        </p:nvSpPr>
        <p:spPr>
          <a:xfrm>
            <a:off x="7924680" y="6356520"/>
            <a:ext cx="761760" cy="364680"/>
          </a:xfrm>
          <a:prstGeom prst="rect">
            <a:avLst/>
          </a:prstGeom>
          <a:noFill/>
          <a:ln>
            <a:noFill/>
          </a:ln>
        </p:spPr>
        <p:txBody>
          <a:bodyPr lIns="0" rIns="0" tIns="0" bIns="0" anchor="b"/>
          <a:p>
            <a:pPr algn="r">
              <a:lnSpc>
                <a:spcPct val="100000"/>
              </a:lnSpc>
            </a:pPr>
            <a:fld id="{B92BEA4C-A475-497C-87C1-DBC3064B7B4F}" type="slidenum">
              <a:rPr b="0" lang="it-IT" sz="1200" spc="-1" strike="noStrike">
                <a:solidFill>
                  <a:srgbClr val="035c75"/>
                </a:solidFill>
                <a:uFill>
                  <a:solidFill>
                    <a:srgbClr val="ffffff"/>
                  </a:solidFill>
                </a:uFill>
                <a:latin typeface="Constantia"/>
              </a:rPr>
              <a:t>&lt;numero&gt;</a:t>
            </a:fld>
            <a:endParaRPr b="0" lang="it-IT" sz="1400" spc="-1" strike="noStrike">
              <a:solidFill>
                <a:srgbClr val="000000"/>
              </a:solidFill>
              <a:uFill>
                <a:solidFill>
                  <a:srgbClr val="ffffff"/>
                </a:solidFill>
              </a:uFill>
              <a:latin typeface="Times New Roman"/>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1530</TotalTime>
  <Application>LibreOffice/5.2.1.2$Windows_x86 LibreOffice_project/31dd62db80d4e60af04904455ec9c9219178d620</Application>
  <Words>1969</Words>
  <Paragraphs>165</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2016-05-02T13:33:28Z</dcterms:created>
  <dc:creator>marco cecili</dc:creator>
  <dc:description/>
  <dc:language>it-IT</dc:language>
  <cp:lastModifiedBy/>
  <dcterms:modified xsi:type="dcterms:W3CDTF">2017-11-18T09:00:54Z</dcterms:modified>
  <cp:revision>123</cp:revision>
  <dc:subject/>
  <dc:title>LA POLITICA ECONOMICA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Presentazione su schermo (4:3)</vt:lpwstr>
  </property>
  <property fmtid="{D5CDD505-2E9C-101B-9397-08002B2CF9AE}" pid="10" name="ScaleCrop">
    <vt:bool>0</vt:bool>
  </property>
  <property fmtid="{D5CDD505-2E9C-101B-9397-08002B2CF9AE}" pid="11" name="ShareDoc">
    <vt:bool>0</vt:bool>
  </property>
  <property fmtid="{D5CDD505-2E9C-101B-9397-08002B2CF9AE}" pid="12" name="Slides">
    <vt:i4>30</vt:i4>
  </property>
</Properties>
</file>