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7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torio Longo" userId="82850244-6bc3-4d5c-8a06-2a7c6819ca35" providerId="ADAL" clId="{5FE46F03-F7BD-4CAE-91BB-BFD8ABB8B93E}"/>
    <pc:docChg chg="addSld modSld">
      <pc:chgData name="Vittorio Longo" userId="82850244-6bc3-4d5c-8a06-2a7c6819ca35" providerId="ADAL" clId="{5FE46F03-F7BD-4CAE-91BB-BFD8ABB8B93E}" dt="2024-04-09T13:00:14.909" v="271" actId="20577"/>
      <pc:docMkLst>
        <pc:docMk/>
      </pc:docMkLst>
      <pc:sldChg chg="modSp mod">
        <pc:chgData name="Vittorio Longo" userId="82850244-6bc3-4d5c-8a06-2a7c6819ca35" providerId="ADAL" clId="{5FE46F03-F7BD-4CAE-91BB-BFD8ABB8B93E}" dt="2024-04-09T12:17:13.975" v="61" actId="20577"/>
        <pc:sldMkLst>
          <pc:docMk/>
          <pc:sldMk cId="1678881679" sldId="257"/>
        </pc:sldMkLst>
        <pc:spChg chg="mod">
          <ac:chgData name="Vittorio Longo" userId="82850244-6bc3-4d5c-8a06-2a7c6819ca35" providerId="ADAL" clId="{5FE46F03-F7BD-4CAE-91BB-BFD8ABB8B93E}" dt="2024-04-09T12:17:13.975" v="61" actId="20577"/>
          <ac:spMkLst>
            <pc:docMk/>
            <pc:sldMk cId="1678881679" sldId="257"/>
            <ac:spMk id="3" creationId="{017AE2AC-11AA-961F-59AE-6F8427206BBD}"/>
          </ac:spMkLst>
        </pc:spChg>
      </pc:sldChg>
      <pc:sldChg chg="modSp mod">
        <pc:chgData name="Vittorio Longo" userId="82850244-6bc3-4d5c-8a06-2a7c6819ca35" providerId="ADAL" clId="{5FE46F03-F7BD-4CAE-91BB-BFD8ABB8B93E}" dt="2024-04-09T12:34:27.289" v="113" actId="20577"/>
        <pc:sldMkLst>
          <pc:docMk/>
          <pc:sldMk cId="3726652113" sldId="258"/>
        </pc:sldMkLst>
        <pc:spChg chg="mod">
          <ac:chgData name="Vittorio Longo" userId="82850244-6bc3-4d5c-8a06-2a7c6819ca35" providerId="ADAL" clId="{5FE46F03-F7BD-4CAE-91BB-BFD8ABB8B93E}" dt="2024-04-09T12:34:27.289" v="113" actId="20577"/>
          <ac:spMkLst>
            <pc:docMk/>
            <pc:sldMk cId="3726652113" sldId="258"/>
            <ac:spMk id="3" creationId="{CE84F46F-A381-9484-F72E-CA123DC47608}"/>
          </ac:spMkLst>
        </pc:spChg>
      </pc:sldChg>
      <pc:sldChg chg="modSp mod">
        <pc:chgData name="Vittorio Longo" userId="82850244-6bc3-4d5c-8a06-2a7c6819ca35" providerId="ADAL" clId="{5FE46F03-F7BD-4CAE-91BB-BFD8ABB8B93E}" dt="2024-04-09T12:20:09.936" v="62" actId="20577"/>
        <pc:sldMkLst>
          <pc:docMk/>
          <pc:sldMk cId="183631112" sldId="259"/>
        </pc:sldMkLst>
        <pc:spChg chg="mod">
          <ac:chgData name="Vittorio Longo" userId="82850244-6bc3-4d5c-8a06-2a7c6819ca35" providerId="ADAL" clId="{5FE46F03-F7BD-4CAE-91BB-BFD8ABB8B93E}" dt="2024-04-09T12:20:09.936" v="62" actId="20577"/>
          <ac:spMkLst>
            <pc:docMk/>
            <pc:sldMk cId="183631112" sldId="259"/>
            <ac:spMk id="3" creationId="{7C3B76F9-CE29-C34A-3815-044F1EEF23BF}"/>
          </ac:spMkLst>
        </pc:spChg>
      </pc:sldChg>
      <pc:sldChg chg="modSp mod">
        <pc:chgData name="Vittorio Longo" userId="82850244-6bc3-4d5c-8a06-2a7c6819ca35" providerId="ADAL" clId="{5FE46F03-F7BD-4CAE-91BB-BFD8ABB8B93E}" dt="2024-04-09T12:37:02.361" v="129" actId="20577"/>
        <pc:sldMkLst>
          <pc:docMk/>
          <pc:sldMk cId="3427580478" sldId="260"/>
        </pc:sldMkLst>
        <pc:spChg chg="mod">
          <ac:chgData name="Vittorio Longo" userId="82850244-6bc3-4d5c-8a06-2a7c6819ca35" providerId="ADAL" clId="{5FE46F03-F7BD-4CAE-91BB-BFD8ABB8B93E}" dt="2024-04-09T12:37:02.361" v="129" actId="20577"/>
          <ac:spMkLst>
            <pc:docMk/>
            <pc:sldMk cId="3427580478" sldId="260"/>
            <ac:spMk id="2" creationId="{ED2866C5-3132-702B-8586-33BC0A54CF17}"/>
          </ac:spMkLst>
        </pc:spChg>
      </pc:sldChg>
      <pc:sldChg chg="modSp mod">
        <pc:chgData name="Vittorio Longo" userId="82850244-6bc3-4d5c-8a06-2a7c6819ca35" providerId="ADAL" clId="{5FE46F03-F7BD-4CAE-91BB-BFD8ABB8B93E}" dt="2024-04-09T13:00:14.909" v="271" actId="20577"/>
        <pc:sldMkLst>
          <pc:docMk/>
          <pc:sldMk cId="2460799917" sldId="263"/>
        </pc:sldMkLst>
        <pc:spChg chg="mod">
          <ac:chgData name="Vittorio Longo" userId="82850244-6bc3-4d5c-8a06-2a7c6819ca35" providerId="ADAL" clId="{5FE46F03-F7BD-4CAE-91BB-BFD8ABB8B93E}" dt="2024-04-09T13:00:14.909" v="271" actId="20577"/>
          <ac:spMkLst>
            <pc:docMk/>
            <pc:sldMk cId="2460799917" sldId="263"/>
            <ac:spMk id="2" creationId="{86B0232D-4DFD-34FC-6876-5F653211BFFD}"/>
          </ac:spMkLst>
        </pc:spChg>
      </pc:sldChg>
      <pc:sldChg chg="modSp mod">
        <pc:chgData name="Vittorio Longo" userId="82850244-6bc3-4d5c-8a06-2a7c6819ca35" providerId="ADAL" clId="{5FE46F03-F7BD-4CAE-91BB-BFD8ABB8B93E}" dt="2024-04-09T12:53:51.809" v="260" actId="20577"/>
        <pc:sldMkLst>
          <pc:docMk/>
          <pc:sldMk cId="1442711281" sldId="265"/>
        </pc:sldMkLst>
        <pc:spChg chg="mod">
          <ac:chgData name="Vittorio Longo" userId="82850244-6bc3-4d5c-8a06-2a7c6819ca35" providerId="ADAL" clId="{5FE46F03-F7BD-4CAE-91BB-BFD8ABB8B93E}" dt="2024-04-09T12:53:51.809" v="260" actId="20577"/>
          <ac:spMkLst>
            <pc:docMk/>
            <pc:sldMk cId="1442711281" sldId="265"/>
            <ac:spMk id="2" creationId="{6A4C516C-A93F-30F3-393D-5E9AC5444923}"/>
          </ac:spMkLst>
        </pc:spChg>
        <pc:spChg chg="mod">
          <ac:chgData name="Vittorio Longo" userId="82850244-6bc3-4d5c-8a06-2a7c6819ca35" providerId="ADAL" clId="{5FE46F03-F7BD-4CAE-91BB-BFD8ABB8B93E}" dt="2024-04-09T12:24:05.127" v="90" actId="20577"/>
          <ac:spMkLst>
            <pc:docMk/>
            <pc:sldMk cId="1442711281" sldId="265"/>
            <ac:spMk id="3" creationId="{AB3BE6B8-1455-74FF-40BF-234AEBAEEFC8}"/>
          </ac:spMkLst>
        </pc:spChg>
      </pc:sldChg>
      <pc:sldChg chg="modSp new mod">
        <pc:chgData name="Vittorio Longo" userId="82850244-6bc3-4d5c-8a06-2a7c6819ca35" providerId="ADAL" clId="{5FE46F03-F7BD-4CAE-91BB-BFD8ABB8B93E}" dt="2024-04-09T12:53:14.607" v="252" actId="20577"/>
        <pc:sldMkLst>
          <pc:docMk/>
          <pc:sldMk cId="509269160" sldId="267"/>
        </pc:sldMkLst>
        <pc:spChg chg="mod">
          <ac:chgData name="Vittorio Longo" userId="82850244-6bc3-4d5c-8a06-2a7c6819ca35" providerId="ADAL" clId="{5FE46F03-F7BD-4CAE-91BB-BFD8ABB8B93E}" dt="2024-04-09T12:53:14.607" v="252" actId="20577"/>
          <ac:spMkLst>
            <pc:docMk/>
            <pc:sldMk cId="509269160" sldId="267"/>
            <ac:spMk id="2" creationId="{73CF8838-D699-79CD-8B9E-9B629C9D2ECD}"/>
          </ac:spMkLst>
        </pc:spChg>
        <pc:spChg chg="mod">
          <ac:chgData name="Vittorio Longo" userId="82850244-6bc3-4d5c-8a06-2a7c6819ca35" providerId="ADAL" clId="{5FE46F03-F7BD-4CAE-91BB-BFD8ABB8B93E}" dt="2024-04-09T12:42:50.729" v="230" actId="20577"/>
          <ac:spMkLst>
            <pc:docMk/>
            <pc:sldMk cId="509269160" sldId="267"/>
            <ac:spMk id="3" creationId="{8339FF34-FF5C-1AF4-552F-95AE27A481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A59FE-9005-2C82-6437-9DF394CAE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1268F1-725B-A46A-A4D7-F3210132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991B8C-A8FE-D82D-7325-EADF7CCE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C1094F-D1FD-42FB-3782-C439F4A1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ED877A-0648-8D56-6BE0-EB3193EE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49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3A4A0-8B5F-08BB-DC65-EAF033FB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24ADE3-33F0-D94B-238D-10B304C3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AAA20-BCE7-F196-C002-F8C6999D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11BC3-5C57-A375-11E9-EE57B112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E5F148-A28C-0253-CB42-44DE6022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6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69F91B-E8AC-ECCF-F534-C789B3B2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408EC8-DE38-C651-9C2F-8D9909D6A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39AB3-A3A3-82AE-5E16-D0DE61E9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67C24-F82F-FCC5-7B73-48EE7FD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3F0D8-08E9-61F3-7D6C-92C89F73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88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AC2B2-B45D-D03A-34BF-BE62A10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CC1CB-7E3B-2B32-3032-CA82752E9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710DE7-57D3-B319-503D-EE7F3BE7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243C65-24F8-8302-52A0-A853FBC6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8B34BC-1BC6-C994-0D71-C7EE43CB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3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8C0EF-44B4-70A4-3783-A369DEB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21ED3F-73D2-80D8-3B9C-1852F296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C8A4F4-4AFB-9D6D-268A-29CC6E45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9A32A2-CCE6-0FC9-2783-0BC5B216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9272A3-4BCC-BBFA-1371-D7691281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6094F-B67F-117F-3A9E-CEBC5F41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8EED60-BB8E-65AD-2CD3-40905F44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96CFD8-F40F-B1F2-59CE-E8868B4E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9DE50-5FBE-997A-9A28-2FE8F852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185260-9CED-DBC4-696D-8168FCC2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9DE3FB-E1D0-1F68-5AC0-C769E016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02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882D9-BF08-BB88-FBC8-C23EA6D9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8585C-B9A2-801F-359B-743E78DC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2EB43F-4057-F108-B6B2-BFFEDF1A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FADFAC-C5D6-21CF-FE92-6FFD3351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64CA4F-65AD-6E43-1589-9B436EE84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8F75C69-3916-1B3B-5FBB-CB87F58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412CCC-4E30-A609-C91B-7D6E3F1B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F35A71-BA23-0E99-ED3C-61035050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2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4EA37-04FA-5145-239A-625D258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19D11E-7C91-64DB-AEE1-08D06DBF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128A4B-EADB-14DB-3F61-118ACCCD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227430-5CCC-0417-62AC-C70BD7CD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55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F84862-680D-4048-BB0F-2D050BF8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57CEAD-F1B0-C35A-1364-142CE519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6ABED0-7F15-9304-887A-2461529F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24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7AACC-DFB8-BAF2-A209-39B2F32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1221AC-6487-DB88-F85B-36CAC256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FA3056-832F-0856-FFDC-BA97149E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F32473-7032-737A-754C-D85CE4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80CFA5-134F-2B8C-C480-9CEC0A91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B91056-FFB4-FD74-5867-8DEC79C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4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C1E6A-EE11-A19D-79A9-BA96A845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7DB504-2664-951F-5878-DB135261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48F5D2-4C7D-AC46-5124-F281D305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183403-EE79-85C0-76A0-981227A7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ED13F4-5A4A-745B-CADD-F27A92EC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0E6AC1-8187-6952-12BC-2A47A32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0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5ED58B-653D-3D11-9C9C-5A0C4AA9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95C69B-AC3C-1252-EB3D-F5961951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E7450B-A9B6-0EB5-2D49-E1FE5AFA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E8E3F-82AE-475D-AF7B-2754DE7CFDD5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8956D9-39D1-4AF3-FB52-29DDDC1A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C36BD-A44B-AE87-FBFD-0C5A29632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07BB0-9FD0-4934-B442-DA3D51E180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89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D4D361-6A3E-F48D-385D-5F9F95F3D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Palestriamoci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127AB8-E69B-00FE-2A0A-C233B048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71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0232D-4DFD-34FC-6876-5F65321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Android </a:t>
            </a:r>
            <a:r>
              <a:rPr lang="it-IT"/>
              <a:t>e back-end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59885-7D21-AF10-119A-07F480C70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Login</a:t>
            </a:r>
          </a:p>
          <a:p>
            <a:r>
              <a:rPr lang="it-IT" dirty="0"/>
              <a:t>Registrati</a:t>
            </a:r>
          </a:p>
          <a:p>
            <a:r>
              <a:rPr lang="it-IT" dirty="0"/>
              <a:t>Visualizzazione schede</a:t>
            </a:r>
          </a:p>
          <a:p>
            <a:r>
              <a:rPr lang="it-IT" dirty="0"/>
              <a:t>Creazione schede</a:t>
            </a:r>
          </a:p>
        </p:txBody>
      </p:sp>
    </p:spTree>
    <p:extLst>
      <p:ext uri="{BB962C8B-B14F-4D97-AF65-F5344CB8AC3E}">
        <p14:creationId xmlns:p14="http://schemas.microsoft.com/office/powerpoint/2010/main" val="246079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42466-C07E-A0AE-EA9F-158A709F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154BC9-C946-6E11-D7A0-FC982F4D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Situazione implementativa</a:t>
            </a:r>
          </a:p>
          <a:p>
            <a:r>
              <a:rPr lang="it-IT" dirty="0"/>
              <a:t>Obiettivi raggiunti e da raggiungere</a:t>
            </a:r>
          </a:p>
        </p:txBody>
      </p:sp>
    </p:spTree>
    <p:extLst>
      <p:ext uri="{BB962C8B-B14F-4D97-AF65-F5344CB8AC3E}">
        <p14:creationId xmlns:p14="http://schemas.microsoft.com/office/powerpoint/2010/main" val="349976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5E562-0386-5671-6104-0E280A5F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 e motivazione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AE2AC-11AA-961F-59AE-6F8427206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Logbook</a:t>
            </a:r>
            <a:r>
              <a:rPr lang="it-IT" dirty="0"/>
              <a:t> (diario di allenamento dove si tiene traccia dei progressi)</a:t>
            </a:r>
          </a:p>
          <a:p>
            <a:r>
              <a:rPr lang="it-IT" dirty="0"/>
              <a:t>Situazione app nel mondo fitness</a:t>
            </a:r>
          </a:p>
          <a:p>
            <a:r>
              <a:rPr lang="it-IT" dirty="0"/>
              <a:t>Vantaggi </a:t>
            </a:r>
            <a:r>
              <a:rPr lang="it-IT" dirty="0" err="1"/>
              <a:t>logbook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888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A4281-C5B5-BA31-F4EF-F4A5B0E6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Storia implementativa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84F46F-A381-9484-F72E-CA123DC47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Idea iniziale : modalità guidata e autonoma</a:t>
            </a:r>
          </a:p>
          <a:p>
            <a:r>
              <a:rPr lang="it-IT" dirty="0"/>
              <a:t>Scelta implementativa obbligata</a:t>
            </a:r>
          </a:p>
          <a:p>
            <a:r>
              <a:rPr lang="it-IT" dirty="0"/>
              <a:t>Futuri sviluppi (modalità guidata)</a:t>
            </a:r>
          </a:p>
        </p:txBody>
      </p:sp>
    </p:spTree>
    <p:extLst>
      <p:ext uri="{BB962C8B-B14F-4D97-AF65-F5344CB8AC3E}">
        <p14:creationId xmlns:p14="http://schemas.microsoft.com/office/powerpoint/2010/main" val="37266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AA539-B920-C8AE-4A73-24F0804A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B76F9-CE29-C34A-3815-044F1EEF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Utente non registrato: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Visualizzazione home page sito web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Registrazione nuovo account su app Android o sito web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Utente registrato : 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Visualizzazione home page sito web e schermata home Android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Login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Creazione schede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Visualizzazione schede create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Modifica dati account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6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866C5-3132-702B-8586-33BC0A54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Creazione/visualizzazione scheda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F9C78-2ADC-4A00-003A-80397C39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Struttura scheda</a:t>
            </a:r>
          </a:p>
          <a:p>
            <a:r>
              <a:rPr lang="it-IT" dirty="0"/>
              <a:t>Campi editabili e campi a scelta obbligata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75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3ED62-4FA9-96A1-B2A9-5F139C77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EBFB5-5840-50BD-9C18-82B31B98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Database MySQL</a:t>
            </a:r>
          </a:p>
          <a:p>
            <a:r>
              <a:rPr lang="it-IT" dirty="0"/>
              <a:t>Applicazione Android</a:t>
            </a:r>
          </a:p>
          <a:p>
            <a:r>
              <a:rPr lang="it-IT" dirty="0"/>
              <a:t>Sito web</a:t>
            </a:r>
          </a:p>
        </p:txBody>
      </p:sp>
    </p:spTree>
    <p:extLst>
      <p:ext uri="{BB962C8B-B14F-4D97-AF65-F5344CB8AC3E}">
        <p14:creationId xmlns:p14="http://schemas.microsoft.com/office/powerpoint/2010/main" val="205664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B2DB1-2C11-189E-1B3F-3F246C5F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 </a:t>
            </a:r>
            <a:r>
              <a:rPr lang="it-IT" dirty="0" err="1"/>
              <a:t>MySql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7B1679-1C55-A467-5AC7-3911F55F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Aggiungere schema ER</a:t>
            </a:r>
          </a:p>
        </p:txBody>
      </p:sp>
    </p:spTree>
    <p:extLst>
      <p:ext uri="{BB962C8B-B14F-4D97-AF65-F5344CB8AC3E}">
        <p14:creationId xmlns:p14="http://schemas.microsoft.com/office/powerpoint/2010/main" val="331829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F8838-D699-79CD-8B9E-9B629C9D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web parte front-end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39FF34-FF5C-1AF4-552F-95AE27A4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Linguaggi di programmazione utilizzati</a:t>
            </a:r>
          </a:p>
          <a:p>
            <a:r>
              <a:rPr lang="it-IT" dirty="0"/>
              <a:t>Impostazione pagine</a:t>
            </a:r>
          </a:p>
        </p:txBody>
      </p:sp>
    </p:spTree>
    <p:extLst>
      <p:ext uri="{BB962C8B-B14F-4D97-AF65-F5344CB8AC3E}">
        <p14:creationId xmlns:p14="http://schemas.microsoft.com/office/powerpoint/2010/main" val="50926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C516C-A93F-30F3-393D-5E9AC544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Web back-end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BE6B8-1455-74FF-40BF-234AEBAE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Login</a:t>
            </a:r>
          </a:p>
          <a:p>
            <a:r>
              <a:rPr lang="it-IT" dirty="0"/>
              <a:t>Registrati</a:t>
            </a:r>
          </a:p>
          <a:p>
            <a:r>
              <a:rPr lang="it-IT" dirty="0"/>
              <a:t>Visualizzazione schede</a:t>
            </a:r>
          </a:p>
          <a:p>
            <a:r>
              <a:rPr lang="it-IT" dirty="0"/>
              <a:t>Modifica/visualizza account</a:t>
            </a:r>
          </a:p>
        </p:txBody>
      </p:sp>
    </p:spTree>
    <p:extLst>
      <p:ext uri="{BB962C8B-B14F-4D97-AF65-F5344CB8AC3E}">
        <p14:creationId xmlns:p14="http://schemas.microsoft.com/office/powerpoint/2010/main" val="1442711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Palestriamoci </vt:lpstr>
      <vt:lpstr>Scopo e motivazione </vt:lpstr>
      <vt:lpstr>Storia implementativa</vt:lpstr>
      <vt:lpstr>Utenti</vt:lpstr>
      <vt:lpstr>Creazione/visualizzazione scheda</vt:lpstr>
      <vt:lpstr>Architettura del sistema</vt:lpstr>
      <vt:lpstr>Database MySql</vt:lpstr>
      <vt:lpstr>Sito web parte front-end</vt:lpstr>
      <vt:lpstr>Sito Web back-end</vt:lpstr>
      <vt:lpstr>Applicazione Android e back-end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Palestriamoci </dc:title>
  <dc:creator>Vittorio Longo</dc:creator>
  <cp:lastModifiedBy>Vittorio Longo</cp:lastModifiedBy>
  <cp:revision>1</cp:revision>
  <dcterms:created xsi:type="dcterms:W3CDTF">2024-04-09T08:46:33Z</dcterms:created>
  <dcterms:modified xsi:type="dcterms:W3CDTF">2024-04-09T13:00:22Z</dcterms:modified>
</cp:coreProperties>
</file>