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2" r:id="rId23"/>
    <p:sldId id="713" r:id="rId24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86408" autoAdjust="0"/>
  </p:normalViewPr>
  <p:slideViewPr>
    <p:cSldViewPr snapToGrid="0">
      <p:cViewPr varScale="1">
        <p:scale>
          <a:sx n="109" d="100"/>
          <a:sy n="109" d="100"/>
        </p:scale>
        <p:origin x="1696" y="192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Image" r:id="rId11" imgW="2144821" imgH="1268683" progId="Photoshop.Image.7">
                  <p:embed/>
                </p:oleObj>
              </mc:Choice>
              <mc:Fallback>
                <p:oleObj name="Image" r:id="rId11" imgW="2144821" imgH="1268683" progId="Photoshop.Image.7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</a:t>
            </a:r>
            <a:r>
              <a:rPr lang="it-IT" b="0" dirty="0" err="1"/>
              <a:t>cilco</a:t>
            </a:r>
            <a:r>
              <a:rPr lang="it-IT" b="0" dirty="0"/>
              <a:t> hamiltoniano di riferimento è ottenuto pulendo gli archi inesplorati:</a:t>
            </a:r>
          </a:p>
        </p:txBody>
      </p: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</a:t>
            </a:r>
            <a:r>
              <a:rPr lang="it-IT" sz="1600" b="0" dirty="0" err="1"/>
              <a:t>python</a:t>
            </a:r>
            <a:r>
              <a:rPr lang="it-IT" sz="1600" b="0" dirty="0"/>
              <a:t> per l’esecuzione dell’euristica </a:t>
            </a:r>
            <a:r>
              <a:rPr lang="it-IT" sz="1600" b="0" dirty="0" err="1"/>
              <a:t>greedy</a:t>
            </a:r>
            <a:r>
              <a:rPr lang="it-IT" sz="1600" b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(3,4) e (0,2);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(3,2) e (0,4).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D20CBE4-E5C1-47B3-A908-E41509E6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8380" y="4490350"/>
            <a:ext cx="1946166" cy="18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153FB587-6467-482C-8EDE-A9ABA725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57069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A387C48E-E808-4750-AEB0-DBF3B141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895757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[0, 1, 3, 4, 2]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2, 4, 0]</a:t>
            </a:r>
          </a:p>
          <a:p>
            <a:r>
              <a:rPr lang="it-IT" sz="1600" b="0" dirty="0"/>
              <a:t>Object = 19</a:t>
            </a:r>
          </a:p>
        </p:txBody>
      </p: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</a:t>
            </a:r>
            <a:r>
              <a:rPr lang="it-IT" sz="1600" b="0" dirty="0" err="1">
                <a:effectLst/>
              </a:rPr>
              <a:t>python</a:t>
            </a:r>
            <a:r>
              <a:rPr lang="it-IT" sz="1600" b="0" dirty="0">
                <a:effectLst/>
              </a:rPr>
              <a:t>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D0ABACA-FA79-4C98-8F91-07E09566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2703975"/>
            <a:ext cx="7772400" cy="29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</a:t>
            </a:r>
            <a:r>
              <a:rPr lang="it-IT" sz="1600" b="0" kern="0" dirty="0" err="1">
                <a:effectLst/>
              </a:rPr>
              <a:t>python</a:t>
            </a:r>
            <a:r>
              <a:rPr lang="it-IT" sz="1600" b="0" kern="0" dirty="0">
                <a:effectLst/>
              </a:rPr>
              <a:t> per implementare la probabilità di accettazione di una soluzione candidata.</a:t>
            </a:r>
          </a:p>
        </p:txBody>
      </p: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</a:t>
            </a:r>
            <a:r>
              <a:rPr lang="it-IT" sz="1600" b="0" dirty="0" err="1"/>
              <a:t>instanza</a:t>
            </a:r>
            <a:r>
              <a:rPr lang="it-IT" sz="1600" b="0" dirty="0"/>
              <a:t>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EDE4B-FA22-4D7B-9D3A-6C0143C1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43C4AA1-2C75-6C42-9001-6C6534916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889739"/>
              </p:ext>
            </p:extLst>
          </p:nvPr>
        </p:nvGraphicFramePr>
        <p:xfrm>
          <a:off x="1266092" y="3124200"/>
          <a:ext cx="6607908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408">
                  <a:extLst>
                    <a:ext uri="{9D8B030D-6E8A-4147-A177-3AD203B41FA5}">
                      <a16:colId xmlns:a16="http://schemas.microsoft.com/office/drawing/2014/main" val="15678361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42603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054826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0684015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274591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204141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495045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984191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berlin52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138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7958,995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5,53%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020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7985,445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5,88%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168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7608,176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0,88%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8222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7673,176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1,74%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5561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7951,055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5,42%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91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6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7904,193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4,80%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004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7774,962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3,09%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0667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8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7771,310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0118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9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7622,021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1,06%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115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7777,557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3,12%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068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92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8C08F-989F-4F4D-8B14-9BAAF28B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29883"/>
              </p:ext>
            </p:extLst>
          </p:nvPr>
        </p:nvGraphicFramePr>
        <p:xfrm>
          <a:off x="3295650" y="3581400"/>
          <a:ext cx="2552700" cy="151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178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673761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673761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istanze_grandi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673225,9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554070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19947008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102577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0,215056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0,264398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1F645FF-7A59-6B40-9313-A2CB585D3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57" y="2943377"/>
            <a:ext cx="8151343" cy="2936562"/>
          </a:xfrm>
          <a:prstGeom prst="rect">
            <a:avLst/>
          </a:prstGeom>
        </p:spPr>
      </p:pic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1400</Words>
  <Application>Microsoft Macintosh PowerPoint</Application>
  <PresentationFormat>Presentazione su schermo (4:3)</PresentationFormat>
  <Paragraphs>411</Paragraphs>
  <Slides>23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3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2021-06-03T16:17:18Z</dcterms:modified>
</cp:coreProperties>
</file>