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74" r:id="rId2"/>
    <p:sldId id="675" r:id="rId3"/>
    <p:sldId id="683" r:id="rId4"/>
    <p:sldId id="684" r:id="rId5"/>
    <p:sldId id="685" r:id="rId6"/>
    <p:sldId id="686" r:id="rId7"/>
    <p:sldId id="687" r:id="rId8"/>
    <p:sldId id="694" r:id="rId9"/>
    <p:sldId id="697" r:id="rId10"/>
    <p:sldId id="698" r:id="rId11"/>
    <p:sldId id="699" r:id="rId12"/>
    <p:sldId id="700" r:id="rId13"/>
    <p:sldId id="701" r:id="rId14"/>
    <p:sldId id="702" r:id="rId15"/>
    <p:sldId id="688" r:id="rId16"/>
    <p:sldId id="704" r:id="rId17"/>
    <p:sldId id="705" r:id="rId18"/>
    <p:sldId id="706" r:id="rId19"/>
    <p:sldId id="707" r:id="rId20"/>
    <p:sldId id="708" r:id="rId21"/>
    <p:sldId id="689" r:id="rId22"/>
    <p:sldId id="690" r:id="rId23"/>
    <p:sldId id="691" r:id="rId24"/>
    <p:sldId id="692" r:id="rId25"/>
    <p:sldId id="693" r:id="rId26"/>
    <p:sldId id="695" r:id="rId27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86408" autoAdjust="0"/>
  </p:normalViewPr>
  <p:slideViewPr>
    <p:cSldViewPr snapToGrid="0">
      <p:cViewPr varScale="1">
        <p:scale>
          <a:sx n="69" d="100"/>
          <a:sy n="69" d="100"/>
        </p:scale>
        <p:origin x="880" y="19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7ACCC-69D8-2843-8B70-F951BBBA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3EA49A4-8CA6-A349-970F-E25EE6D8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1AD3C-C67A-F640-B9AF-49B1E5FE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3D53D90-3BEF-584C-930B-30022C61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E5198-97EA-9949-81D8-2E324B65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B9F3C1F-4CA8-3946-8194-118B1433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0265E-29BE-3845-8495-D8A62FA9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594D455-430E-974F-9F73-E2B42E4ED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C3D2F-E4EC-774B-9206-D87609D7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DA8E43-495C-9F42-BB38-453CC812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851FB-D705-6647-A6EF-7C9B5CA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D93CACB-0976-A744-83FA-C1AE28E5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02" y="2286000"/>
            <a:ext cx="70153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C3D2F-E4EC-774B-9206-D87609D7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DA8E43-495C-9F42-BB38-453CC812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1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2D27E-4121-DE4E-8E3B-8B0D3A64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BDF6D04-7833-494E-8C6E-8B9E2918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CDEAFA-F8A3-AC44-A21C-FCD90D85BF60}"/>
              </a:ext>
            </a:extLst>
          </p:cNvPr>
          <p:cNvSpPr txBox="1"/>
          <p:nvPr/>
        </p:nvSpPr>
        <p:spPr>
          <a:xfrm>
            <a:off x="786063" y="2069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4, 2, 0]</a:t>
            </a:r>
          </a:p>
        </p:txBody>
      </p:sp>
    </p:spTree>
    <p:extLst>
      <p:ext uri="{BB962C8B-B14F-4D97-AF65-F5344CB8AC3E}">
        <p14:creationId xmlns:p14="http://schemas.microsoft.com/office/powerpoint/2010/main" val="377566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6C479-F4B0-F54E-8EC2-F6598C52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6A3559-C1F8-3F4F-A2FC-A5B5483E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868881-622B-B848-9C59-FEFD9151D0FC}"/>
              </a:ext>
            </a:extLst>
          </p:cNvPr>
          <p:cNvSpPr txBox="1"/>
          <p:nvPr/>
        </p:nvSpPr>
        <p:spPr>
          <a:xfrm>
            <a:off x="802105" y="1925053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4, 2, 0] sono scelti in modo random 3 e 0</a:t>
            </a:r>
          </a:p>
        </p:txBody>
      </p:sp>
    </p:spTree>
    <p:extLst>
      <p:ext uri="{BB962C8B-B14F-4D97-AF65-F5344CB8AC3E}">
        <p14:creationId xmlns:p14="http://schemas.microsoft.com/office/powerpoint/2010/main" val="389282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8302D-7665-DC40-BB44-79D9DF48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5639053-EB5C-D047-974D-75EDB1E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79ED7-7A06-7F4D-9E3F-31276F106E14}"/>
              </a:ext>
            </a:extLst>
          </p:cNvPr>
          <p:cNvSpPr txBox="1"/>
          <p:nvPr/>
        </p:nvSpPr>
        <p:spPr>
          <a:xfrm>
            <a:off x="994611" y="205338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2, 4, 0]</a:t>
            </a:r>
          </a:p>
        </p:txBody>
      </p:sp>
    </p:spTree>
    <p:extLst>
      <p:ext uri="{BB962C8B-B14F-4D97-AF65-F5344CB8AC3E}">
        <p14:creationId xmlns:p14="http://schemas.microsoft.com/office/powerpoint/2010/main" val="25629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F7FE6-9ECC-7946-B4A9-6562C181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5989B8A-E694-6E49-B723-923B44BC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9DDDA-F0D8-2449-9879-AC26FAFA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F6ABB73-08E8-EF4B-B145-48C1C779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89169"/>
            <a:ext cx="7772400" cy="29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3D311B-9E9F-1A49-946F-AB78F28C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11014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534653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4653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 t="-159000" b="-20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07BC811-A175-AB45-B289-AE8E68B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3486150"/>
            <a:ext cx="3568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DDC9-1570-0441-A403-CE17A56C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943377"/>
            <a:ext cx="7772400" cy="28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34F3F-2438-EE4B-A02C-D0940FDF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67727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914400" y="2135159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5159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 l="-4734" t="-117188" b="-15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4AF64-3FDC-5248-83FE-F153C689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F967C-C9B5-A140-BD62-2632B9E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 AGGIUNGERE:</a:t>
            </a:r>
          </a:p>
          <a:p>
            <a:r>
              <a:rPr lang="it-IT" dirty="0"/>
              <a:t>GRAFICO SOLUZIONE </a:t>
            </a:r>
          </a:p>
          <a:p>
            <a:r>
              <a:rPr lang="it-IT" dirty="0"/>
              <a:t>I TEST CON TUNING PARAMETRI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D14A-015C-4D4A-BB9A-EA8CD57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50" y="3238500"/>
            <a:ext cx="5803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690" y="2286000"/>
            <a:ext cx="42146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FF762-D79D-B848-93F5-5D7065F4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2A5B4B7-9503-9745-8E8A-2D215F61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448</Words>
  <Application>Microsoft Macintosh PowerPoint</Application>
  <PresentationFormat>Presentazione su schermo (4:3)</PresentationFormat>
  <Paragraphs>92</Paragraphs>
  <Slides>26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4" baseType="lpstr">
      <vt:lpstr>Arial</vt:lpstr>
      <vt:lpstr>Book Antiqua</vt:lpstr>
      <vt:lpstr>Cambria Math</vt:lpstr>
      <vt:lpstr>Helvetica</vt:lpstr>
      <vt:lpstr>Monotype Sorts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2021-06-03T10:33:32Z</dcterms:modified>
</cp:coreProperties>
</file>