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8" autoAdjust="0"/>
  </p:normalViewPr>
  <p:slideViewPr>
    <p:cSldViewPr snapToGrid="0">
      <p:cViewPr>
        <p:scale>
          <a:sx n="148" d="100"/>
          <a:sy n="148" d="100"/>
        </p:scale>
        <p:origin x="480" y="-1664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MARESCA" userId="a404185f-7c0c-41c8-aca6-b938107372a7" providerId="ADAL" clId="{59B38A33-1A60-9949-9243-8ABB59DA001A}"/>
    <pc:docChg chg="delSld modSld">
      <pc:chgData name="MICHELE MARESCA" userId="a404185f-7c0c-41c8-aca6-b938107372a7" providerId="ADAL" clId="{59B38A33-1A60-9949-9243-8ABB59DA001A}" dt="2021-06-06T10:46:24.500" v="94" actId="20577"/>
      <pc:docMkLst>
        <pc:docMk/>
      </pc:docMkLst>
      <pc:sldChg chg="modSp mod">
        <pc:chgData name="MICHELE MARESCA" userId="a404185f-7c0c-41c8-aca6-b938107372a7" providerId="ADAL" clId="{59B38A33-1A60-9949-9243-8ABB59DA001A}" dt="2021-06-06T09:21:54.763" v="1" actId="20577"/>
        <pc:sldMkLst>
          <pc:docMk/>
          <pc:sldMk cId="1925807012" sldId="700"/>
        </pc:sldMkLst>
        <pc:spChg chg="mod">
          <ac:chgData name="MICHELE MARESCA" userId="a404185f-7c0c-41c8-aca6-b938107372a7" providerId="ADAL" clId="{59B38A33-1A60-9949-9243-8ABB59DA001A}" dt="2021-06-06T09:21:54.763" v="1" actId="20577"/>
          <ac:spMkLst>
            <pc:docMk/>
            <pc:sldMk cId="1925807012" sldId="700"/>
            <ac:spMk id="11" creationId="{038A17F2-BC94-44A7-AEF4-C8EF3981602F}"/>
          </ac:spMkLst>
        </pc:spChg>
      </pc:sldChg>
      <pc:sldChg chg="modSp mod">
        <pc:chgData name="MICHELE MARESCA" userId="a404185f-7c0c-41c8-aca6-b938107372a7" providerId="ADAL" clId="{59B38A33-1A60-9949-9243-8ABB59DA001A}" dt="2021-06-06T10:46:24.500" v="94" actId="20577"/>
        <pc:sldMkLst>
          <pc:docMk/>
          <pc:sldMk cId="3838491244" sldId="702"/>
        </pc:sldMkLst>
        <pc:spChg chg="mod">
          <ac:chgData name="MICHELE MARESCA" userId="a404185f-7c0c-41c8-aca6-b938107372a7" providerId="ADAL" clId="{59B38A33-1A60-9949-9243-8ABB59DA001A}" dt="2021-06-06T10:46:24.500" v="94" actId="20577"/>
          <ac:spMkLst>
            <pc:docMk/>
            <pc:sldMk cId="3838491244" sldId="702"/>
            <ac:spMk id="7" creationId="{E4932937-7FC9-492A-A63F-BF0137D2D51D}"/>
          </ac:spMkLst>
        </pc:spChg>
      </pc:sldChg>
      <pc:sldChg chg="modSp mod">
        <pc:chgData name="MICHELE MARESCA" userId="a404185f-7c0c-41c8-aca6-b938107372a7" providerId="ADAL" clId="{59B38A33-1A60-9949-9243-8ABB59DA001A}" dt="2021-06-06T09:23:02.985" v="2" actId="20577"/>
        <pc:sldMkLst>
          <pc:docMk/>
          <pc:sldMk cId="647785659" sldId="709"/>
        </pc:sldMkLst>
        <pc:spChg chg="mod">
          <ac:chgData name="MICHELE MARESCA" userId="a404185f-7c0c-41c8-aca6-b938107372a7" providerId="ADAL" clId="{59B38A33-1A60-9949-9243-8ABB59DA001A}" dt="2021-06-06T09:23:02.985" v="2" actId="20577"/>
          <ac:spMkLst>
            <pc:docMk/>
            <pc:sldMk cId="647785659" sldId="709"/>
            <ac:spMk id="9" creationId="{7A24AD0A-EB5B-48E8-96C2-8971F31BEE8E}"/>
          </ac:spMkLst>
        </pc:sp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2502924551" sldId="712"/>
        </pc:sldMkLst>
      </pc:sldChg>
      <pc:sldChg chg="modSp mod">
        <pc:chgData name="MICHELE MARESCA" userId="a404185f-7c0c-41c8-aca6-b938107372a7" providerId="ADAL" clId="{59B38A33-1A60-9949-9243-8ABB59DA001A}" dt="2021-06-06T09:57:57.535" v="79" actId="20577"/>
        <pc:sldMkLst>
          <pc:docMk/>
          <pc:sldMk cId="3976500223" sldId="714"/>
        </pc:sldMkLst>
        <pc:graphicFrameChg chg="modGraphic">
          <ac:chgData name="MICHELE MARESCA" userId="a404185f-7c0c-41c8-aca6-b938107372a7" providerId="ADAL" clId="{59B38A33-1A60-9949-9243-8ABB59DA001A}" dt="2021-06-06T09:57:57.535" v="79" actId="20577"/>
          <ac:graphicFrameMkLst>
            <pc:docMk/>
            <pc:sldMk cId="3976500223" sldId="714"/>
            <ac:graphicFrameMk id="6" creationId="{BEBC38ED-6CD3-42F1-8752-CD395EBD122F}"/>
          </ac:graphicFrameMkLst>
        </pc:graphicFrame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3554569037" sldId="715"/>
        </pc:sldMkLst>
      </pc:sldChg>
      <pc:sldChg chg="modSp mod">
        <pc:chgData name="MICHELE MARESCA" userId="a404185f-7c0c-41c8-aca6-b938107372a7" providerId="ADAL" clId="{59B38A33-1A60-9949-9243-8ABB59DA001A}" dt="2021-06-06T09:58:02.797" v="86" actId="20577"/>
        <pc:sldMkLst>
          <pc:docMk/>
          <pc:sldMk cId="825233335" sldId="720"/>
        </pc:sldMkLst>
        <pc:graphicFrameChg chg="modGraphic">
          <ac:chgData name="MICHELE MARESCA" userId="a404185f-7c0c-41c8-aca6-b938107372a7" providerId="ADAL" clId="{59B38A33-1A60-9949-9243-8ABB59DA001A}" dt="2021-06-06T09:58:02.797" v="86" actId="20577"/>
          <ac:graphicFrameMkLst>
            <pc:docMk/>
            <pc:sldMk cId="825233335" sldId="720"/>
            <ac:graphicFrameMk id="5" creationId="{7E5CF6E3-995D-4D5E-B1A7-6E771E451FC0}"/>
          </ac:graphicFrameMkLst>
        </pc:graphicFrameChg>
      </pc:sldChg>
      <pc:sldChg chg="modSp mod">
        <pc:chgData name="MICHELE MARESCA" userId="a404185f-7c0c-41c8-aca6-b938107372a7" providerId="ADAL" clId="{59B38A33-1A60-9949-9243-8ABB59DA001A}" dt="2021-06-06T09:30:05.049" v="8" actId="20577"/>
        <pc:sldMkLst>
          <pc:docMk/>
          <pc:sldMk cId="2079668501" sldId="721"/>
        </pc:sldMkLst>
        <pc:spChg chg="mod">
          <ac:chgData name="MICHELE MARESCA" userId="a404185f-7c0c-41c8-aca6-b938107372a7" providerId="ADAL" clId="{59B38A33-1A60-9949-9243-8ABB59DA001A}" dt="2021-06-06T09:30:05.049" v="8" actId="20577"/>
          <ac:spMkLst>
            <pc:docMk/>
            <pc:sldMk cId="2079668501" sldId="721"/>
            <ac:spMk id="6" creationId="{7442502D-48D8-4DD1-92FD-B41A8107FF5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</a:t>
            </a:r>
            <a:r>
              <a:rPr lang="it-IT" sz="1600" b="0"/>
              <a:t>e (2,0);</a:t>
            </a: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(4,0).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2032</Words>
  <Application>Microsoft Macintosh PowerPoint</Application>
  <PresentationFormat>Presentazione su schermo (4:3)</PresentationFormat>
  <Paragraphs>660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2021-06-06T10:46:31Z</dcterms:modified>
</cp:coreProperties>
</file>