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4" r:id="rId2"/>
    <p:sldId id="675" r:id="rId3"/>
    <p:sldId id="683" r:id="rId4"/>
    <p:sldId id="684" r:id="rId5"/>
    <p:sldId id="685" r:id="rId6"/>
    <p:sldId id="686" r:id="rId7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6408" autoAdjust="0"/>
  </p:normalViewPr>
  <p:slideViewPr>
    <p:cSldViewPr snapToGrid="0">
      <p:cViewPr varScale="1">
        <p:scale>
          <a:sx n="114" d="100"/>
          <a:sy n="114" d="100"/>
        </p:scale>
        <p:origin x="1782" y="10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391</Words>
  <Application>Microsoft Office PowerPoint</Application>
  <PresentationFormat>Presentazione su schermo (4:3)</PresentationFormat>
  <Paragraphs>84</Paragraphs>
  <Slides>6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Cambria Math</vt:lpstr>
      <vt:lpstr>Helvetica</vt:lpstr>
      <vt:lpstr>Monotype Sorts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2021-06-01T15:26:22Z</dcterms:modified>
</cp:coreProperties>
</file>