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748" autoAdjust="0"/>
  </p:normalViewPr>
  <p:slideViewPr>
    <p:cSldViewPr snapToGrid="0">
      <p:cViewPr>
        <p:scale>
          <a:sx n="153" d="100"/>
          <a:sy n="153" d="100"/>
        </p:scale>
        <p:origin x="416" y="-1136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MARESCA" userId="a404185f-7c0c-41c8-aca6-b938107372a7" providerId="ADAL" clId="{59B38A33-1A60-9949-9243-8ABB59DA001A}"/>
    <pc:docChg chg="modSld">
      <pc:chgData name="MICHELE MARESCA" userId="a404185f-7c0c-41c8-aca6-b938107372a7" providerId="ADAL" clId="{59B38A33-1A60-9949-9243-8ABB59DA001A}" dt="2021-06-16T18:18:07.165" v="6"/>
      <pc:docMkLst>
        <pc:docMk/>
      </pc:docMkLst>
      <pc:sldChg chg="modSp mod">
        <pc:chgData name="MICHELE MARESCA" userId="a404185f-7c0c-41c8-aca6-b938107372a7" providerId="ADAL" clId="{59B38A33-1A60-9949-9243-8ABB59DA001A}" dt="2021-06-16T16:39:33.705" v="0" actId="20577"/>
        <pc:sldMkLst>
          <pc:docMk/>
          <pc:sldMk cId="3742372305" sldId="684"/>
        </pc:sldMkLst>
        <pc:spChg chg="mod">
          <ac:chgData name="MICHELE MARESCA" userId="a404185f-7c0c-41c8-aca6-b938107372a7" providerId="ADAL" clId="{59B38A33-1A60-9949-9243-8ABB59DA001A}" dt="2021-06-16T16:39:33.705" v="0" actId="20577"/>
          <ac:spMkLst>
            <pc:docMk/>
            <pc:sldMk cId="3742372305" sldId="684"/>
            <ac:spMk id="19" creationId="{5BD7BED1-1933-43DF-8F4C-B224247898B3}"/>
          </ac:spMkLst>
        </pc:spChg>
      </pc:sldChg>
      <pc:sldChg chg="addSp delSp modSp mod">
        <pc:chgData name="MICHELE MARESCA" userId="a404185f-7c0c-41c8-aca6-b938107372a7" providerId="ADAL" clId="{59B38A33-1A60-9949-9243-8ABB59DA001A}" dt="2021-06-16T18:18:07.165" v="6"/>
        <pc:sldMkLst>
          <pc:docMk/>
          <pc:sldMk cId="3637287287" sldId="701"/>
        </pc:sldMkLst>
        <pc:spChg chg="add del mod">
          <ac:chgData name="MICHELE MARESCA" userId="a404185f-7c0c-41c8-aca6-b938107372a7" providerId="ADAL" clId="{59B38A33-1A60-9949-9243-8ABB59DA001A}" dt="2021-06-16T18:18:05.856" v="4"/>
          <ac:spMkLst>
            <pc:docMk/>
            <pc:sldMk cId="3637287287" sldId="701"/>
            <ac:spMk id="2" creationId="{58F12D58-4592-BA4A-911A-7F92F25881A3}"/>
          </ac:spMkLst>
        </pc:spChg>
        <pc:spChg chg="add del mod">
          <ac:chgData name="MICHELE MARESCA" userId="a404185f-7c0c-41c8-aca6-b938107372a7" providerId="ADAL" clId="{59B38A33-1A60-9949-9243-8ABB59DA001A}" dt="2021-06-16T18:18:07.165" v="6"/>
          <ac:spMkLst>
            <pc:docMk/>
            <pc:sldMk cId="3637287287" sldId="701"/>
            <ac:spMk id="3" creationId="{97FCD555-02D8-1448-A328-C163E50D93A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A63F7A-0F29-4EE5-9B82-38EAE70F932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952EFED-4D0F-4DB7-8586-B1B3DCE159B8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6344A73-EBD9-4ACA-AFD9-811EA6DEECBA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4854D20-F865-4E95-B38C-4FB422DEDF6F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49C9A87-4E12-49D6-9B2D-B529E175DA9D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CA082AC-8039-43B0-8091-11C1FBDCC52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E9499F0-A2CA-4749-85DC-11ABF5B8CCA1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16B3795-5C81-4C16-B07D-B67A925195F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3E9EB46-F628-44E4-AFC3-812C7185872D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EDA2797-0862-43BD-9CB4-11CF9F434BE8}"/>
              </a:ext>
            </a:extLst>
          </p:cNvPr>
          <p:cNvCxnSpPr>
            <a:stCxn id="20" idx="3"/>
            <a:endCxn id="21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82BEECE0-A07B-4EE0-9A0F-0E4C958CA22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50B8E5B-D2BC-4D60-B112-00AFCE3A0E2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4DCCBDB-E348-4DD7-9303-BE87F40FCA6E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D8ABE3D-3466-42A9-AE26-E4A530ED85A7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2BE62F4-CD4D-420F-851D-E5F5AFADA8D0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AB1AAFD-BA3D-4026-9094-4908DC10902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13661A8-FF93-48AB-8D60-08DAF362B97D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1488ECD-B93A-4DCF-8B01-B9A6FBB98A8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E2E924C-385E-46FC-92B4-AC6E574CCACA}"/>
              </a:ext>
            </a:extLst>
          </p:cNvPr>
          <p:cNvCxnSpPr>
            <a:stCxn id="17" idx="3"/>
            <a:endCxn id="1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BC1DC2A-98DB-4F41-AEBE-28D9DD15E364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438A3F2-146E-4232-82D8-66D56F0531D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4709B79-4540-46E0-99DE-52E93BA399E5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F809ECB-DCD7-4DF8-B5ED-B7842ADA44FE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7C36050-3831-42F5-81DF-30CCAB4B8D90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82EF933-12C6-43FB-9DCA-705D0C9065D0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(1,3) e (2,0);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(3,0) e (1,2).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4, 2, 0]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2, 4, 3, 0]</a:t>
            </a:r>
          </a:p>
          <a:p>
            <a:r>
              <a:rPr lang="it-IT" sz="1600" b="0" dirty="0"/>
              <a:t>Object = 19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E381AA0-302F-1742-BC6A-3DD00732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38" y="4490349"/>
            <a:ext cx="1941850" cy="1830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D03E5A-5145-3C44-B830-94252A7D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514" y="4475985"/>
            <a:ext cx="1941850" cy="18302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CC7CF1-A990-004F-9BBE-062EF9A81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92" y="4475984"/>
            <a:ext cx="1941851" cy="1830250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5AFEF74A-D4CC-4FB4-B286-B1631BEFA624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9847C6A3-551B-409F-97B5-87133457D06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87E3998-2249-4D0B-81DD-406C33C5E0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A734318-24A1-44BB-A767-46A19C49B8C4}"/>
              </a:ext>
            </a:extLst>
          </p:cNvPr>
          <p:cNvCxnSpPr>
            <a:stCxn id="23" idx="3"/>
            <a:endCxn id="2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A262FC8-634B-453D-B10C-1DD998D0D77B}"/>
              </a:ext>
            </a:extLst>
          </p:cNvPr>
          <p:cNvCxnSpPr>
            <a:stCxn id="24" idx="3"/>
            <a:endCxn id="2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3BBE07-BE22-1642-BFB6-F183369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54" y="2924355"/>
            <a:ext cx="6741428" cy="258296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6CE81E1-5DD7-4FF3-8B98-9C790BFCCFD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1EA801E-12EB-4727-AFA0-14009D12091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1A9A23-628E-4EA8-B6F7-243636E5F14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CA07EE6-1EEE-4E22-9B82-11BE3910F711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F2BDEE8-96ED-4C0B-9D96-1B7BE11D85F1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4537D6-D64E-4960-982D-682F3118F9C8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14BDC62-D641-44D6-8C16-9BC4AA1D11E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2CFABFE-8E54-4FD6-A273-3978E5D6F2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11C8B01-4DF0-47C3-A46D-5672BD9F3347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91E286-13DF-4638-8641-10A0575CDE85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  <p:sp>
        <p:nvSpPr>
          <p:cNvPr id="14" name="Rettangolo 13">
            <a:extLst>
              <a:ext uri="{FF2B5EF4-FFF2-40B4-BE49-F238E27FC236}">
                <a16:creationId xmlns:a16="http://schemas.microsoft.com/office/drawing/2014/main" id="{3843B1FE-19DA-4F8A-8FF3-863B5A6FFC4D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F643E50-7C12-4010-A93E-31E34454C2E8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FD32EF8-29B4-4FE9-B92B-A7D4863F026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D059313-2CDF-49EF-8CC1-8C3FC7524442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F43543-FFB1-4AE3-9FF2-BC6D6FE435E6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4C0031F8-921E-47DE-8CE1-3A9FA891AB9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F5FB1AF-96D4-4753-802A-8C7525789B9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2769169-071A-4C19-8F69-155C8AD6286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D359722-3A16-44B1-9AA4-D6EE3BB63B6D}"/>
              </a:ext>
            </a:extLst>
          </p:cNvPr>
          <p:cNvCxnSpPr>
            <a:stCxn id="4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A50D137-297F-45DD-85C9-637DFDCC86DE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737A982-9834-49F5-8962-C76E5FCCF25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301832-41AE-4B33-AE29-4AB41056D87B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C82627E-1FE1-47D4-90DD-24DB951A2627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DFB78CD-E4ED-4CCA-93AD-BAE484D9FDCB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D3C77F9-9353-4FF4-B9BF-96F375AA8392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  <p:sp>
        <p:nvSpPr>
          <p:cNvPr id="13" name="Rettangolo 12">
            <a:extLst>
              <a:ext uri="{FF2B5EF4-FFF2-40B4-BE49-F238E27FC236}">
                <a16:creationId xmlns:a16="http://schemas.microsoft.com/office/drawing/2014/main" id="{3883BC0D-0466-4C0A-80F2-F9A875EE48A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0111EA4-9207-4C51-9FC3-60528D01114F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F3EADFD-9479-4E80-A3C5-5050A67A6EF5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0AEC5EE-2BCC-4C4D-A81D-146FD43DA076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BDD123A-229A-4A95-8881-1824CD878658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57F2153-886E-4A74-B2A3-F2BB2739F2B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D2B8058-C1CA-4469-90D4-272633975B1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1831259-B735-4A92-A0EE-555379CC64A7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F964201-AEB6-4A69-80C5-141D479F3BD5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F033619-9903-4BAF-B0A7-701BAB81E2C2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017B783-7D64-4386-8288-AE3736FBA7C8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0B1A6D1-FF09-47C3-8910-D055CB0586CB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87CE634-8135-4C57-873E-CDDE24013BA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C68026D-E2F5-4B7B-B9E7-1E83259B8170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2994B38-FE01-44D4-B0E4-050B1EBE01FE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5C187F86-18F1-4BF0-B529-5EF55C24279E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949783-7EEC-4444-9925-22DDD5D6449D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E6244E6-B1BA-4FB1-9CCE-3893B01267E1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356DA97-FCFD-4A97-8E17-603B1002D8F0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628E7E7-3B4D-4680-BDE1-9C4446E369C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920E05B-0099-46C8-9398-001DE91BC383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B338CD5-14C8-45C0-8368-5C09FE0EC26A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6BC800F-4F34-46CB-9490-242F883ED822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284F230-24B9-48B1-A000-20497486BDC8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DA8F414-2906-4663-8D86-EB7D51B7413B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423DAE8-7D7D-434A-A8B6-FD44331ADEC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785D4AB-22FB-4688-BB6F-4697639A30BF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BDC3734-DBC4-4616-860C-980263701C0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7C4999-DA23-44F3-A97C-709DAB46D319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994E74F-FC6A-43ED-86BE-F0D80DF50331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65933D3-0BDA-43D1-B1F4-31334C23B0F6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47537C4-A863-4ECC-A268-0705F43340F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B390DC2-12F4-4939-ACF9-D10C6BC4384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15EC0B3-69A8-4897-B27D-229415B5EA6D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97F9D44-98D6-4F7E-BC45-75C7C7720764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AD8878E-EB8B-42DD-AD07-1F7A438C4FC7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966000-CAF5-431C-BBF6-E1B965440D9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D42F58A-809D-4EF8-9454-F9FE1F7CEB6C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E004E3-3C8E-44F8-B91B-AED92D5E5D3D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F031C54-9908-42DC-8DF2-D61DFB7CF047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F42FB29-7749-420C-B15E-BA37B78AA42C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F804C41-EF9E-4E10-825E-4675740B742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C354D75-525C-488F-9513-DDD9AE21D858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CFF50DD2-BDDF-41B4-957F-136606A250A7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259197-11DD-4208-A0F8-B0A561BD5BF6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annealing è una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metaeuristica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migliorativa,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(x, y)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greedy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E0D4BD4-FDC3-402C-AF11-6B94A0721EEB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ADA2683-651C-4581-85CB-45E4B5397715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921A07-61C1-4316-9A33-AB9E1B63903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A5AB725-62F7-473D-86DA-BB6EC9EB62B2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D0F27AD-0225-4442-8B9B-2FCB52B3DC64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6132D33-C22C-430E-8251-79387096E1FF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8B4A292-57DF-4F1A-ADCB-348BD8B1609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8EC0E0E-477C-4A97-B6F7-7228E13DA220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F6E79F1-53A1-4C29-8332-69973E60CA7F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4B5E3D-FD26-4357-A8F9-8BC469A296B9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12785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7F7178B-039A-48CB-8495-C0871E715BEC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D00C170-E482-43CB-89E1-6BA16835BCC9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2962501-961C-4859-93C1-CCC58E76B38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AB4D8D3-6737-41D0-A793-CC95CF946F66}"/>
              </a:ext>
            </a:extLst>
          </p:cNvPr>
          <p:cNvCxnSpPr>
            <a:stCxn id="15" idx="3"/>
            <a:endCxn id="16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C109D34-12EE-4AED-8CF2-9BCC16FD6D1D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849F379-5143-4F41-BE7E-EBB5C5DDC29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309490-BEDD-4D15-8D69-DBF22471BAF2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22AEA1-5EC9-4D35-8B60-0B3E2EEC5524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rgbClr val="002060"/>
                </a:solidFill>
              </a:rPr>
              <a:t>Cooling</a:t>
            </a:r>
            <a:r>
              <a:rPr lang="it-IT" sz="1000" b="1" dirty="0">
                <a:solidFill>
                  <a:srgbClr val="002060"/>
                </a:solidFill>
              </a:rPr>
              <a:t> e testing dei parametri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47CC154-ECD3-4854-941A-0F2CFDD1B854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B08B1D2-DB31-48C9-82CE-0F548CE544B2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2210</Words>
  <Application>Microsoft Macintosh PowerPoint</Application>
  <PresentationFormat>Presentazione su schermo (4:3)</PresentationFormat>
  <Paragraphs>828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2021-06-16T18:18:24Z</dcterms:modified>
</cp:coreProperties>
</file>