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5791B-5F07-4A56-8911-38792582D6BA}" type="datetimeFigureOut">
              <a:rPr lang="it-IT" smtClean="0"/>
              <a:t>21/06/2019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20ECC-F3D6-4CB7-A1C1-8419B64311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1953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20ECC-F3D6-4CB7-A1C1-8419B643110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3365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C048A-B358-4AFB-8921-EEFC524A8DDF}" type="datetime1">
              <a:rPr lang="it-IT" smtClean="0"/>
              <a:t>21/06/2019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Progettato da ciccio pasticcio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A88E-67F7-4BFC-8D8A-F5AECBEE15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9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EBF4-93C2-43BF-A71E-39DC7256D47D}" type="datetime1">
              <a:rPr lang="it-IT" smtClean="0"/>
              <a:t>21/06/2019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Progettato da ciccio pasticcio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A88E-67F7-4BFC-8D8A-F5AECBEE15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272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C689-51C8-4F73-95CA-CCCAB2F1A435}" type="datetime1">
              <a:rPr lang="it-IT" smtClean="0"/>
              <a:t>21/06/2019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Progettato da ciccio pasticcio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A88E-67F7-4BFC-8D8A-F5AECBEE15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2838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3AD3-8610-4CEF-B6E0-0FF48366ACAD}" type="datetime1">
              <a:rPr lang="it-IT" smtClean="0"/>
              <a:t>21/06/2019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Progettato da ciccio pasticcio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A88E-67F7-4BFC-8D8A-F5AECBEE15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262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747F-77CC-411F-A6BD-940A7C9A2EED}" type="datetime1">
              <a:rPr lang="it-IT" smtClean="0"/>
              <a:t>21/06/2019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Progettato da ciccio pasticcio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A88E-67F7-4BFC-8D8A-F5AECBEE15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881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FBEED-57B3-421E-A9A4-0B10479789E8}" type="datetime1">
              <a:rPr lang="it-IT" smtClean="0"/>
              <a:t>21/06/2019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Progettato da ciccio pasticcio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A88E-67F7-4BFC-8D8A-F5AECBEE15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684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A62F-3756-4315-93C3-2C57DF17757A}" type="datetime1">
              <a:rPr lang="it-IT" smtClean="0"/>
              <a:t>21/06/2019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Progettato da ciccio pasticcio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A88E-67F7-4BFC-8D8A-F5AECBEE15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305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9180F-0FA5-4286-A028-F53056FE01D9}" type="datetime1">
              <a:rPr lang="it-IT" smtClean="0"/>
              <a:t>21/06/2019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Progettato da ciccio pasticcio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A88E-67F7-4BFC-8D8A-F5AECBEE15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240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1135-55B1-438F-988D-24B58D8A4B83}" type="datetime1">
              <a:rPr lang="it-IT" smtClean="0"/>
              <a:t>21/06/2019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Progettato da ciccio pasticcio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A88E-67F7-4BFC-8D8A-F5AECBEE15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09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C83F-9A50-4FA5-AE64-1DB3429D5B25}" type="datetime1">
              <a:rPr lang="it-IT" smtClean="0"/>
              <a:t>21/06/2019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Progettato da ciccio pasticcio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A88E-67F7-4BFC-8D8A-F5AECBEE15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413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927E5-FAA2-4BC2-A9A4-3A79A7187BB7}" type="datetime1">
              <a:rPr lang="it-IT" smtClean="0"/>
              <a:t>21/06/2019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Progettato da ciccio pasticcio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A88E-67F7-4BFC-8D8A-F5AECBEE15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22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A5E96-E22D-4AA5-BDCD-7985B4B79E55}" type="datetime1">
              <a:rPr lang="it-IT" smtClean="0"/>
              <a:t>21/06/2019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Progettato da ciccio pasticcio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A88E-67F7-4BFC-8D8A-F5AECBEE15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569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00" y="1693800"/>
            <a:ext cx="8617525" cy="346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8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Progettato da ciccio pasticcio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A88E-67F7-4BFC-8D8A-F5AECBEE1562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17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 Windows</dc:creator>
  <cp:lastModifiedBy>Utente Windows</cp:lastModifiedBy>
  <cp:revision>1</cp:revision>
  <dcterms:created xsi:type="dcterms:W3CDTF">2019-06-21T09:34:19Z</dcterms:created>
  <dcterms:modified xsi:type="dcterms:W3CDTF">2019-06-21T09:41:47Z</dcterms:modified>
</cp:coreProperties>
</file>