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254"/>
    <a:srgbClr val="039448"/>
    <a:srgbClr val="E19344"/>
    <a:srgbClr val="19A856"/>
    <a:srgbClr val="C27734"/>
    <a:srgbClr val="AA6028"/>
    <a:srgbClr val="934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791B-5F07-4A56-8911-38792582D6BA}" type="datetimeFigureOut">
              <a:rPr lang="it-IT" smtClean="0"/>
              <a:t>21/06/2019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0ECC-F3D6-4CB7-A1C1-8419B6431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95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0ECC-F3D6-4CB7-A1C1-8419B643110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36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906E-62FE-426A-A448-C419E4B4BE69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9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A79-ABAB-45DE-9443-2A8C3B527571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7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64A5-AA7B-4835-B3BA-EC5AF526486F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8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CE7B-EFDC-4D06-B2DF-964116F78608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62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DAE2-75AA-4F03-85FC-5D88C6651FAC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98F3-D894-447B-B53B-04F8A022D55F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84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79C0-74C5-4F4D-AD6C-11525E201342}" type="datetime1">
              <a:rPr lang="it-IT" smtClean="0"/>
              <a:t>21/06/2019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0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550-D334-41F7-8DFA-90B40B514F2C}" type="datetime1">
              <a:rPr lang="it-IT" smtClean="0"/>
              <a:t>21/06/2019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4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2CFD-E2C1-4E40-BF15-40084CE44666}" type="datetime1">
              <a:rPr lang="it-IT" smtClean="0"/>
              <a:t>21/06/2019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E526-A1A1-4362-957D-DC144A050EFD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1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488D-2F2C-4874-A71D-E88E773C28E3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2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C1AA-E256-4D8C-AD49-6142F1FBD3F5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00" y="1693800"/>
            <a:ext cx="8617525" cy="34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Treasure</a:t>
            </a:r>
            <a:r>
              <a:rPr lang="it-IT" dirty="0" smtClean="0"/>
              <a:t> Hunter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2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5" y="1303501"/>
            <a:ext cx="6220861" cy="451062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162797" y="2527761"/>
            <a:ext cx="4135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Conquista l’oro perduto e dimostra di essere il migliore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754836" y="645542"/>
            <a:ext cx="495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19344">
                        <a:shade val="30000"/>
                        <a:satMod val="115000"/>
                      </a:srgbClr>
                    </a:gs>
                    <a:gs pos="50000">
                      <a:srgbClr val="E19344">
                        <a:shade val="67500"/>
                        <a:satMod val="115000"/>
                      </a:srgbClr>
                    </a:gs>
                    <a:gs pos="100000">
                      <a:srgbClr val="E19344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anose="04020904020102020604" pitchFamily="82" charset="0"/>
              </a:rPr>
              <a:t>Game</a:t>
            </a:r>
            <a:endParaRPr lang="it-IT" sz="60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19344">
                      <a:shade val="30000"/>
                      <a:satMod val="115000"/>
                    </a:srgbClr>
                  </a:gs>
                  <a:gs pos="50000">
                    <a:srgbClr val="E19344">
                      <a:shade val="67500"/>
                      <a:satMod val="115000"/>
                    </a:srgbClr>
                  </a:gs>
                  <a:gs pos="100000">
                    <a:srgbClr val="E19344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3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" y="299991"/>
            <a:ext cx="4154163" cy="302242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54" y="3322411"/>
            <a:ext cx="4154163" cy="303393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974554" y="1133739"/>
            <a:ext cx="4135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Crea il tuo profilo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94612" y="4300771"/>
            <a:ext cx="4135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Accedi ovunque tu sia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4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13" y="1295263"/>
            <a:ext cx="5902187" cy="430367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01890" y="2169829"/>
            <a:ext cx="4135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Sfida i tuoi amici e conquista la vetta della classifica su ogni livello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3928" y="537853"/>
            <a:ext cx="495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19344">
                        <a:shade val="30000"/>
                        <a:satMod val="115000"/>
                      </a:srgbClr>
                    </a:gs>
                    <a:gs pos="50000">
                      <a:srgbClr val="E19344">
                        <a:shade val="67500"/>
                        <a:satMod val="115000"/>
                      </a:srgbClr>
                    </a:gs>
                    <a:gs pos="100000">
                      <a:srgbClr val="E19344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anose="04020904020102020604" pitchFamily="82" charset="0"/>
              </a:rPr>
              <a:t>ranking</a:t>
            </a:r>
            <a:endParaRPr lang="it-IT" sz="60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19344">
                      <a:shade val="30000"/>
                      <a:satMod val="115000"/>
                    </a:srgbClr>
                  </a:gs>
                  <a:gs pos="50000">
                    <a:srgbClr val="E19344">
                      <a:shade val="67500"/>
                      <a:satMod val="115000"/>
                    </a:srgbClr>
                  </a:gs>
                  <a:gs pos="100000">
                    <a:srgbClr val="E19344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5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" y="231290"/>
            <a:ext cx="5233182" cy="29370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65" y="3168340"/>
            <a:ext cx="5232043" cy="29325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152872" y="1066504"/>
            <a:ext cx="495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19344">
                        <a:shade val="30000"/>
                        <a:satMod val="115000"/>
                      </a:srgbClr>
                    </a:gs>
                    <a:gs pos="50000">
                      <a:srgbClr val="E19344">
                        <a:shade val="67500"/>
                        <a:satMod val="115000"/>
                      </a:srgbClr>
                    </a:gs>
                    <a:gs pos="100000">
                      <a:srgbClr val="E19344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anose="04020904020102020604" pitchFamily="82" charset="0"/>
              </a:rPr>
              <a:t>Levels</a:t>
            </a:r>
            <a:endParaRPr lang="it-IT" sz="60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19344">
                      <a:shade val="30000"/>
                      <a:satMod val="115000"/>
                    </a:srgbClr>
                  </a:gs>
                  <a:gs pos="50000">
                    <a:srgbClr val="E19344">
                      <a:shade val="67500"/>
                      <a:satMod val="115000"/>
                    </a:srgbClr>
                  </a:gs>
                  <a:gs pos="100000">
                    <a:srgbClr val="E19344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87435" y="3603555"/>
            <a:ext cx="4135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Diventa il re dei livelli e migliorati ogni giorno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6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74" y="2389908"/>
            <a:ext cx="7615252" cy="396644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620086" y="0"/>
            <a:ext cx="495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19344">
                        <a:shade val="30000"/>
                        <a:satMod val="115000"/>
                      </a:srgbClr>
                    </a:gs>
                    <a:gs pos="50000">
                      <a:srgbClr val="E19344">
                        <a:shade val="67500"/>
                        <a:satMod val="115000"/>
                      </a:srgbClr>
                    </a:gs>
                    <a:gs pos="100000">
                      <a:srgbClr val="E19344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anose="04020904020102020604" pitchFamily="82" charset="0"/>
              </a:rPr>
              <a:t>tutorial</a:t>
            </a:r>
            <a:endParaRPr lang="it-IT" sz="60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19344">
                      <a:shade val="30000"/>
                      <a:satMod val="115000"/>
                    </a:srgbClr>
                  </a:gs>
                  <a:gs pos="50000">
                    <a:srgbClr val="E19344">
                      <a:shade val="67500"/>
                      <a:satMod val="115000"/>
                    </a:srgbClr>
                  </a:gs>
                  <a:gs pos="100000">
                    <a:srgbClr val="E19344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500824" y="1015663"/>
            <a:ext cx="719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Prima di iniziare segui il nostro tutorial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Treasure Hunter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620086" y="211016"/>
            <a:ext cx="4951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E19344">
                        <a:shade val="30000"/>
                        <a:satMod val="115000"/>
                      </a:srgbClr>
                    </a:gs>
                    <a:gs pos="50000">
                      <a:srgbClr val="E19344">
                        <a:shade val="67500"/>
                        <a:satMod val="115000"/>
                      </a:srgbClr>
                    </a:gs>
                    <a:gs pos="100000">
                      <a:srgbClr val="E19344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howcard Gothic" panose="04020904020102020604" pitchFamily="82" charset="0"/>
              </a:rPr>
              <a:t>Realizzato da</a:t>
            </a:r>
            <a:endParaRPr lang="it-IT" sz="60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E19344">
                      <a:shade val="30000"/>
                      <a:satMod val="115000"/>
                    </a:srgbClr>
                  </a:gs>
                  <a:gs pos="50000">
                    <a:srgbClr val="E19344">
                      <a:shade val="67500"/>
                      <a:satMod val="115000"/>
                    </a:srgbClr>
                  </a:gs>
                  <a:gs pos="100000">
                    <a:srgbClr val="E19344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00824" y="3025374"/>
            <a:ext cx="719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Michele mosca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523098" y="4486167"/>
            <a:ext cx="719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EA254">
                        <a:shade val="30000"/>
                        <a:satMod val="115000"/>
                      </a:srgbClr>
                    </a:gs>
                    <a:gs pos="50000">
                      <a:srgbClr val="0EA254">
                        <a:shade val="67500"/>
                        <a:satMod val="115000"/>
                      </a:srgbClr>
                    </a:gs>
                    <a:gs pos="100000">
                      <a:srgbClr val="0EA254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howcard Gothic" panose="04020904020102020604" pitchFamily="82" charset="0"/>
              </a:rPr>
              <a:t>Gianluca cagnina</a:t>
            </a:r>
            <a:endParaRPr lang="it-IT" sz="32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EA254">
                      <a:shade val="30000"/>
                      <a:satMod val="115000"/>
                    </a:srgbClr>
                  </a:gs>
                  <a:gs pos="50000">
                    <a:srgbClr val="0EA254">
                      <a:shade val="67500"/>
                      <a:satMod val="115000"/>
                    </a:srgbClr>
                  </a:gs>
                  <a:gs pos="100000">
                    <a:srgbClr val="0EA254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Showcard Gothic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Gianluca Cagnina</cp:lastModifiedBy>
  <cp:revision>7</cp:revision>
  <dcterms:created xsi:type="dcterms:W3CDTF">2019-06-21T09:34:19Z</dcterms:created>
  <dcterms:modified xsi:type="dcterms:W3CDTF">2019-06-21T11:45:53Z</dcterms:modified>
</cp:coreProperties>
</file>