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F5EC9-88F5-F0C8-6F58-8036FF0E4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6C2C16-E99E-82EE-FD30-E8638E514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1D207E-6947-9B9B-BB98-B69D03FC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2DFD2D-151D-B20F-6A05-30910EB3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D0B778-2CBB-22E5-90FD-6A078374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25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970AF-B8B1-C1AF-3A5E-93F16E3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BC9899-B589-6681-7498-98A0A891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F06CF8-D4B7-57EA-69E1-3255D300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3BF79C-24C1-655B-383D-6E2F15E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A594D-DCB0-F861-5102-CF914D4D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05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09ACD84-6E26-0ABC-C20B-28D433ACD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C2CECF-8C85-CACC-30BD-3ED69F9A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D9AF3A-0724-1E2E-0042-6CA75C6E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9F52D3-17E9-DAC3-3097-27D6198F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905712-65CA-E41A-63A0-E87BFC4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2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6E54F-5228-1FC3-9456-DB7EE2E6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E5382-085A-C7D3-10B3-A9D9C8A2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54B015-F17F-1C3C-D5F5-7CE7FE19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F250F1-C792-59A8-A144-59D4D530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381BB-C9D5-29D9-C3D7-BD3F6BDF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8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040B1-DA57-C037-A772-73686D19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BA25B5-CF7D-3431-C616-015CAE33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2FFE48-EA17-B8C6-8D2F-F025E4A4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2C47A-C128-0791-0F98-216BCB20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7164E9-479E-B1FC-73C7-83BC0094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CC014-0C0D-A7E9-31EC-3B3902AC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C2DA1-4EE5-9F7F-F5C0-5533CAE94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D2C0C2-A7CD-48BB-44F1-2B2B2121E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516EE8-7DC3-3833-8872-5E1AD2D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F419A7-B6BF-3C56-E889-9CE9CEAD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D49D42-DE09-9B13-EE35-ECEC801B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8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1318-946B-3E96-DC92-CECE34D2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570A2C-8F59-D951-3A9D-CB0812C7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271B08-79D9-1FC3-953B-0E3942C0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745EEE-6799-29D7-7EB7-E4C2E8B96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45B9F8-3791-1B30-F924-BFA7B570F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F7AF9F6-69D1-34A2-F852-32EB46DD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C0CC71-8BDA-3AFF-72C5-96AA57C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57524C-5DCD-C241-375B-746C61AE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34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5F17E-47F3-351D-259A-01887D71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C07B99-C3E2-DF87-30A5-A04819D5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306DE3-31C1-90DD-6153-CDA1653F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C9B4B4-87C6-42F8-BD2A-AC7A378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5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53EAD3-B0DF-6F4B-3C68-B6B9195D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CA80A8-FCC6-9BE8-CCAB-CA6DBA93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EB6B48-A2D7-0581-BB17-AAF31EF8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9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94EBC-D6A7-4476-D09F-26970C7E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4BA27-6980-7800-7404-6A72EF86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5F077B-DCC2-1973-BC54-3454C16A7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B2868A-13C1-5503-8B55-9B4BC396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28A441-7ED2-E42A-8EA9-44F20723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6DAC9-2FEB-FE4C-1156-5290DF8E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8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A6BC6-DD45-30D3-F19E-CE7A48FA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9492DC-51DD-E77B-8A32-244BBA2BC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8FA8E2-13D6-B2A3-F89A-1DC6E68F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6D19C-2F58-5017-594F-FB0A4D14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0E5802-B060-92D1-93BB-01C29F4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5EB9BF-4D95-0EC9-C3DB-71E8A620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3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031D93-026E-B25F-15EA-4F98BD0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B89C8E-8CA5-9E26-AF8D-0B7A0A1A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730CC-FBE0-F392-D587-6BDD2CB8A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0141-DE63-4A25-88EC-C94237F9FA20}" type="datetimeFigureOut">
              <a:rPr lang="it-IT" smtClean="0"/>
              <a:t>29/12/2022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EE19B0-805A-20ED-1B58-16B556B1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41DC6-CCD3-4046-7F12-45BC1AF5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9BC1-941B-41CE-AA04-AB0ACF847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9E927B4F-E7A9-0D58-0AA3-A33F02E50C50}"/>
              </a:ext>
            </a:extLst>
          </p:cNvPr>
          <p:cNvSpPr/>
          <p:nvPr/>
        </p:nvSpPr>
        <p:spPr>
          <a:xfrm>
            <a:off x="4383056" y="877077"/>
            <a:ext cx="3275045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Top Manager</a:t>
            </a:r>
          </a:p>
          <a:p>
            <a:pPr algn="ctr"/>
            <a:r>
              <a:rPr lang="it-IT" dirty="0"/>
              <a:t>Filomena Ferrucci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72925ED-5F2C-8FF1-7A8E-4867FA1218E5}"/>
              </a:ext>
            </a:extLst>
          </p:cNvPr>
          <p:cNvSpPr/>
          <p:nvPr/>
        </p:nvSpPr>
        <p:spPr>
          <a:xfrm>
            <a:off x="1401146" y="2653004"/>
            <a:ext cx="3275045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Project Manager</a:t>
            </a:r>
          </a:p>
          <a:p>
            <a:pPr algn="ctr"/>
            <a:r>
              <a:rPr lang="it-IT" dirty="0"/>
              <a:t>Elio Testa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A9A495F-B4CA-54AF-74FC-6D894FA70F63}"/>
              </a:ext>
            </a:extLst>
          </p:cNvPr>
          <p:cNvSpPr/>
          <p:nvPr/>
        </p:nvSpPr>
        <p:spPr>
          <a:xfrm>
            <a:off x="7489378" y="2653004"/>
            <a:ext cx="3275045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Project Manager</a:t>
            </a:r>
          </a:p>
          <a:p>
            <a:pPr algn="ctr"/>
            <a:r>
              <a:rPr lang="it-IT" dirty="0"/>
              <a:t>Michele Iannucci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A7FA257-38A4-5E62-E98A-5C9B2B84325D}"/>
              </a:ext>
            </a:extLst>
          </p:cNvPr>
          <p:cNvSpPr/>
          <p:nvPr/>
        </p:nvSpPr>
        <p:spPr>
          <a:xfrm>
            <a:off x="147731" y="4690187"/>
            <a:ext cx="2122716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Team </a:t>
            </a:r>
            <a:r>
              <a:rPr lang="it-IT" dirty="0" err="1"/>
              <a:t>Member</a:t>
            </a:r>
            <a:endParaRPr lang="it-IT" dirty="0"/>
          </a:p>
          <a:p>
            <a:pPr algn="ctr"/>
            <a:r>
              <a:rPr lang="it-IT" dirty="0"/>
              <a:t>Michele Rabesco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FAF1AA-E12C-C091-6654-D051835A4AF9}"/>
              </a:ext>
            </a:extLst>
          </p:cNvPr>
          <p:cNvSpPr/>
          <p:nvPr/>
        </p:nvSpPr>
        <p:spPr>
          <a:xfrm>
            <a:off x="7364966" y="4690187"/>
            <a:ext cx="2122716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Team </a:t>
            </a:r>
            <a:r>
              <a:rPr lang="it-IT" dirty="0" err="1"/>
              <a:t>Member</a:t>
            </a:r>
            <a:endParaRPr lang="it-IT" dirty="0"/>
          </a:p>
          <a:p>
            <a:pPr algn="ctr"/>
            <a:r>
              <a:rPr lang="it-IT" dirty="0"/>
              <a:t>Andrea Aceto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CFA8F12-E843-4336-BC9A-07E0A80EB92B}"/>
              </a:ext>
            </a:extLst>
          </p:cNvPr>
          <p:cNvSpPr/>
          <p:nvPr/>
        </p:nvSpPr>
        <p:spPr>
          <a:xfrm>
            <a:off x="2553476" y="4690187"/>
            <a:ext cx="2122716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Team </a:t>
            </a:r>
            <a:r>
              <a:rPr lang="it-IT" dirty="0" err="1"/>
              <a:t>Member</a:t>
            </a:r>
            <a:endParaRPr lang="it-IT" dirty="0"/>
          </a:p>
          <a:p>
            <a:pPr algn="ctr"/>
            <a:r>
              <a:rPr lang="it-IT" dirty="0"/>
              <a:t>Gabriele Santoro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733DDC9-D8E0-77BF-853A-4C7CE2D174E6}"/>
              </a:ext>
            </a:extLst>
          </p:cNvPr>
          <p:cNvSpPr/>
          <p:nvPr/>
        </p:nvSpPr>
        <p:spPr>
          <a:xfrm>
            <a:off x="4959221" y="4690187"/>
            <a:ext cx="2122716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Team </a:t>
            </a:r>
            <a:r>
              <a:rPr lang="it-IT" dirty="0" err="1"/>
              <a:t>Member</a:t>
            </a:r>
            <a:endParaRPr lang="it-IT" dirty="0"/>
          </a:p>
          <a:p>
            <a:pPr algn="ctr"/>
            <a:r>
              <a:rPr lang="it-IT" dirty="0"/>
              <a:t>Alessandro Falcone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D45778F-DB44-4CEC-CAE9-4501CD11FEE6}"/>
              </a:ext>
            </a:extLst>
          </p:cNvPr>
          <p:cNvSpPr/>
          <p:nvPr/>
        </p:nvSpPr>
        <p:spPr>
          <a:xfrm>
            <a:off x="9770711" y="4690187"/>
            <a:ext cx="2122716" cy="989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Team </a:t>
            </a:r>
            <a:r>
              <a:rPr lang="it-IT" dirty="0" err="1"/>
              <a:t>Member</a:t>
            </a:r>
            <a:endParaRPr lang="it-IT" dirty="0"/>
          </a:p>
          <a:p>
            <a:pPr algn="ctr"/>
            <a:r>
              <a:rPr lang="it-IT" dirty="0"/>
              <a:t>Biagio Andreucci</a:t>
            </a:r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F42E5DA-897B-B842-FEA9-8F1C8EF0F42F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6082785" y="-391112"/>
            <a:ext cx="12700" cy="6088232"/>
          </a:xfrm>
          <a:prstGeom prst="bentConnector3">
            <a:avLst>
              <a:gd name="adj1" fmla="val 32693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CDD22BE2-0D7B-918B-E02C-A7699E59B2D2}"/>
              </a:ext>
            </a:extLst>
          </p:cNvPr>
          <p:cNvCxnSpPr>
            <a:stCxn id="4" idx="2"/>
          </p:cNvCxnSpPr>
          <p:nvPr/>
        </p:nvCxnSpPr>
        <p:spPr>
          <a:xfrm flipH="1">
            <a:off x="6020578" y="1866120"/>
            <a:ext cx="1" cy="37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105E156E-9A80-E188-6BBB-6BA5D5B391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599810" y="3251327"/>
            <a:ext cx="1048139" cy="18295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C3831EA0-9FF0-8110-55C2-C7E8EFC0087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2802682" y="3878034"/>
            <a:ext cx="1048139" cy="5761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6C22F923-49C1-F6A5-7136-F062EF16951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9455416" y="3313533"/>
            <a:ext cx="1048139" cy="17051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3AED23C9-50FE-77D3-D5D4-62552AFE382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8252544" y="3815829"/>
            <a:ext cx="1048139" cy="700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40B6427C-C679-7FD8-E2A1-3CF62F2B0D82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005555" y="2675162"/>
            <a:ext cx="1048139" cy="29819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B00A3B90-4BC8-2A02-64BA-12293E98102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7049671" y="2612956"/>
            <a:ext cx="1048139" cy="31063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51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Testa Elio</dc:creator>
  <cp:lastModifiedBy>Testa Elio</cp:lastModifiedBy>
  <cp:revision>4</cp:revision>
  <dcterms:created xsi:type="dcterms:W3CDTF">2022-12-29T15:32:28Z</dcterms:created>
  <dcterms:modified xsi:type="dcterms:W3CDTF">2022-12-29T15:50:33Z</dcterms:modified>
</cp:coreProperties>
</file>