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8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8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2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8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85A0-230E-426E-BD23-3FCC369614D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3347865" y="1412777"/>
            <a:ext cx="28083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51520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Sócio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0" y="4462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28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9" y="5080456"/>
            <a:ext cx="628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32072"/>
            <a:ext cx="628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0" y="3212976"/>
            <a:ext cx="628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1463502" y="600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Proprietário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412207" y="6227146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Ladrão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665408" y="608926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Nossa Nova Solução</a:t>
            </a:r>
            <a:endParaRPr lang="pt-BR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515079" y="1701869"/>
            <a:ext cx="238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Novo </a:t>
            </a:r>
          </a:p>
          <a:p>
            <a:pPr algn="ctr"/>
            <a:r>
              <a:rPr lang="pt-BR" b="1" dirty="0" smtClean="0"/>
              <a:t>Sistema de </a:t>
            </a:r>
          </a:p>
          <a:p>
            <a:pPr algn="ctr"/>
            <a:r>
              <a:rPr lang="pt-BR" b="1" dirty="0" smtClean="0"/>
              <a:t>Segurança</a:t>
            </a:r>
          </a:p>
          <a:p>
            <a:pPr algn="ctr"/>
            <a:r>
              <a:rPr lang="pt-BR" b="1" dirty="0" smtClean="0"/>
              <a:t>EAS</a:t>
            </a:r>
            <a:endParaRPr lang="pt-BR" b="1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47406"/>
            <a:ext cx="628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CaixaDeTexto 51"/>
          <p:cNvSpPr txBox="1"/>
          <p:nvPr/>
        </p:nvSpPr>
        <p:spPr>
          <a:xfrm>
            <a:off x="6588224" y="59380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H="1" flipV="1">
            <a:off x="1043608" y="2075388"/>
            <a:ext cx="2232249" cy="675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884040" y="3212976"/>
            <a:ext cx="2391817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2699792" y="3356992"/>
            <a:ext cx="815287" cy="20380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4788024" y="4056196"/>
            <a:ext cx="576064" cy="775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6372200" y="4005064"/>
            <a:ext cx="818381" cy="457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403648" y="1124744"/>
            <a:ext cx="6768752" cy="3337996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75" y="3713956"/>
            <a:ext cx="601257" cy="103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CaixaDeTexto 77"/>
          <p:cNvSpPr txBox="1"/>
          <p:nvPr/>
        </p:nvSpPr>
        <p:spPr>
          <a:xfrm>
            <a:off x="7668344" y="480509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Funcionário</a:t>
            </a:r>
            <a:endParaRPr lang="pt-BR" dirty="0"/>
          </a:p>
        </p:txBody>
      </p:sp>
      <p:cxnSp>
        <p:nvCxnSpPr>
          <p:cNvPr id="81" name="Conector de seta reta 80"/>
          <p:cNvCxnSpPr/>
          <p:nvPr/>
        </p:nvCxnSpPr>
        <p:spPr>
          <a:xfrm>
            <a:off x="6417915" y="2564904"/>
            <a:ext cx="1440160" cy="1491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5381996" y="3400264"/>
            <a:ext cx="990204" cy="6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406928" y="3517998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Antena</a:t>
            </a:r>
            <a:endParaRPr lang="pt-BR" dirty="0"/>
          </a:p>
        </p:txBody>
      </p:sp>
      <p:cxnSp>
        <p:nvCxnSpPr>
          <p:cNvPr id="91" name="Conector de seta reta 90"/>
          <p:cNvCxnSpPr/>
          <p:nvPr/>
        </p:nvCxnSpPr>
        <p:spPr>
          <a:xfrm flipH="1" flipV="1">
            <a:off x="5652120" y="3068961"/>
            <a:ext cx="114504" cy="241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9" y="3471738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18" y="4981659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89" y="5369861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84" y="5449217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118" y="5015931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699792" y="2420889"/>
            <a:ext cx="2448271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29632" y="2564904"/>
            <a:ext cx="238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Novo </a:t>
            </a:r>
          </a:p>
          <a:p>
            <a:pPr algn="ctr"/>
            <a:r>
              <a:rPr lang="pt-BR" b="1" dirty="0" smtClean="0"/>
              <a:t>Sistema SGD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56519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4358" y="42179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Proprietário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854373" y="620240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03662" y="5986644"/>
            <a:ext cx="151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Farmacêutico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257552" y="3267869"/>
            <a:ext cx="9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947937" y="2333799"/>
            <a:ext cx="990204" cy="6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72869" y="2289646"/>
            <a:ext cx="1000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Totem </a:t>
            </a:r>
            <a:endParaRPr lang="pt-BR" dirty="0" smtClean="0"/>
          </a:p>
          <a:p>
            <a:r>
              <a:rPr lang="pt-BR" dirty="0" smtClean="0"/>
              <a:t>Consulta</a:t>
            </a:r>
          </a:p>
          <a:p>
            <a:endParaRPr lang="pt-B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41" y="2564904"/>
            <a:ext cx="3143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8018672" y="569812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</a:t>
            </a:r>
          </a:p>
          <a:p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875929" y="3473153"/>
            <a:ext cx="990204" cy="6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847329" y="3452535"/>
            <a:ext cx="104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Terminal </a:t>
            </a:r>
          </a:p>
          <a:p>
            <a:r>
              <a:rPr lang="pt-BR" dirty="0"/>
              <a:t>V</a:t>
            </a:r>
            <a:r>
              <a:rPr lang="pt-BR" dirty="0" smtClean="0"/>
              <a:t>enda</a:t>
            </a:r>
          </a:p>
          <a:p>
            <a:endParaRPr lang="pt-BR" dirty="0"/>
          </a:p>
        </p:txBody>
      </p:sp>
      <p:cxnSp>
        <p:nvCxnSpPr>
          <p:cNvPr id="21" name="Conector de seta reta 20"/>
          <p:cNvCxnSpPr>
            <a:stCxn id="15" idx="3"/>
            <a:endCxn id="16" idx="1"/>
          </p:cNvCxnSpPr>
          <p:nvPr/>
        </p:nvCxnSpPr>
        <p:spPr>
          <a:xfrm>
            <a:off x="6973849" y="2751311"/>
            <a:ext cx="1594592" cy="85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6" idx="0"/>
          </p:cNvCxnSpPr>
          <p:nvPr/>
        </p:nvCxnSpPr>
        <p:spPr>
          <a:xfrm>
            <a:off x="6866133" y="3775553"/>
            <a:ext cx="1545148" cy="12403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" idx="3"/>
            <a:endCxn id="14" idx="1"/>
          </p:cNvCxnSpPr>
          <p:nvPr/>
        </p:nvCxnSpPr>
        <p:spPr>
          <a:xfrm flipV="1">
            <a:off x="5148063" y="2636199"/>
            <a:ext cx="799874" cy="288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" idx="3"/>
            <a:endCxn id="19" idx="1"/>
          </p:cNvCxnSpPr>
          <p:nvPr/>
        </p:nvCxnSpPr>
        <p:spPr>
          <a:xfrm>
            <a:off x="5110100" y="2888070"/>
            <a:ext cx="765829" cy="8874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0" idx="2"/>
            <a:endCxn id="5" idx="0"/>
          </p:cNvCxnSpPr>
          <p:nvPr/>
        </p:nvCxnSpPr>
        <p:spPr>
          <a:xfrm>
            <a:off x="5050518" y="4810129"/>
            <a:ext cx="370129" cy="639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2"/>
            <a:endCxn id="4" idx="0"/>
          </p:cNvCxnSpPr>
          <p:nvPr/>
        </p:nvCxnSpPr>
        <p:spPr>
          <a:xfrm flipH="1">
            <a:off x="3277552" y="3429000"/>
            <a:ext cx="646376" cy="1940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2"/>
            <a:endCxn id="3" idx="0"/>
          </p:cNvCxnSpPr>
          <p:nvPr/>
        </p:nvCxnSpPr>
        <p:spPr>
          <a:xfrm flipH="1">
            <a:off x="1691681" y="3429000"/>
            <a:ext cx="2232247" cy="1552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" idx="3"/>
            <a:endCxn id="7" idx="1"/>
          </p:cNvCxnSpPr>
          <p:nvPr/>
        </p:nvCxnSpPr>
        <p:spPr>
          <a:xfrm flipV="1">
            <a:off x="827584" y="2924945"/>
            <a:ext cx="1872208" cy="818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1259632" y="1628800"/>
            <a:ext cx="6759040" cy="345638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3484550" y="1033374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Nossa Nova Solução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4366442" y="4205329"/>
            <a:ext cx="1368152" cy="6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404372" y="4196508"/>
            <a:ext cx="1330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Terminal</a:t>
            </a:r>
            <a:endParaRPr lang="pt-BR" dirty="0" smtClean="0"/>
          </a:p>
          <a:p>
            <a:r>
              <a:rPr lang="pt-BR" dirty="0" smtClean="0"/>
              <a:t>Orçamento</a:t>
            </a:r>
            <a:endParaRPr lang="pt-BR" dirty="0" smtClean="0"/>
          </a:p>
          <a:p>
            <a:endParaRPr lang="pt-BR" dirty="0"/>
          </a:p>
        </p:txBody>
      </p:sp>
      <p:cxnSp>
        <p:nvCxnSpPr>
          <p:cNvPr id="75" name="Conector de seta reta 74"/>
          <p:cNvCxnSpPr>
            <a:stCxn id="7" idx="2"/>
            <a:endCxn id="70" idx="0"/>
          </p:cNvCxnSpPr>
          <p:nvPr/>
        </p:nvCxnSpPr>
        <p:spPr>
          <a:xfrm>
            <a:off x="3923928" y="3429000"/>
            <a:ext cx="1126590" cy="7763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30827" y="205562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10 - Fronteira </a:t>
            </a:r>
            <a:r>
              <a:rPr lang="pt-BR" dirty="0"/>
              <a:t>Sistêmica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125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</Words>
  <Application>Microsoft Office PowerPoint</Application>
  <PresentationFormat>Apresentação na tela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9</cp:revision>
  <dcterms:created xsi:type="dcterms:W3CDTF">2020-09-21T12:06:01Z</dcterms:created>
  <dcterms:modified xsi:type="dcterms:W3CDTF">2020-09-27T23:00:44Z</dcterms:modified>
</cp:coreProperties>
</file>