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5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7F17-D518-4934-865B-C70139ACD967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CA22-EF33-4D33-AFFC-B9E7B5758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9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7F17-D518-4934-865B-C70139ACD967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CA22-EF33-4D33-AFFC-B9E7B5758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91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7F17-D518-4934-865B-C70139ACD967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CA22-EF33-4D33-AFFC-B9E7B5758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59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7F17-D518-4934-865B-C70139ACD967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CA22-EF33-4D33-AFFC-B9E7B5758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29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7F17-D518-4934-865B-C70139ACD967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CA22-EF33-4D33-AFFC-B9E7B5758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47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7F17-D518-4934-865B-C70139ACD967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CA22-EF33-4D33-AFFC-B9E7B5758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41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7F17-D518-4934-865B-C70139ACD967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CA22-EF33-4D33-AFFC-B9E7B5758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4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7F17-D518-4934-865B-C70139ACD967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CA22-EF33-4D33-AFFC-B9E7B5758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72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7F17-D518-4934-865B-C70139ACD967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CA22-EF33-4D33-AFFC-B9E7B5758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69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7F17-D518-4934-865B-C70139ACD967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CA22-EF33-4D33-AFFC-B9E7B5758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9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7F17-D518-4934-865B-C70139ACD967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CA22-EF33-4D33-AFFC-B9E7B5758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79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D7F17-D518-4934-865B-C70139ACD967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BCA22-EF33-4D33-AFFC-B9E7B5758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97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rredondar Retângulo em um Canto Diagonal 22"/>
          <p:cNvSpPr/>
          <p:nvPr/>
        </p:nvSpPr>
        <p:spPr>
          <a:xfrm>
            <a:off x="6522144" y="3346816"/>
            <a:ext cx="2621856" cy="1102851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24544" y="0"/>
            <a:ext cx="7772400" cy="1470025"/>
          </a:xfrm>
        </p:spPr>
        <p:txBody>
          <a:bodyPr/>
          <a:lstStyle/>
          <a:p>
            <a:r>
              <a:rPr lang="pt-BR" dirty="0" smtClean="0"/>
              <a:t>Análise das Causas Raízes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732240" y="3436577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Dificuldade de fazer a gestão da Drogaria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1152128" y="3898241"/>
            <a:ext cx="5364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 flipV="1">
            <a:off x="2987824" y="2564904"/>
            <a:ext cx="1440160" cy="1333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4427984" y="3898241"/>
            <a:ext cx="1646821" cy="1530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H="1">
            <a:off x="1547664" y="3898241"/>
            <a:ext cx="1750392" cy="1258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 rot="19397091">
            <a:off x="1359568" y="432897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Descontrole </a:t>
            </a:r>
            <a:r>
              <a:rPr lang="pt-BR" dirty="0"/>
              <a:t>d</a:t>
            </a:r>
            <a:r>
              <a:rPr lang="pt-BR" dirty="0" smtClean="0"/>
              <a:t>o estoque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 rot="2634506">
            <a:off x="2381908" y="2136771"/>
            <a:ext cx="2973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Desorganização nos cadastros de clientes, medicamentos e funcionários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 rot="19027564">
            <a:off x="3742476" y="471862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Inexistência de produtividade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884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</Words>
  <Application>Microsoft Office PowerPoint</Application>
  <PresentationFormat>Apresentação na tela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Análise das Causas Raízes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das Causas Raízes</dc:title>
  <dc:creator>Carlos Rocha</dc:creator>
  <cp:lastModifiedBy>Carlos Rocha</cp:lastModifiedBy>
  <cp:revision>2</cp:revision>
  <dcterms:created xsi:type="dcterms:W3CDTF">2020-09-14T14:54:23Z</dcterms:created>
  <dcterms:modified xsi:type="dcterms:W3CDTF">2020-09-14T15:13:19Z</dcterms:modified>
</cp:coreProperties>
</file>