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5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79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7F17-D518-4934-865B-C70139ACD967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CA22-EF33-4D33-AFFC-B9E7B57588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97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edondar Retângulo em um Canto Diagonal 22"/>
          <p:cNvSpPr/>
          <p:nvPr/>
        </p:nvSpPr>
        <p:spPr>
          <a:xfrm>
            <a:off x="6522144" y="3346816"/>
            <a:ext cx="2516808" cy="110285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4544" y="0"/>
            <a:ext cx="7772400" cy="1470025"/>
          </a:xfrm>
        </p:spPr>
        <p:txBody>
          <a:bodyPr/>
          <a:lstStyle/>
          <a:p>
            <a:r>
              <a:rPr lang="pt-BR" dirty="0" smtClean="0"/>
              <a:t>Análise das Causas Raízes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27192" y="3638879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  <a:r>
              <a:rPr lang="pt-BR" dirty="0" smtClean="0"/>
              <a:t>alta </a:t>
            </a:r>
            <a:r>
              <a:rPr lang="pt-BR" dirty="0"/>
              <a:t>de </a:t>
            </a:r>
            <a:r>
              <a:rPr lang="pt-BR" dirty="0" smtClean="0"/>
              <a:t>Gerenciamento </a:t>
            </a:r>
            <a:r>
              <a:rPr lang="pt-BR" dirty="0"/>
              <a:t>E</a:t>
            </a:r>
            <a:r>
              <a:rPr lang="pt-BR" dirty="0" smtClean="0"/>
              <a:t>ficiente </a:t>
            </a:r>
            <a:r>
              <a:rPr lang="pt-BR" dirty="0"/>
              <a:t>da Drogaria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152128" y="3898241"/>
            <a:ext cx="5364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2477333" y="2132856"/>
            <a:ext cx="1950651" cy="176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 rot="2543478">
            <a:off x="2215105" y="2180173"/>
            <a:ext cx="297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Desorganização </a:t>
            </a:r>
            <a:r>
              <a:rPr lang="pt-BR" dirty="0" smtClean="0"/>
              <a:t>no controle </a:t>
            </a:r>
            <a:r>
              <a:rPr lang="pt-BR" dirty="0" smtClean="0"/>
              <a:t>de clientes, medicamentos e funcionários</a:t>
            </a:r>
            <a:endParaRPr lang="pt-BR" dirty="0"/>
          </a:p>
        </p:txBody>
      </p:sp>
      <p:cxnSp>
        <p:nvCxnSpPr>
          <p:cNvPr id="15" name="Conector reto 14"/>
          <p:cNvCxnSpPr/>
          <p:nvPr/>
        </p:nvCxnSpPr>
        <p:spPr>
          <a:xfrm flipH="1">
            <a:off x="3851921" y="3898242"/>
            <a:ext cx="1999588" cy="183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9027564">
            <a:off x="3350939" y="486299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Aumento da demanda </a:t>
            </a:r>
          </a:p>
          <a:p>
            <a:pPr algn="r"/>
            <a:r>
              <a:rPr lang="pt-BR" dirty="0" smtClean="0"/>
              <a:t>Redução de Produtividade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1196988" y="3898242"/>
            <a:ext cx="1718828" cy="15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 rot="19075269">
            <a:off x="918742" y="433800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Descontrole de 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84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Análise das Causas Raízes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das Causas Raízes</dc:title>
  <dc:creator>Carlos Rocha</dc:creator>
  <cp:lastModifiedBy>Usuário do Windows</cp:lastModifiedBy>
  <cp:revision>4</cp:revision>
  <dcterms:created xsi:type="dcterms:W3CDTF">2020-09-14T14:54:23Z</dcterms:created>
  <dcterms:modified xsi:type="dcterms:W3CDTF">2020-09-21T19:26:52Z</dcterms:modified>
</cp:coreProperties>
</file>