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7F17-D518-4934-865B-C70139ACD967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9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7F17-D518-4934-865B-C70139ACD967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91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7F17-D518-4934-865B-C70139ACD967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59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7F17-D518-4934-865B-C70139ACD967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29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7F17-D518-4934-865B-C70139ACD967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47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7F17-D518-4934-865B-C70139ACD967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41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7F17-D518-4934-865B-C70139ACD967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4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7F17-D518-4934-865B-C70139ACD967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72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7F17-D518-4934-865B-C70139ACD967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69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7F17-D518-4934-865B-C70139ACD967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9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7F17-D518-4934-865B-C70139ACD967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79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D7F17-D518-4934-865B-C70139ACD967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97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rredondar Retângulo em um Canto Diagonal 22"/>
          <p:cNvSpPr/>
          <p:nvPr/>
        </p:nvSpPr>
        <p:spPr>
          <a:xfrm>
            <a:off x="6522144" y="3346816"/>
            <a:ext cx="2516808" cy="1102851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24544" y="0"/>
            <a:ext cx="7772400" cy="1470025"/>
          </a:xfrm>
        </p:spPr>
        <p:txBody>
          <a:bodyPr/>
          <a:lstStyle/>
          <a:p>
            <a:r>
              <a:rPr lang="pt-BR" dirty="0" smtClean="0"/>
              <a:t>Análise das Causas Raízes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627192" y="3429000"/>
            <a:ext cx="2411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</a:t>
            </a:r>
            <a:r>
              <a:rPr lang="pt-BR" dirty="0" smtClean="0"/>
              <a:t>alta </a:t>
            </a:r>
            <a:r>
              <a:rPr lang="pt-BR" dirty="0"/>
              <a:t>de </a:t>
            </a:r>
            <a:r>
              <a:rPr lang="pt-BR" dirty="0" smtClean="0"/>
              <a:t>Gerenciamento </a:t>
            </a:r>
            <a:r>
              <a:rPr lang="pt-BR" dirty="0"/>
              <a:t>E</a:t>
            </a:r>
            <a:r>
              <a:rPr lang="pt-BR" dirty="0" smtClean="0"/>
              <a:t>ficiente </a:t>
            </a:r>
            <a:r>
              <a:rPr lang="pt-BR" dirty="0" smtClean="0"/>
              <a:t>para a</a:t>
            </a:r>
            <a:r>
              <a:rPr lang="pt-BR" dirty="0" smtClean="0"/>
              <a:t> </a:t>
            </a:r>
            <a:r>
              <a:rPr lang="pt-BR" dirty="0"/>
              <a:t>Drogaria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1152128" y="3898241"/>
            <a:ext cx="5364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 flipV="1">
            <a:off x="2477333" y="2132856"/>
            <a:ext cx="1950651" cy="1765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 rot="2543478">
            <a:off x="2215105" y="2180173"/>
            <a:ext cx="2973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Desorganização no controle de clientes, medicamentos e funcionários</a:t>
            </a:r>
            <a:endParaRPr lang="pt-BR" dirty="0"/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3851921" y="3898242"/>
            <a:ext cx="1999588" cy="183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 rot="19027564">
            <a:off x="3350939" y="484205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Aumento da demanda </a:t>
            </a:r>
          </a:p>
        </p:txBody>
      </p:sp>
      <p:cxnSp>
        <p:nvCxnSpPr>
          <p:cNvPr id="17" name="Conector reto 16"/>
          <p:cNvCxnSpPr/>
          <p:nvPr/>
        </p:nvCxnSpPr>
        <p:spPr>
          <a:xfrm flipH="1">
            <a:off x="1196988" y="3898242"/>
            <a:ext cx="1718828" cy="15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 rot="19075269">
            <a:off x="918742" y="433800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Descontrole de Estoque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84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</Words>
  <Application>Microsoft Office PowerPoint</Application>
  <PresentationFormat>Apresentação na tela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Análise das Causas Raízes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das Causas Raízes</dc:title>
  <dc:creator>Carlos Rocha</dc:creator>
  <cp:lastModifiedBy>Usuário do Windows</cp:lastModifiedBy>
  <cp:revision>5</cp:revision>
  <dcterms:created xsi:type="dcterms:W3CDTF">2020-09-14T14:54:23Z</dcterms:created>
  <dcterms:modified xsi:type="dcterms:W3CDTF">2020-11-13T12:25:24Z</dcterms:modified>
</cp:coreProperties>
</file>