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>
      <p:cViewPr>
        <p:scale>
          <a:sx n="75" d="100"/>
          <a:sy n="75" d="100"/>
        </p:scale>
        <p:origin x="-187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85A0-230E-426E-BD23-3FCC369614DB}" type="datetimeFigureOut">
              <a:rPr lang="pt-BR" smtClean="0"/>
              <a:t>28/09/2020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5AF9D-D0E5-441A-9790-11A8C8A890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069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85A0-230E-426E-BD23-3FCC369614DB}" type="datetimeFigureOut">
              <a:rPr lang="pt-BR" smtClean="0"/>
              <a:t>28/09/2020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5AF9D-D0E5-441A-9790-11A8C8A890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7766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85A0-230E-426E-BD23-3FCC369614DB}" type="datetimeFigureOut">
              <a:rPr lang="pt-BR" smtClean="0"/>
              <a:t>28/09/2020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5AF9D-D0E5-441A-9790-11A8C8A890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740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85A0-230E-426E-BD23-3FCC369614DB}" type="datetimeFigureOut">
              <a:rPr lang="pt-BR" smtClean="0"/>
              <a:t>28/09/2020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5AF9D-D0E5-441A-9790-11A8C8A890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4046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85A0-230E-426E-BD23-3FCC369614DB}" type="datetimeFigureOut">
              <a:rPr lang="pt-BR" smtClean="0"/>
              <a:t>28/09/2020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5AF9D-D0E5-441A-9790-11A8C8A890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388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85A0-230E-426E-BD23-3FCC369614DB}" type="datetimeFigureOut">
              <a:rPr lang="pt-BR" smtClean="0"/>
              <a:t>28/09/2020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5AF9D-D0E5-441A-9790-11A8C8A890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7628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85A0-230E-426E-BD23-3FCC369614DB}" type="datetimeFigureOut">
              <a:rPr lang="pt-BR" smtClean="0"/>
              <a:t>28/09/2020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5AF9D-D0E5-441A-9790-11A8C8A890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786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85A0-230E-426E-BD23-3FCC369614DB}" type="datetimeFigureOut">
              <a:rPr lang="pt-BR" smtClean="0"/>
              <a:t>28/09/2020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5AF9D-D0E5-441A-9790-11A8C8A890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0622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85A0-230E-426E-BD23-3FCC369614DB}" type="datetimeFigureOut">
              <a:rPr lang="pt-BR" smtClean="0"/>
              <a:t>28/09/2020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5AF9D-D0E5-441A-9790-11A8C8A890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623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85A0-230E-426E-BD23-3FCC369614DB}" type="datetimeFigureOut">
              <a:rPr lang="pt-BR" smtClean="0"/>
              <a:t>28/09/2020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5AF9D-D0E5-441A-9790-11A8C8A890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7229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85A0-230E-426E-BD23-3FCC369614DB}" type="datetimeFigureOut">
              <a:rPr lang="pt-BR" smtClean="0"/>
              <a:t>28/09/2020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5AF9D-D0E5-441A-9790-11A8C8A890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9286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D85A0-230E-426E-BD23-3FCC369614DB}" type="datetimeFigureOut">
              <a:rPr lang="pt-BR" smtClean="0"/>
              <a:t>28/09/2020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5AF9D-D0E5-441A-9790-11A8C8A890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2378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tângulo 40"/>
          <p:cNvSpPr/>
          <p:nvPr/>
        </p:nvSpPr>
        <p:spPr>
          <a:xfrm>
            <a:off x="3347865" y="1340768"/>
            <a:ext cx="2808312" cy="12665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2303748" y="572538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Gerente</a:t>
            </a:r>
            <a:endParaRPr lang="pt-BR" dirty="0"/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313" y="4922183"/>
            <a:ext cx="436998" cy="754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58" y="1827037"/>
            <a:ext cx="428178" cy="739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CaixaDeTexto 43"/>
          <p:cNvSpPr txBox="1"/>
          <p:nvPr/>
        </p:nvSpPr>
        <p:spPr>
          <a:xfrm>
            <a:off x="-54396" y="272101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Proprietários</a:t>
            </a:r>
            <a:endParaRPr lang="pt-BR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3654705" y="424260"/>
            <a:ext cx="210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Nossa Nova Solução</a:t>
            </a:r>
            <a:endParaRPr lang="pt-BR" b="1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3515079" y="1374968"/>
            <a:ext cx="23804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Novo </a:t>
            </a:r>
          </a:p>
          <a:p>
            <a:pPr algn="ctr"/>
            <a:r>
              <a:rPr lang="pt-BR" b="1" dirty="0" smtClean="0"/>
              <a:t>Sistema de </a:t>
            </a:r>
          </a:p>
          <a:p>
            <a:pPr algn="ctr"/>
            <a:r>
              <a:rPr lang="pt-BR" b="1" dirty="0" smtClean="0"/>
              <a:t>Gerenciamento para </a:t>
            </a:r>
          </a:p>
          <a:p>
            <a:pPr algn="ctr"/>
            <a:r>
              <a:rPr lang="pt-BR" b="1" dirty="0" smtClean="0"/>
              <a:t>Drogarias (SGD)</a:t>
            </a:r>
            <a:endParaRPr lang="pt-BR" b="1" dirty="0"/>
          </a:p>
        </p:txBody>
      </p:sp>
      <p:cxnSp>
        <p:nvCxnSpPr>
          <p:cNvPr id="64" name="Conector de seta reta 63"/>
          <p:cNvCxnSpPr/>
          <p:nvPr/>
        </p:nvCxnSpPr>
        <p:spPr>
          <a:xfrm flipH="1">
            <a:off x="1115615" y="2165310"/>
            <a:ext cx="205311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/>
          <p:nvPr/>
        </p:nvCxnSpPr>
        <p:spPr>
          <a:xfrm flipH="1">
            <a:off x="2916582" y="2721016"/>
            <a:ext cx="598497" cy="20824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Elipse 75"/>
          <p:cNvSpPr/>
          <p:nvPr/>
        </p:nvSpPr>
        <p:spPr>
          <a:xfrm>
            <a:off x="1331640" y="955100"/>
            <a:ext cx="7632848" cy="3554020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873" y="5154185"/>
            <a:ext cx="437606" cy="755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CaixaDeTexto 77"/>
          <p:cNvSpPr txBox="1"/>
          <p:nvPr/>
        </p:nvSpPr>
        <p:spPr>
          <a:xfrm>
            <a:off x="4023212" y="6028431"/>
            <a:ext cx="1137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Balconista</a:t>
            </a:r>
            <a:endParaRPr lang="pt-BR" dirty="0"/>
          </a:p>
        </p:txBody>
      </p:sp>
      <p:cxnSp>
        <p:nvCxnSpPr>
          <p:cNvPr id="81" name="Conector de seta reta 80"/>
          <p:cNvCxnSpPr/>
          <p:nvPr/>
        </p:nvCxnSpPr>
        <p:spPr>
          <a:xfrm>
            <a:off x="4615044" y="4005064"/>
            <a:ext cx="0" cy="108408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tângulo 111"/>
          <p:cNvSpPr/>
          <p:nvPr/>
        </p:nvSpPr>
        <p:spPr>
          <a:xfrm>
            <a:off x="3841405" y="3145745"/>
            <a:ext cx="1236068" cy="732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4" name="CaixaDeTexto 113"/>
          <p:cNvSpPr txBox="1"/>
          <p:nvPr/>
        </p:nvSpPr>
        <p:spPr>
          <a:xfrm>
            <a:off x="3841404" y="3146385"/>
            <a:ext cx="1304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Terminal de</a:t>
            </a:r>
          </a:p>
          <a:p>
            <a:r>
              <a:rPr lang="pt-BR" b="1" dirty="0" smtClean="0"/>
              <a:t>orçamento</a:t>
            </a:r>
            <a:endParaRPr lang="pt-BR" b="1" dirty="0"/>
          </a:p>
        </p:txBody>
      </p:sp>
      <p:pic>
        <p:nvPicPr>
          <p:cNvPr id="1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406" y="5192325"/>
            <a:ext cx="432049" cy="746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6" name="CaixaDeTexto 115"/>
          <p:cNvSpPr txBox="1"/>
          <p:nvPr/>
        </p:nvSpPr>
        <p:spPr>
          <a:xfrm>
            <a:off x="6313716" y="5978835"/>
            <a:ext cx="677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Caixa</a:t>
            </a:r>
            <a:endParaRPr lang="pt-BR" dirty="0"/>
          </a:p>
        </p:txBody>
      </p:sp>
      <p:sp>
        <p:nvSpPr>
          <p:cNvPr id="119" name="Retângulo 118"/>
          <p:cNvSpPr/>
          <p:nvPr/>
        </p:nvSpPr>
        <p:spPr>
          <a:xfrm>
            <a:off x="6065359" y="3136799"/>
            <a:ext cx="1170937" cy="9789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8" name="CaixaDeTexto 117"/>
          <p:cNvSpPr txBox="1"/>
          <p:nvPr/>
        </p:nvSpPr>
        <p:spPr>
          <a:xfrm>
            <a:off x="6048500" y="3148835"/>
            <a:ext cx="11587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Terminal </a:t>
            </a:r>
          </a:p>
          <a:p>
            <a:r>
              <a:rPr lang="pt-BR" b="1" dirty="0"/>
              <a:t>d</a:t>
            </a:r>
            <a:r>
              <a:rPr lang="pt-BR" b="1" dirty="0" smtClean="0"/>
              <a:t>e venda/</a:t>
            </a:r>
          </a:p>
          <a:p>
            <a:r>
              <a:rPr lang="pt-BR" b="1" dirty="0" smtClean="0"/>
              <a:t>c</a:t>
            </a:r>
            <a:r>
              <a:rPr lang="pt-BR" b="1" dirty="0" smtClean="0"/>
              <a:t>aixa</a:t>
            </a:r>
            <a:endParaRPr lang="pt-BR" b="1" dirty="0"/>
          </a:p>
        </p:txBody>
      </p:sp>
      <p:cxnSp>
        <p:nvCxnSpPr>
          <p:cNvPr id="135" name="Conector de seta reta 134"/>
          <p:cNvCxnSpPr/>
          <p:nvPr/>
        </p:nvCxnSpPr>
        <p:spPr>
          <a:xfrm flipH="1">
            <a:off x="5160768" y="3544157"/>
            <a:ext cx="779384" cy="2289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Conector angulado 1049"/>
          <p:cNvCxnSpPr/>
          <p:nvPr/>
        </p:nvCxnSpPr>
        <p:spPr>
          <a:xfrm>
            <a:off x="6228187" y="1974052"/>
            <a:ext cx="432045" cy="111629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0" name="Conector de seta reta 1059"/>
          <p:cNvCxnSpPr/>
          <p:nvPr/>
        </p:nvCxnSpPr>
        <p:spPr>
          <a:xfrm>
            <a:off x="6672830" y="4149080"/>
            <a:ext cx="0" cy="99729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829" y="4740058"/>
            <a:ext cx="448935" cy="77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2" name="Retângulo 171"/>
          <p:cNvSpPr/>
          <p:nvPr/>
        </p:nvSpPr>
        <p:spPr>
          <a:xfrm>
            <a:off x="7236296" y="2088890"/>
            <a:ext cx="1385040" cy="955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2" name="CaixaDeTexto 1061"/>
          <p:cNvSpPr txBox="1"/>
          <p:nvPr/>
        </p:nvSpPr>
        <p:spPr>
          <a:xfrm>
            <a:off x="7236296" y="2044174"/>
            <a:ext cx="14350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Totem </a:t>
            </a:r>
            <a:r>
              <a:rPr lang="pt-BR" b="1" dirty="0" smtClean="0"/>
              <a:t>de </a:t>
            </a:r>
          </a:p>
          <a:p>
            <a:r>
              <a:rPr lang="pt-BR" b="1" dirty="0"/>
              <a:t>c</a:t>
            </a:r>
            <a:r>
              <a:rPr lang="pt-BR" b="1" dirty="0" smtClean="0"/>
              <a:t>onsulta </a:t>
            </a:r>
            <a:r>
              <a:rPr lang="pt-BR" b="1" dirty="0" smtClean="0"/>
              <a:t>de</a:t>
            </a:r>
          </a:p>
          <a:p>
            <a:r>
              <a:rPr lang="pt-BR" b="1" dirty="0" smtClean="0"/>
              <a:t>preços</a:t>
            </a:r>
            <a:endParaRPr lang="pt-BR" b="1" dirty="0"/>
          </a:p>
        </p:txBody>
      </p:sp>
      <p:sp>
        <p:nvSpPr>
          <p:cNvPr id="1064" name="CaixaDeTexto 1063"/>
          <p:cNvSpPr txBox="1"/>
          <p:nvPr/>
        </p:nvSpPr>
        <p:spPr>
          <a:xfrm>
            <a:off x="8099192" y="5507940"/>
            <a:ext cx="83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Cliente</a:t>
            </a:r>
            <a:endParaRPr lang="pt-BR" dirty="0"/>
          </a:p>
        </p:txBody>
      </p:sp>
      <p:cxnSp>
        <p:nvCxnSpPr>
          <p:cNvPr id="176" name="Conector de seta reta 175"/>
          <p:cNvCxnSpPr/>
          <p:nvPr/>
        </p:nvCxnSpPr>
        <p:spPr>
          <a:xfrm>
            <a:off x="7884368" y="3140968"/>
            <a:ext cx="504056" cy="14401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8" name="Conector angulado 1067"/>
          <p:cNvCxnSpPr/>
          <p:nvPr/>
        </p:nvCxnSpPr>
        <p:spPr>
          <a:xfrm rot="16200000" flipV="1">
            <a:off x="6811744" y="959480"/>
            <a:ext cx="475311" cy="166993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/>
          <p:cNvSpPr txBox="1"/>
          <p:nvPr/>
        </p:nvSpPr>
        <p:spPr>
          <a:xfrm>
            <a:off x="401490" y="4869160"/>
            <a:ext cx="1516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Farmacêutico</a:t>
            </a:r>
          </a:p>
          <a:p>
            <a:endParaRPr lang="pt-BR" dirty="0"/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005064"/>
            <a:ext cx="436998" cy="754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0" name="Conector de seta reta 39"/>
          <p:cNvCxnSpPr/>
          <p:nvPr/>
        </p:nvCxnSpPr>
        <p:spPr>
          <a:xfrm flipH="1">
            <a:off x="1547664" y="2505839"/>
            <a:ext cx="1621070" cy="16679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/>
          <p:nvPr/>
        </p:nvCxnSpPr>
        <p:spPr>
          <a:xfrm flipH="1">
            <a:off x="3168734" y="4013448"/>
            <a:ext cx="854478" cy="85571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/>
          <p:cNvSpPr txBox="1"/>
          <p:nvPr/>
        </p:nvSpPr>
        <p:spPr>
          <a:xfrm>
            <a:off x="130827" y="205562"/>
            <a:ext cx="2415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10</a:t>
            </a:r>
            <a:r>
              <a:rPr lang="pt-BR" dirty="0" smtClean="0"/>
              <a:t> - </a:t>
            </a:r>
            <a:r>
              <a:rPr lang="pt-BR" b="1" dirty="0" smtClean="0"/>
              <a:t>Fronteira </a:t>
            </a:r>
            <a:r>
              <a:rPr lang="pt-BR" b="1" dirty="0"/>
              <a:t>Sistêmica</a:t>
            </a:r>
          </a:p>
        </p:txBody>
      </p:sp>
    </p:spTree>
    <p:extLst>
      <p:ext uri="{BB962C8B-B14F-4D97-AF65-F5344CB8AC3E}">
        <p14:creationId xmlns:p14="http://schemas.microsoft.com/office/powerpoint/2010/main" val="89057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35</Words>
  <Application>Microsoft Office PowerPoint</Application>
  <PresentationFormat>Apresentação na tela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Windows</dc:creator>
  <cp:lastModifiedBy>Usuário do Windows</cp:lastModifiedBy>
  <cp:revision>14</cp:revision>
  <dcterms:created xsi:type="dcterms:W3CDTF">2020-09-21T12:06:01Z</dcterms:created>
  <dcterms:modified xsi:type="dcterms:W3CDTF">2020-09-28T11:39:43Z</dcterms:modified>
</cp:coreProperties>
</file>