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71" r:id="rId7"/>
    <p:sldId id="266" r:id="rId8"/>
    <p:sldId id="264" r:id="rId9"/>
    <p:sldId id="265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3F647-31FD-4C03-B23E-437FF2EE5DE1}" v="80" dt="2021-03-03T13:28:01.977"/>
    <p1510:client id="{989C2E1A-FC3D-4344-80D1-1C7E10524765}" v="425" dt="2021-03-03T13:57:31.387"/>
    <p1510:client id="{EC3A126C-289D-4DF8-863D-5CCDBC5DF1B6}" v="6" dt="2021-03-04T12:55:36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barbareco" userId="a45cf469ec7fe24c" providerId="Windows Live" clId="Web-{EC3A126C-289D-4DF8-863D-5CCDBC5DF1B6}"/>
    <pc:docChg chg="modSld">
      <pc:chgData name="lucas barbareco" userId="a45cf469ec7fe24c" providerId="Windows Live" clId="Web-{EC3A126C-289D-4DF8-863D-5CCDBC5DF1B6}" dt="2021-03-04T12:55:33.848" v="3" actId="20577"/>
      <pc:docMkLst>
        <pc:docMk/>
      </pc:docMkLst>
      <pc:sldChg chg="modSp">
        <pc:chgData name="lucas barbareco" userId="a45cf469ec7fe24c" providerId="Windows Live" clId="Web-{EC3A126C-289D-4DF8-863D-5CCDBC5DF1B6}" dt="2021-03-04T12:55:33.848" v="3" actId="20577"/>
        <pc:sldMkLst>
          <pc:docMk/>
          <pc:sldMk cId="943074727" sldId="258"/>
        </pc:sldMkLst>
        <pc:spChg chg="mod">
          <ac:chgData name="lucas barbareco" userId="a45cf469ec7fe24c" providerId="Windows Live" clId="Web-{EC3A126C-289D-4DF8-863D-5CCDBC5DF1B6}" dt="2021-03-04T12:55:33.848" v="3" actId="20577"/>
          <ac:spMkLst>
            <pc:docMk/>
            <pc:sldMk cId="943074727" sldId="258"/>
            <ac:spMk id="6" creationId="{00000000-0000-0000-0000-000000000000}"/>
          </ac:spMkLst>
        </pc:spChg>
      </pc:sldChg>
      <pc:sldChg chg="modSp">
        <pc:chgData name="lucas barbareco" userId="a45cf469ec7fe24c" providerId="Windows Live" clId="Web-{EC3A126C-289D-4DF8-863D-5CCDBC5DF1B6}" dt="2021-03-04T12:55:26.270" v="1" actId="20577"/>
        <pc:sldMkLst>
          <pc:docMk/>
          <pc:sldMk cId="1819388022" sldId="259"/>
        </pc:sldMkLst>
        <pc:spChg chg="mod">
          <ac:chgData name="lucas barbareco" userId="a45cf469ec7fe24c" providerId="Windows Live" clId="Web-{EC3A126C-289D-4DF8-863D-5CCDBC5DF1B6}" dt="2021-03-04T12:55:26.270" v="1" actId="20577"/>
          <ac:spMkLst>
            <pc:docMk/>
            <pc:sldMk cId="1819388022" sldId="25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23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71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3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9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9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0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3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EC57-C1FC-4E1C-9F54-80616ECB7C6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73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7EC57-C1FC-4E1C-9F54-80616ECB7C6A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A4D2-B27F-4E5A-A9EB-5C0487450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85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166174" y="919300"/>
            <a:ext cx="252028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6" name="Retângulo 5"/>
          <p:cNvSpPr/>
          <p:nvPr/>
        </p:nvSpPr>
        <p:spPr>
          <a:xfrm>
            <a:off x="544551" y="4022576"/>
            <a:ext cx="1584176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Fornecedor</a:t>
            </a:r>
          </a:p>
        </p:txBody>
      </p:sp>
      <p:cxnSp>
        <p:nvCxnSpPr>
          <p:cNvPr id="7" name="Conector reto 6"/>
          <p:cNvCxnSpPr>
            <a:stCxn id="5" idx="3"/>
          </p:cNvCxnSpPr>
          <p:nvPr/>
        </p:nvCxnSpPr>
        <p:spPr>
          <a:xfrm>
            <a:off x="2128727" y="2595618"/>
            <a:ext cx="403744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6" idx="3"/>
          </p:cNvCxnSpPr>
          <p:nvPr/>
        </p:nvCxnSpPr>
        <p:spPr>
          <a:xfrm>
            <a:off x="2128727" y="4778660"/>
            <a:ext cx="4037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75856" y="1221571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200" dirty="0"/>
              <a:t>Comprar P</a:t>
            </a:r>
            <a:r>
              <a:rPr lang="pt-BR" sz="1200" dirty="0" smtClean="0"/>
              <a:t>roduto</a:t>
            </a:r>
            <a:endParaRPr lang="pt-BR" sz="1200" dirty="0"/>
          </a:p>
          <a:p>
            <a:pPr marL="228600" indent="-228600">
              <a:buAutoNum type="arabicPeriod"/>
            </a:pPr>
            <a:r>
              <a:rPr lang="pt-BR" sz="1200" dirty="0"/>
              <a:t>Obter </a:t>
            </a:r>
            <a:r>
              <a:rPr lang="pt-BR" sz="1200" dirty="0" smtClean="0"/>
              <a:t>Serviço</a:t>
            </a:r>
            <a:endParaRPr lang="pt-BR" sz="1200" dirty="0"/>
          </a:p>
          <a:p>
            <a:pPr marL="228600" indent="-228600">
              <a:buAutoNum type="arabicPeriod"/>
            </a:pPr>
            <a:r>
              <a:rPr lang="pt-BR" sz="1200" dirty="0"/>
              <a:t>Encomendar </a:t>
            </a:r>
            <a:r>
              <a:rPr lang="pt-BR" sz="1200" dirty="0" smtClean="0"/>
              <a:t>Produto</a:t>
            </a:r>
            <a:endParaRPr lang="pt-BR" sz="1200" dirty="0"/>
          </a:p>
          <a:p>
            <a:pPr marL="228600" indent="-228600">
              <a:buAutoNum type="arabicPeriod"/>
            </a:pPr>
            <a:r>
              <a:rPr lang="pt-BR" sz="1200" dirty="0"/>
              <a:t>Retirar </a:t>
            </a:r>
            <a:r>
              <a:rPr lang="pt-BR" sz="1200" dirty="0" smtClean="0"/>
              <a:t>Produto</a:t>
            </a:r>
            <a:endParaRPr lang="pt-BR" sz="1200" dirty="0"/>
          </a:p>
          <a:p>
            <a:pPr marL="228600" indent="-228600">
              <a:buAutoNum type="arabicPeriod"/>
            </a:pPr>
            <a:r>
              <a:rPr lang="pt-BR" sz="1200" dirty="0"/>
              <a:t>Devolver </a:t>
            </a:r>
            <a:r>
              <a:rPr lang="pt-BR" sz="1200" dirty="0" smtClean="0"/>
              <a:t>Produto</a:t>
            </a:r>
            <a:endParaRPr lang="pt-BR" sz="1200" dirty="0"/>
          </a:p>
          <a:p>
            <a:pPr marL="228600" indent="-228600">
              <a:buAutoNum type="arabicPeriod"/>
            </a:pPr>
            <a:r>
              <a:rPr lang="pt-BR" sz="1200" dirty="0"/>
              <a:t>Trocar </a:t>
            </a:r>
            <a:r>
              <a:rPr lang="pt-BR" sz="1200" dirty="0" smtClean="0"/>
              <a:t>Produto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Receber Pagamento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23528" y="26064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Contexto do </a:t>
            </a:r>
            <a:r>
              <a:rPr lang="pt-BR" dirty="0" smtClean="0"/>
              <a:t>Negócio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244791" y="3789040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200" dirty="0" smtClean="0"/>
              <a:t>Obter Pedido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Entregar Pedido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Avaliar Qualidade</a:t>
            </a:r>
          </a:p>
          <a:p>
            <a:pPr marL="228600" indent="-228600">
              <a:buAutoNum type="arabicPeriod"/>
            </a:pPr>
            <a:r>
              <a:rPr lang="pt-BR" sz="1200" dirty="0" smtClean="0"/>
              <a:t>Efetuar Devolução</a:t>
            </a:r>
          </a:p>
          <a:p>
            <a:pPr marL="228600" indent="-228600">
              <a:buAutoNum type="arabicPeriod"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816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Fornecedor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8368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 </a:t>
            </a:r>
            <a:r>
              <a:rPr lang="pt-BR" dirty="0" smtClean="0">
                <a:ea typeface="+mn-lt"/>
                <a:cs typeface="+mn-lt"/>
              </a:rPr>
              <a:t>Entregar Pedido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Setor de Recebimento</a:t>
            </a:r>
            <a:endParaRPr lang="en-US" dirty="0"/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55087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pPr algn="ctr"/>
            <a:r>
              <a:rPr lang="pt-BR" dirty="0">
                <a:ea typeface="+mn-lt"/>
                <a:cs typeface="+mn-lt"/>
              </a:rPr>
              <a:t>Recepcionar </a:t>
            </a:r>
            <a:r>
              <a:rPr lang="pt-BR" dirty="0" smtClean="0">
                <a:ea typeface="+mn-lt"/>
                <a:cs typeface="+mn-lt"/>
              </a:rPr>
              <a:t>os pedidos</a:t>
            </a:r>
            <a:endParaRPr lang="pt-BR" dirty="0">
              <a:cs typeface="Calibri"/>
            </a:endParaRPr>
          </a:p>
          <a:p>
            <a:pPr algn="ctr"/>
            <a:endParaRPr lang="pt-BR" dirty="0">
              <a:ea typeface="+mn-lt"/>
              <a:cs typeface="+mn-lt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2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987824" y="910559"/>
            <a:ext cx="5976664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Fornecedor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8590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8368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 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smtClean="0">
                <a:ea typeface="+mn-lt"/>
                <a:cs typeface="+mn-lt"/>
              </a:rPr>
              <a:t>Avaliar Qualidade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9" name="Cubo 8"/>
          <p:cNvSpPr/>
          <p:nvPr/>
        </p:nvSpPr>
        <p:spPr>
          <a:xfrm>
            <a:off x="3281143" y="1653664"/>
            <a:ext cx="258171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 Setor Farmacêutico</a:t>
            </a:r>
            <a:endParaRPr lang="en-US" dirty="0">
              <a:cs typeface="Calibri"/>
            </a:endParaRPr>
          </a:p>
          <a:p>
            <a:pPr algn="ctr"/>
            <a:r>
              <a:rPr lang="pt-BR" dirty="0"/>
              <a:t>  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569045" y="3575006"/>
            <a:ext cx="1423716" cy="100612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/>
          </a:p>
          <a:p>
            <a:pPr algn="ctr"/>
            <a:r>
              <a:rPr lang="pt-BR" dirty="0" smtClean="0">
                <a:ea typeface="+mn-lt"/>
                <a:cs typeface="+mn-lt"/>
              </a:rPr>
              <a:t>Pagar Compra </a:t>
            </a:r>
            <a:r>
              <a:rPr lang="pt-BR" dirty="0">
                <a:ea typeface="+mn-lt"/>
                <a:cs typeface="+mn-lt"/>
              </a:rPr>
              <a:t> </a:t>
            </a:r>
            <a:endParaRPr lang="pt-BR" dirty="0">
              <a:cs typeface="Calibri"/>
            </a:endParaRPr>
          </a:p>
          <a:p>
            <a:pPr algn="ctr"/>
            <a:endParaRPr lang="pt-BR" dirty="0">
              <a:ea typeface="+mn-lt"/>
              <a:cs typeface="+mn-lt"/>
            </a:endParaRPr>
          </a:p>
        </p:txBody>
      </p:sp>
      <p:cxnSp>
        <p:nvCxnSpPr>
          <p:cNvPr id="11" name="Conector reto 10"/>
          <p:cNvCxnSpPr>
            <a:endCxn id="10" idx="6"/>
          </p:cNvCxnSpPr>
          <p:nvPr/>
        </p:nvCxnSpPr>
        <p:spPr>
          <a:xfrm flipH="1">
            <a:off x="6280903" y="2622676"/>
            <a:ext cx="711858" cy="9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o 11"/>
          <p:cNvSpPr/>
          <p:nvPr/>
        </p:nvSpPr>
        <p:spPr>
          <a:xfrm>
            <a:off x="6300192" y="1568294"/>
            <a:ext cx="2281902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 Setor </a:t>
            </a:r>
            <a:r>
              <a:rPr lang="pt-BR" dirty="0" smtClean="0">
                <a:ea typeface="+mn-lt"/>
                <a:cs typeface="+mn-lt"/>
              </a:rPr>
              <a:t>Financeiro</a:t>
            </a:r>
            <a:endParaRPr lang="en-US" dirty="0">
              <a:cs typeface="Calibri"/>
            </a:endParaRPr>
          </a:p>
          <a:p>
            <a:pPr algn="ctr"/>
            <a:r>
              <a:rPr lang="pt-BR" dirty="0"/>
              <a:t>  (Nó Operacional)</a:t>
            </a:r>
            <a:endParaRPr lang="en-US" dirty="0">
              <a:cs typeface="Calibri"/>
            </a:endParaRPr>
          </a:p>
        </p:txBody>
      </p:sp>
      <p:sp>
        <p:nvSpPr>
          <p:cNvPr id="13" name="Bisel 12"/>
          <p:cNvSpPr/>
          <p:nvPr/>
        </p:nvSpPr>
        <p:spPr>
          <a:xfrm>
            <a:off x="3222383" y="3575006"/>
            <a:ext cx="2174606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/>
          </a:p>
          <a:p>
            <a:pPr algn="ctr"/>
            <a:r>
              <a:rPr lang="pt-BR" dirty="0">
                <a:ea typeface="+mn-lt"/>
                <a:cs typeface="+mn-lt"/>
              </a:rPr>
              <a:t>Solicitar </a:t>
            </a:r>
            <a:r>
              <a:rPr lang="pt-BR" dirty="0" smtClean="0">
                <a:ea typeface="+mn-lt"/>
                <a:cs typeface="+mn-lt"/>
              </a:rPr>
              <a:t>código de devolução</a:t>
            </a:r>
            <a:r>
              <a:rPr lang="pt-BR" dirty="0">
                <a:ea typeface="+mn-lt"/>
                <a:cs typeface="+mn-lt"/>
              </a:rPr>
              <a:t> </a:t>
            </a:r>
            <a:endParaRPr lang="pt-BR" dirty="0">
              <a:cs typeface="Calibri"/>
            </a:endParaRPr>
          </a:p>
          <a:p>
            <a:pPr algn="ctr"/>
            <a:endParaRPr lang="pt-BR" dirty="0">
              <a:ea typeface="+mn-lt"/>
              <a:cs typeface="+mn-lt"/>
            </a:endParaRPr>
          </a:p>
        </p:txBody>
      </p:sp>
      <p:cxnSp>
        <p:nvCxnSpPr>
          <p:cNvPr id="15" name="Conector reto 14"/>
          <p:cNvCxnSpPr>
            <a:endCxn id="13" idx="6"/>
          </p:cNvCxnSpPr>
          <p:nvPr/>
        </p:nvCxnSpPr>
        <p:spPr>
          <a:xfrm>
            <a:off x="4309686" y="2697832"/>
            <a:ext cx="0" cy="87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sel 15"/>
          <p:cNvSpPr/>
          <p:nvPr/>
        </p:nvSpPr>
        <p:spPr>
          <a:xfrm>
            <a:off x="7063728" y="3575006"/>
            <a:ext cx="1685309" cy="136616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/>
          </a:p>
          <a:p>
            <a:pPr algn="ctr"/>
            <a:r>
              <a:rPr lang="pt-BR" dirty="0" smtClean="0">
                <a:ea typeface="+mn-lt"/>
                <a:cs typeface="+mn-lt"/>
              </a:rPr>
              <a:t>Usar Crédito Fornecedor</a:t>
            </a:r>
            <a:r>
              <a:rPr lang="pt-BR" dirty="0">
                <a:ea typeface="+mn-lt"/>
                <a:cs typeface="+mn-lt"/>
              </a:rPr>
              <a:t> </a:t>
            </a:r>
            <a:endParaRPr lang="pt-BR" dirty="0">
              <a:cs typeface="Calibri"/>
            </a:endParaRPr>
          </a:p>
          <a:p>
            <a:pPr algn="ctr"/>
            <a:endParaRPr lang="pt-BR" dirty="0">
              <a:ea typeface="+mn-lt"/>
              <a:cs typeface="+mn-lt"/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7441143" y="2622676"/>
            <a:ext cx="465240" cy="952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Fornecedor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90762" y="329207"/>
            <a:ext cx="38368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 </a:t>
            </a:r>
            <a:r>
              <a:rPr lang="pt-BR" dirty="0" smtClean="0">
                <a:ea typeface="+mn-lt"/>
                <a:cs typeface="+mn-lt"/>
              </a:rPr>
              <a:t>Efetuar Devolução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Setor de recebimento</a:t>
            </a:r>
            <a:endParaRPr lang="en-US" dirty="0"/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  Preparar a devolução</a:t>
            </a:r>
            <a:endParaRPr lang="pt-BR" dirty="0"/>
          </a:p>
          <a:p>
            <a:pPr algn="ctr"/>
            <a:endParaRPr lang="pt-BR" dirty="0">
              <a:ea typeface="+mn-lt"/>
              <a:cs typeface="+mn-lt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23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540492" y="980728"/>
            <a:ext cx="6182114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7" name="Conector reto 6"/>
          <p:cNvCxnSpPr>
            <a:stCxn id="5" idx="3"/>
          </p:cNvCxnSpPr>
          <p:nvPr/>
        </p:nvCxnSpPr>
        <p:spPr>
          <a:xfrm>
            <a:off x="2128727" y="2595618"/>
            <a:ext cx="3605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CENÁRIO: Comprar </a:t>
            </a:r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13" name="Cubo 12"/>
          <p:cNvSpPr/>
          <p:nvPr/>
        </p:nvSpPr>
        <p:spPr>
          <a:xfrm>
            <a:off x="5733822" y="1569007"/>
            <a:ext cx="2592288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Setor de Atendimento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4" name="Bisel 13"/>
          <p:cNvSpPr/>
          <p:nvPr/>
        </p:nvSpPr>
        <p:spPr>
          <a:xfrm>
            <a:off x="5724128" y="3580832"/>
            <a:ext cx="2540564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Tratar venda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6" name="Conector reto 15"/>
          <p:cNvCxnSpPr>
            <a:stCxn id="13" idx="3"/>
            <a:endCxn id="14" idx="6"/>
          </p:cNvCxnSpPr>
          <p:nvPr/>
        </p:nvCxnSpPr>
        <p:spPr>
          <a:xfrm>
            <a:off x="6899445" y="2613175"/>
            <a:ext cx="94965" cy="96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395536" y="3859572"/>
            <a:ext cx="4572000" cy="36933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0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CENÁRIO: Obter </a:t>
            </a:r>
            <a:r>
              <a:rPr lang="pt-BR" dirty="0" smtClean="0"/>
              <a:t>Serviço</a:t>
            </a:r>
            <a:endParaRPr lang="pt-BR" dirty="0"/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Setor Farmacêutico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Fornecer serviços específicos ao cliente</a:t>
            </a: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Encomendar Produto</a:t>
            </a:r>
            <a:endParaRPr lang="en-US" dirty="0"/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Setor de Atendimento</a:t>
            </a:r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 smtClean="0">
                <a:cs typeface="Calibri"/>
              </a:rPr>
              <a:t>Registrar </a:t>
            </a:r>
            <a:r>
              <a:rPr lang="pt-BR" dirty="0">
                <a:cs typeface="Calibri"/>
              </a:rPr>
              <a:t>a Encomenda</a:t>
            </a: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169065" y="1148659"/>
            <a:ext cx="5842646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25371" y="1575827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/>
          <p:nvPr/>
        </p:nvCxnSpPr>
        <p:spPr>
          <a:xfrm flipV="1">
            <a:off x="2109547" y="2326621"/>
            <a:ext cx="1059518" cy="2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Retirar Produto</a:t>
            </a:r>
          </a:p>
        </p:txBody>
      </p:sp>
      <p:sp>
        <p:nvSpPr>
          <p:cNvPr id="9" name="Cubo 8"/>
          <p:cNvSpPr/>
          <p:nvPr/>
        </p:nvSpPr>
        <p:spPr>
          <a:xfrm>
            <a:off x="6479551" y="1575826"/>
            <a:ext cx="2293682" cy="127711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Setor de Atendimento</a:t>
            </a:r>
            <a:endParaRPr lang="en-US" dirty="0"/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6260263" y="3645024"/>
            <a:ext cx="2512970" cy="14186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pPr algn="ctr"/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smtClean="0">
                <a:ea typeface="+mn-lt"/>
                <a:cs typeface="+mn-lt"/>
              </a:rPr>
              <a:t>Conferir</a:t>
            </a:r>
          </a:p>
          <a:p>
            <a:pPr algn="ctr"/>
            <a:r>
              <a:rPr lang="pt-BR" dirty="0">
                <a:ea typeface="+mn-lt"/>
                <a:cs typeface="+mn-lt"/>
              </a:rPr>
              <a:t>E</a:t>
            </a:r>
            <a:r>
              <a:rPr lang="pt-BR" dirty="0" smtClean="0">
                <a:ea typeface="+mn-lt"/>
                <a:cs typeface="+mn-lt"/>
              </a:rPr>
              <a:t>ncomenda</a:t>
            </a:r>
            <a:endParaRPr lang="pt-BR" dirty="0">
              <a:cs typeface="Calibri"/>
            </a:endParaRPr>
          </a:p>
          <a:p>
            <a:pPr algn="ctr"/>
            <a:endParaRPr lang="pt-BR" dirty="0">
              <a:cs typeface="Calibri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466753" y="2852936"/>
            <a:ext cx="49995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o 11"/>
          <p:cNvSpPr/>
          <p:nvPr/>
        </p:nvSpPr>
        <p:spPr>
          <a:xfrm>
            <a:off x="3518960" y="1694984"/>
            <a:ext cx="2572955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 smtClean="0">
                <a:ea typeface="+mn-lt"/>
                <a:cs typeface="+mn-lt"/>
              </a:rPr>
              <a:t>Setor de Atendimento</a:t>
            </a:r>
          </a:p>
          <a:p>
            <a:pPr algn="ctr"/>
            <a:r>
              <a:rPr lang="pt-BR" dirty="0" smtClean="0">
                <a:ea typeface="+mn-lt"/>
                <a:cs typeface="+mn-lt"/>
              </a:rPr>
              <a:t>(No Operacional)</a:t>
            </a:r>
          </a:p>
        </p:txBody>
      </p:sp>
      <p:sp>
        <p:nvSpPr>
          <p:cNvPr id="18" name="Bisel 17"/>
          <p:cNvSpPr/>
          <p:nvPr/>
        </p:nvSpPr>
        <p:spPr>
          <a:xfrm>
            <a:off x="3563888" y="3645024"/>
            <a:ext cx="2534832" cy="14186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pPr algn="ctr"/>
            <a:r>
              <a:rPr lang="pt-BR" dirty="0">
                <a:ea typeface="+mn-lt"/>
                <a:cs typeface="+mn-lt"/>
              </a:rPr>
              <a:t> Entregar produto encomendado ao cliente</a:t>
            </a:r>
            <a:endParaRPr lang="pt-BR" dirty="0">
              <a:cs typeface="Calibri"/>
            </a:endParaRPr>
          </a:p>
          <a:p>
            <a:pPr algn="ctr"/>
            <a:endParaRPr lang="pt-BR" dirty="0">
              <a:cs typeface="Calibri"/>
            </a:endParaRPr>
          </a:p>
        </p:txBody>
      </p:sp>
      <p:cxnSp>
        <p:nvCxnSpPr>
          <p:cNvPr id="23" name="Conector reto 22"/>
          <p:cNvCxnSpPr/>
          <p:nvPr/>
        </p:nvCxnSpPr>
        <p:spPr>
          <a:xfrm flipH="1" flipV="1">
            <a:off x="4805437" y="2761174"/>
            <a:ext cx="1" cy="88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</a:t>
            </a:r>
            <a:r>
              <a:rPr lang="pt-BR" dirty="0" smtClean="0"/>
              <a:t>Pagar </a:t>
            </a:r>
            <a:endParaRPr lang="pt-BR" dirty="0"/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 smtClean="0">
                <a:ea typeface="+mn-lt"/>
                <a:cs typeface="+mn-lt"/>
              </a:rPr>
              <a:t>Caixa</a:t>
            </a:r>
            <a:endParaRPr lang="pt-BR" dirty="0"/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 smtClean="0">
                <a:ea typeface="+mn-lt"/>
                <a:cs typeface="+mn-lt"/>
              </a:rPr>
              <a:t>Receber Pagamento</a:t>
            </a:r>
            <a:r>
              <a:rPr lang="pt-BR" dirty="0">
                <a:ea typeface="+mn-lt"/>
                <a:cs typeface="+mn-lt"/>
              </a:rPr>
              <a:t> </a:t>
            </a:r>
            <a:endParaRPr lang="pt-BR" dirty="0">
              <a:cs typeface="Calibri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34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Devolver Produto</a:t>
            </a: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ea typeface="+mn-lt"/>
                <a:cs typeface="+mn-lt"/>
              </a:rPr>
              <a:t>           Setor de trocas</a:t>
            </a:r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pPr algn="ctr"/>
            <a:r>
              <a:rPr lang="pt-BR" dirty="0">
                <a:ea typeface="+mn-lt"/>
                <a:cs typeface="+mn-lt"/>
              </a:rPr>
              <a:t>Receber a devolução do produto</a:t>
            </a:r>
            <a:endParaRPr lang="en-US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pPr algn="ctr"/>
            <a:endParaRPr lang="pt-BR" dirty="0">
              <a:cs typeface="Calibri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4513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 Trocar Produto</a:t>
            </a:r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ea typeface="+mn-lt"/>
                <a:cs typeface="+mn-lt"/>
              </a:rPr>
              <a:t>           Setor de trocas</a:t>
            </a:r>
            <a:endParaRPr lang="pt-BR" dirty="0"/>
          </a:p>
          <a:p>
            <a:pPr algn="ctr"/>
            <a:r>
              <a:rPr lang="pt-BR" dirty="0"/>
              <a:t>(Nó Operacional)</a:t>
            </a: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</a:rPr>
              <a:t>  Efetuar a troca do produto </a:t>
            </a:r>
            <a:endParaRPr lang="pt-BR" dirty="0">
              <a:cs typeface="Calibri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508104" y="919300"/>
            <a:ext cx="3178350" cy="437143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44551" y="1844824"/>
            <a:ext cx="1584176" cy="150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cs typeface="Calibri"/>
              </a:rPr>
              <a:t>Fornecedor</a:t>
            </a:r>
          </a:p>
        </p:txBody>
      </p:sp>
      <p:cxnSp>
        <p:nvCxnSpPr>
          <p:cNvPr id="6" name="Conector reto 5"/>
          <p:cNvCxnSpPr>
            <a:stCxn id="5" idx="3"/>
          </p:cNvCxnSpPr>
          <p:nvPr/>
        </p:nvCxnSpPr>
        <p:spPr>
          <a:xfrm>
            <a:off x="2128727" y="2595618"/>
            <a:ext cx="3379377" cy="1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526214" y="11486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Drogaria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44550" y="338172"/>
            <a:ext cx="383686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/>
              <a:t>CENÁRIO: </a:t>
            </a:r>
            <a:r>
              <a:rPr lang="pt-BR" dirty="0" smtClean="0"/>
              <a:t>Obter Pedido</a:t>
            </a:r>
            <a:endParaRPr lang="pt-BR" dirty="0"/>
          </a:p>
        </p:txBody>
      </p:sp>
      <p:sp>
        <p:nvSpPr>
          <p:cNvPr id="9" name="Cubo 8"/>
          <p:cNvSpPr/>
          <p:nvPr/>
        </p:nvSpPr>
        <p:spPr>
          <a:xfrm>
            <a:off x="5631548" y="1586628"/>
            <a:ext cx="3034334" cy="1044168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t-BR" dirty="0">
                <a:ea typeface="+mn-lt"/>
                <a:cs typeface="+mn-lt"/>
              </a:rPr>
              <a:t> Departamento de Compras</a:t>
            </a:r>
          </a:p>
          <a:p>
            <a:pPr algn="ctr"/>
            <a:r>
              <a:rPr lang="pt-BR" dirty="0"/>
              <a:t>(Nó Operacional)</a:t>
            </a:r>
            <a:endParaRPr lang="en-US" dirty="0">
              <a:cs typeface="Calibri"/>
            </a:endParaRPr>
          </a:p>
        </p:txBody>
      </p:sp>
      <p:sp>
        <p:nvSpPr>
          <p:cNvPr id="10" name="Bisel 9"/>
          <p:cNvSpPr/>
          <p:nvPr/>
        </p:nvSpPr>
        <p:spPr>
          <a:xfrm>
            <a:off x="5631548" y="3573016"/>
            <a:ext cx="2847433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 smtClean="0">
                <a:ea typeface="+mn-lt"/>
                <a:cs typeface="+mn-lt"/>
              </a:rPr>
              <a:t> Realizar o pedido dos produtos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11" name="Conector reto 10"/>
          <p:cNvCxnSpPr>
            <a:stCxn id="9" idx="3"/>
            <a:endCxn id="10" idx="6"/>
          </p:cNvCxnSpPr>
          <p:nvPr/>
        </p:nvCxnSpPr>
        <p:spPr>
          <a:xfrm>
            <a:off x="7018194" y="2630796"/>
            <a:ext cx="37071" cy="94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164</Words>
  <Application>Microsoft Office PowerPoint</Application>
  <PresentationFormat>Apresentação na tela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195</cp:revision>
  <dcterms:created xsi:type="dcterms:W3CDTF">2021-03-01T19:17:16Z</dcterms:created>
  <dcterms:modified xsi:type="dcterms:W3CDTF">2021-05-23T22:04:18Z</dcterms:modified>
</cp:coreProperties>
</file>