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  <p:sldId id="266" r:id="rId7"/>
    <p:sldId id="264" r:id="rId8"/>
    <p:sldId id="265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3F647-31FD-4C03-B23E-437FF2EE5DE1}" v="80" dt="2021-03-03T13:28:01.977"/>
    <p1510:client id="{989C2E1A-FC3D-4344-80D1-1C7E10524765}" v="425" dt="2021-03-03T13:57:31.387"/>
    <p1510:client id="{EC3A126C-289D-4DF8-863D-5CCDBC5DF1B6}" v="6" dt="2021-03-04T12:55:36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barbareco" userId="a45cf469ec7fe24c" providerId="Windows Live" clId="Web-{EC3A126C-289D-4DF8-863D-5CCDBC5DF1B6}"/>
    <pc:docChg chg="modSld">
      <pc:chgData name="lucas barbareco" userId="a45cf469ec7fe24c" providerId="Windows Live" clId="Web-{EC3A126C-289D-4DF8-863D-5CCDBC5DF1B6}" dt="2021-03-04T12:55:33.848" v="3" actId="20577"/>
      <pc:docMkLst>
        <pc:docMk/>
      </pc:docMkLst>
      <pc:sldChg chg="modSp">
        <pc:chgData name="lucas barbareco" userId="a45cf469ec7fe24c" providerId="Windows Live" clId="Web-{EC3A126C-289D-4DF8-863D-5CCDBC5DF1B6}" dt="2021-03-04T12:55:33.848" v="3" actId="20577"/>
        <pc:sldMkLst>
          <pc:docMk/>
          <pc:sldMk cId="943074727" sldId="258"/>
        </pc:sldMkLst>
        <pc:spChg chg="mod">
          <ac:chgData name="lucas barbareco" userId="a45cf469ec7fe24c" providerId="Windows Live" clId="Web-{EC3A126C-289D-4DF8-863D-5CCDBC5DF1B6}" dt="2021-03-04T12:55:33.848" v="3" actId="20577"/>
          <ac:spMkLst>
            <pc:docMk/>
            <pc:sldMk cId="943074727" sldId="258"/>
            <ac:spMk id="6" creationId="{00000000-0000-0000-0000-000000000000}"/>
          </ac:spMkLst>
        </pc:spChg>
      </pc:sldChg>
      <pc:sldChg chg="modSp">
        <pc:chgData name="lucas barbareco" userId="a45cf469ec7fe24c" providerId="Windows Live" clId="Web-{EC3A126C-289D-4DF8-863D-5CCDBC5DF1B6}" dt="2021-03-04T12:55:26.270" v="1" actId="20577"/>
        <pc:sldMkLst>
          <pc:docMk/>
          <pc:sldMk cId="1819388022" sldId="259"/>
        </pc:sldMkLst>
        <pc:spChg chg="mod">
          <ac:chgData name="lucas barbareco" userId="a45cf469ec7fe24c" providerId="Windows Live" clId="Web-{EC3A126C-289D-4DF8-863D-5CCDBC5DF1B6}" dt="2021-03-04T12:55:26.270" v="1" actId="20577"/>
          <ac:spMkLst>
            <pc:docMk/>
            <pc:sldMk cId="1819388022" sldId="259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23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71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3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9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5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94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2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10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43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73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7EC57-C1FC-4E1C-9F54-80616ECB7C6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85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6166174" y="919300"/>
            <a:ext cx="252028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6" name="Retângulo 5"/>
          <p:cNvSpPr/>
          <p:nvPr/>
        </p:nvSpPr>
        <p:spPr>
          <a:xfrm>
            <a:off x="544551" y="4022576"/>
            <a:ext cx="1584176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Fornecedor</a:t>
            </a:r>
          </a:p>
        </p:txBody>
      </p:sp>
      <p:cxnSp>
        <p:nvCxnSpPr>
          <p:cNvPr id="7" name="Conector reto 6"/>
          <p:cNvCxnSpPr>
            <a:stCxn id="5" idx="3"/>
          </p:cNvCxnSpPr>
          <p:nvPr/>
        </p:nvCxnSpPr>
        <p:spPr>
          <a:xfrm>
            <a:off x="2128727" y="2595618"/>
            <a:ext cx="403744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6" idx="3"/>
          </p:cNvCxnSpPr>
          <p:nvPr/>
        </p:nvCxnSpPr>
        <p:spPr>
          <a:xfrm>
            <a:off x="2128727" y="4778660"/>
            <a:ext cx="4037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75856" y="1333325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pt-BR" sz="1200" dirty="0"/>
              <a:t>Comprar </a:t>
            </a:r>
            <a:r>
              <a:rPr lang="pt-BR" sz="1200" dirty="0"/>
              <a:t>P</a:t>
            </a:r>
            <a:r>
              <a:rPr lang="pt-BR" sz="1200" dirty="0" smtClean="0"/>
              <a:t>roduto</a:t>
            </a:r>
            <a:endParaRPr lang="pt-BR" sz="1200" dirty="0"/>
          </a:p>
          <a:p>
            <a:pPr marL="228600" indent="-228600">
              <a:buAutoNum type="arabicPeriod"/>
            </a:pPr>
            <a:r>
              <a:rPr lang="pt-BR" sz="1200" dirty="0"/>
              <a:t>Obter </a:t>
            </a:r>
            <a:r>
              <a:rPr lang="pt-BR" sz="1200" dirty="0" smtClean="0"/>
              <a:t>Serviço</a:t>
            </a:r>
            <a:endParaRPr lang="pt-BR" sz="1200" dirty="0"/>
          </a:p>
          <a:p>
            <a:pPr marL="228600" indent="-228600">
              <a:buAutoNum type="arabicPeriod"/>
            </a:pPr>
            <a:r>
              <a:rPr lang="pt-BR" sz="1200" dirty="0"/>
              <a:t>Encomendar </a:t>
            </a:r>
            <a:r>
              <a:rPr lang="pt-BR" sz="1200" dirty="0" smtClean="0"/>
              <a:t>Produto</a:t>
            </a:r>
            <a:endParaRPr lang="pt-BR" sz="1200" dirty="0"/>
          </a:p>
          <a:p>
            <a:pPr marL="228600" indent="-228600">
              <a:buAutoNum type="arabicPeriod"/>
            </a:pPr>
            <a:r>
              <a:rPr lang="pt-BR" sz="1200" dirty="0"/>
              <a:t>Retirar </a:t>
            </a:r>
            <a:r>
              <a:rPr lang="pt-BR" sz="1200" dirty="0" smtClean="0"/>
              <a:t>Produto</a:t>
            </a:r>
            <a:endParaRPr lang="pt-BR" sz="1200" dirty="0"/>
          </a:p>
          <a:p>
            <a:pPr marL="228600" indent="-228600">
              <a:buAutoNum type="arabicPeriod"/>
            </a:pPr>
            <a:r>
              <a:rPr lang="pt-BR" sz="1200" dirty="0"/>
              <a:t>Devolver </a:t>
            </a:r>
            <a:r>
              <a:rPr lang="pt-BR" sz="1200" dirty="0" smtClean="0"/>
              <a:t>Produto</a:t>
            </a:r>
            <a:endParaRPr lang="pt-BR" sz="1200" dirty="0"/>
          </a:p>
          <a:p>
            <a:pPr marL="228600" indent="-228600">
              <a:buAutoNum type="arabicPeriod"/>
            </a:pPr>
            <a:r>
              <a:rPr lang="pt-BR" sz="1200" dirty="0"/>
              <a:t>Trocar </a:t>
            </a:r>
            <a:r>
              <a:rPr lang="pt-BR" sz="1200" dirty="0" smtClean="0"/>
              <a:t>Produto</a:t>
            </a:r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23528" y="26064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Contexto do </a:t>
            </a:r>
            <a:r>
              <a:rPr lang="pt-BR" dirty="0" smtClean="0"/>
              <a:t>Negócio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244791" y="3789040"/>
            <a:ext cx="280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pt-BR" sz="1200" dirty="0" smtClean="0"/>
              <a:t>Obter Pedido</a:t>
            </a:r>
          </a:p>
          <a:p>
            <a:pPr marL="228600" indent="-228600">
              <a:buAutoNum type="arabicPeriod"/>
            </a:pPr>
            <a:r>
              <a:rPr lang="pt-BR" sz="1200" dirty="0" smtClean="0"/>
              <a:t>Entregar Pedido</a:t>
            </a:r>
          </a:p>
          <a:p>
            <a:pPr marL="228600" indent="-228600">
              <a:buAutoNum type="arabicPeriod"/>
            </a:pPr>
            <a:r>
              <a:rPr lang="pt-BR" sz="1200" dirty="0" smtClean="0"/>
              <a:t>Avaliar Qualidade</a:t>
            </a:r>
          </a:p>
          <a:p>
            <a:pPr marL="228600" indent="-228600">
              <a:buAutoNum type="arabicPeriod"/>
            </a:pPr>
            <a:r>
              <a:rPr lang="pt-BR" sz="1200" dirty="0" smtClean="0"/>
              <a:t>Efetuar Devolução</a:t>
            </a:r>
          </a:p>
          <a:p>
            <a:pPr marL="228600" indent="-228600">
              <a:buAutoNum type="arabicPeriod"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28167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Fornecedor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83686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 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smtClean="0">
                <a:ea typeface="+mn-lt"/>
                <a:cs typeface="+mn-lt"/>
              </a:rPr>
              <a:t>Avaliar Qualidade</a:t>
            </a:r>
            <a:endParaRPr lang="pt-BR" dirty="0">
              <a:ea typeface="+mn-lt"/>
              <a:cs typeface="+mn-lt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 Setor Farmacêutico</a:t>
            </a:r>
            <a:endParaRPr lang="en-US" dirty="0">
              <a:cs typeface="Calibri"/>
            </a:endParaRPr>
          </a:p>
          <a:p>
            <a:pPr algn="ctr"/>
            <a:r>
              <a:rPr lang="pt-BR" dirty="0"/>
              <a:t>  (Nó Operacional)</a:t>
            </a:r>
            <a:endParaRPr lang="en-US">
              <a:cs typeface="Calibri"/>
            </a:endParaRPr>
          </a:p>
        </p:txBody>
      </p:sp>
      <p:sp>
        <p:nvSpPr>
          <p:cNvPr id="10" name="Bisel 9"/>
          <p:cNvSpPr/>
          <p:nvPr/>
        </p:nvSpPr>
        <p:spPr>
          <a:xfrm>
            <a:off x="5631548" y="356175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/>
          </a:p>
          <a:p>
            <a:pPr algn="ctr"/>
            <a:r>
              <a:rPr lang="pt-BR" dirty="0">
                <a:ea typeface="+mn-lt"/>
                <a:cs typeface="+mn-lt"/>
              </a:rPr>
              <a:t>Solicitar </a:t>
            </a:r>
            <a:r>
              <a:rPr lang="pt-BR" dirty="0" smtClean="0">
                <a:ea typeface="+mn-lt"/>
                <a:cs typeface="+mn-lt"/>
              </a:rPr>
              <a:t>código de devolução</a:t>
            </a:r>
            <a:r>
              <a:rPr lang="pt-BR" dirty="0">
                <a:ea typeface="+mn-lt"/>
                <a:cs typeface="+mn-lt"/>
              </a:rPr>
              <a:t> </a:t>
            </a:r>
            <a:endParaRPr lang="pt-BR" dirty="0">
              <a:cs typeface="Calibri"/>
            </a:endParaRPr>
          </a:p>
          <a:p>
            <a:pPr algn="ctr"/>
            <a:endParaRPr lang="pt-BR" dirty="0">
              <a:ea typeface="+mn-lt"/>
              <a:cs typeface="+mn-lt"/>
            </a:endParaRP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3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Fornecedor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90762" y="329207"/>
            <a:ext cx="383686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 </a:t>
            </a:r>
            <a:r>
              <a:rPr lang="pt-BR" dirty="0" smtClean="0">
                <a:ea typeface="+mn-lt"/>
                <a:cs typeface="+mn-lt"/>
              </a:rPr>
              <a:t>Efetuar Devolução</a:t>
            </a:r>
            <a:endParaRPr lang="pt-BR" dirty="0">
              <a:ea typeface="+mn-lt"/>
              <a:cs typeface="+mn-lt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Setor de recebimento</a:t>
            </a:r>
            <a:endParaRPr lang="en-US" dirty="0"/>
          </a:p>
          <a:p>
            <a:pPr algn="ctr"/>
            <a:r>
              <a:rPr lang="pt-BR" dirty="0"/>
              <a:t>(Nó Operacional)</a:t>
            </a:r>
            <a:endParaRPr lang="en-US" dirty="0">
              <a:cs typeface="Calibri"/>
            </a:endParaRPr>
          </a:p>
        </p:txBody>
      </p:sp>
      <p:sp>
        <p:nvSpPr>
          <p:cNvPr id="10" name="Bisel 9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t-BR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  Preparar a devolução</a:t>
            </a:r>
            <a:endParaRPr lang="pt-BR" dirty="0"/>
          </a:p>
          <a:p>
            <a:pPr algn="ctr"/>
            <a:endParaRPr lang="pt-BR" dirty="0">
              <a:ea typeface="+mn-lt"/>
              <a:cs typeface="+mn-lt"/>
            </a:endParaRP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23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7" name="Conector reto 6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44550" y="338172"/>
            <a:ext cx="34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CENÁRIO: Comprar </a:t>
            </a:r>
            <a:r>
              <a:rPr lang="pt-BR" dirty="0" smtClean="0"/>
              <a:t>Produto</a:t>
            </a:r>
            <a:endParaRPr lang="pt-BR" dirty="0"/>
          </a:p>
        </p:txBody>
      </p:sp>
      <p:sp>
        <p:nvSpPr>
          <p:cNvPr id="13" name="Cubo 12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Setor de Atendimento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4" name="Bisel 13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Tratar venda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6" name="Conector reto 15"/>
          <p:cNvCxnSpPr>
            <a:stCxn id="13" idx="3"/>
            <a:endCxn id="14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395536" y="3859572"/>
            <a:ext cx="4572000" cy="369332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307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4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CENÁRIO: Obter </a:t>
            </a:r>
            <a:r>
              <a:rPr lang="pt-BR" dirty="0" smtClean="0"/>
              <a:t>Serviço</a:t>
            </a:r>
            <a:endParaRPr lang="pt-BR" dirty="0"/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Setor Farmacêutico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0" name="Bisel 9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Fornecer serviços específicos ao cliente</a:t>
            </a: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00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4513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 Encomendar Produto</a:t>
            </a:r>
            <a:endParaRPr lang="en-US" dirty="0"/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Setor de Atendimento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0" name="Bisel 9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 smtClean="0">
                <a:cs typeface="Calibri"/>
              </a:rPr>
              <a:t>Registrar </a:t>
            </a:r>
            <a:r>
              <a:rPr lang="pt-BR" dirty="0">
                <a:cs typeface="Calibri"/>
              </a:rPr>
              <a:t>a Encomenda</a:t>
            </a: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9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4513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 Retirar Produto</a:t>
            </a:r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Setor de Atendimento</a:t>
            </a:r>
            <a:endParaRPr lang="en-US" dirty="0"/>
          </a:p>
          <a:p>
            <a:pPr algn="ctr"/>
            <a:r>
              <a:rPr lang="pt-BR" dirty="0"/>
              <a:t>(Nó Operacional)</a:t>
            </a:r>
            <a:endParaRPr lang="en-US">
              <a:cs typeface="Calibri"/>
            </a:endParaRPr>
          </a:p>
        </p:txBody>
      </p:sp>
      <p:sp>
        <p:nvSpPr>
          <p:cNvPr id="10" name="Bisel 9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t-BR" dirty="0">
              <a:ea typeface="+mn-lt"/>
              <a:cs typeface="+mn-lt"/>
            </a:endParaRPr>
          </a:p>
          <a:p>
            <a:pPr algn="ctr"/>
            <a:r>
              <a:rPr lang="pt-BR" dirty="0">
                <a:ea typeface="+mn-lt"/>
                <a:cs typeface="+mn-lt"/>
              </a:rPr>
              <a:t> Entregar produto encomendado ao cliente</a:t>
            </a:r>
            <a:endParaRPr lang="pt-BR" dirty="0">
              <a:cs typeface="Calibri"/>
            </a:endParaRPr>
          </a:p>
          <a:p>
            <a:pPr algn="ctr"/>
            <a:endParaRPr lang="pt-BR" dirty="0">
              <a:cs typeface="Calibri"/>
            </a:endParaRP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4513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 Devolver Produto</a:t>
            </a:r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ea typeface="+mn-lt"/>
                <a:cs typeface="+mn-lt"/>
              </a:rPr>
              <a:t>           Setor de trocas</a:t>
            </a:r>
          </a:p>
          <a:p>
            <a:pPr algn="ctr"/>
            <a:r>
              <a:rPr lang="pt-BR" dirty="0"/>
              <a:t>(Nó Operacional)</a:t>
            </a:r>
            <a:endParaRPr lang="en-US" dirty="0">
              <a:cs typeface="Calibri"/>
            </a:endParaRPr>
          </a:p>
        </p:txBody>
      </p:sp>
      <p:sp>
        <p:nvSpPr>
          <p:cNvPr id="10" name="Bisel 9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t-BR" dirty="0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  <a:p>
            <a:pPr algn="ctr"/>
            <a:r>
              <a:rPr lang="pt-BR" dirty="0">
                <a:ea typeface="+mn-lt"/>
                <a:cs typeface="+mn-lt"/>
              </a:rPr>
              <a:t>Receber a devolução do produto</a:t>
            </a:r>
            <a:endParaRPr lang="en-US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  <a:p>
            <a:pPr algn="ctr"/>
            <a:endParaRPr lang="pt-BR" dirty="0">
              <a:cs typeface="Calibri"/>
            </a:endParaRP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4513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 Trocar Produto</a:t>
            </a:r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ea typeface="+mn-lt"/>
                <a:cs typeface="+mn-lt"/>
              </a:rPr>
              <a:t>           Setor de trocas</a:t>
            </a:r>
            <a:endParaRPr lang="pt-BR" dirty="0"/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0" name="Bisel 9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  Efetuar a troca do produto </a:t>
            </a:r>
            <a:endParaRPr lang="pt-BR" dirty="0">
              <a:cs typeface="Calibri"/>
            </a:endParaRP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7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Fornecedor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83686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 </a:t>
            </a:r>
            <a:r>
              <a:rPr lang="pt-BR" dirty="0" smtClean="0"/>
              <a:t>Obter </a:t>
            </a:r>
            <a:r>
              <a:rPr lang="pt-BR" dirty="0" smtClean="0"/>
              <a:t>Pedido</a:t>
            </a:r>
            <a:endParaRPr lang="pt-BR" dirty="0"/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ea typeface="+mn-lt"/>
                <a:cs typeface="+mn-lt"/>
              </a:rPr>
              <a:t> Departamento de Compras</a:t>
            </a:r>
          </a:p>
          <a:p>
            <a:pPr algn="ctr"/>
            <a:r>
              <a:rPr lang="pt-BR" dirty="0"/>
              <a:t>(Nó Operacional)</a:t>
            </a:r>
            <a:endParaRPr lang="en-US" dirty="0">
              <a:cs typeface="Calibri"/>
            </a:endParaRPr>
          </a:p>
        </p:txBody>
      </p:sp>
      <p:sp>
        <p:nvSpPr>
          <p:cNvPr id="10" name="Bisel 9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 smtClean="0">
                <a:ea typeface="+mn-lt"/>
                <a:cs typeface="+mn-lt"/>
              </a:rPr>
              <a:t> Realizar o pedido dos produtos</a:t>
            </a:r>
            <a:endParaRPr lang="en-US" dirty="0">
              <a:ea typeface="+mn-lt"/>
              <a:cs typeface="+mn-lt"/>
            </a:endParaRP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Fornecedor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83686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 </a:t>
            </a:r>
            <a:r>
              <a:rPr lang="pt-BR" dirty="0" smtClean="0">
                <a:ea typeface="+mn-lt"/>
                <a:cs typeface="+mn-lt"/>
              </a:rPr>
              <a:t>Entregar Pedido</a:t>
            </a:r>
            <a:endParaRPr lang="pt-BR" dirty="0">
              <a:ea typeface="+mn-lt"/>
              <a:cs typeface="+mn-lt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Setor de Recebimento</a:t>
            </a:r>
            <a:endParaRPr lang="en-US" dirty="0"/>
          </a:p>
          <a:p>
            <a:pPr algn="ctr"/>
            <a:r>
              <a:rPr lang="pt-BR" dirty="0"/>
              <a:t>(Nó Operacional)</a:t>
            </a:r>
            <a:endParaRPr lang="en-US" dirty="0">
              <a:cs typeface="Calibri"/>
            </a:endParaRPr>
          </a:p>
        </p:txBody>
      </p:sp>
      <p:sp>
        <p:nvSpPr>
          <p:cNvPr id="10" name="Bisel 9"/>
          <p:cNvSpPr/>
          <p:nvPr/>
        </p:nvSpPr>
        <p:spPr>
          <a:xfrm>
            <a:off x="5631548" y="3555087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t-BR" dirty="0">
              <a:ea typeface="+mn-lt"/>
              <a:cs typeface="+mn-lt"/>
            </a:endParaRPr>
          </a:p>
          <a:p>
            <a:pPr algn="ctr"/>
            <a:r>
              <a:rPr lang="pt-BR" dirty="0">
                <a:ea typeface="+mn-lt"/>
                <a:cs typeface="+mn-lt"/>
              </a:rPr>
              <a:t>Recepcionar </a:t>
            </a:r>
            <a:r>
              <a:rPr lang="pt-BR" dirty="0" smtClean="0">
                <a:ea typeface="+mn-lt"/>
                <a:cs typeface="+mn-lt"/>
              </a:rPr>
              <a:t>os pedidos</a:t>
            </a:r>
            <a:endParaRPr lang="pt-BR" dirty="0">
              <a:cs typeface="Calibri"/>
            </a:endParaRPr>
          </a:p>
          <a:p>
            <a:pPr algn="ctr"/>
            <a:endParaRPr lang="pt-BR" dirty="0">
              <a:ea typeface="+mn-lt"/>
              <a:cs typeface="+mn-lt"/>
            </a:endParaRP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24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86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138</Words>
  <Application>Microsoft Office PowerPoint</Application>
  <PresentationFormat>Apresentação na tela (4:3)</PresentationFormat>
  <Paragraphs>80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186</cp:revision>
  <dcterms:created xsi:type="dcterms:W3CDTF">2021-03-01T19:17:16Z</dcterms:created>
  <dcterms:modified xsi:type="dcterms:W3CDTF">2021-03-18T12:39:54Z</dcterms:modified>
</cp:coreProperties>
</file>