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71" r:id="rId7"/>
    <p:sldId id="266" r:id="rId8"/>
    <p:sldId id="264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F647-31FD-4C03-B23E-437FF2EE5DE1}" v="80" dt="2021-03-03T13:28:01.977"/>
    <p1510:client id="{989C2E1A-FC3D-4344-80D1-1C7E10524765}" v="425" dt="2021-03-03T13:57:31.387"/>
    <p1510:client id="{EC3A126C-289D-4DF8-863D-5CCDBC5DF1B6}" v="6" dt="2021-03-04T12:55:3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arbareco" userId="a45cf469ec7fe24c" providerId="Windows Live" clId="Web-{EC3A126C-289D-4DF8-863D-5CCDBC5DF1B6}"/>
    <pc:docChg chg="modSld">
      <pc:chgData name="lucas barbareco" userId="a45cf469ec7fe24c" providerId="Windows Live" clId="Web-{EC3A126C-289D-4DF8-863D-5CCDBC5DF1B6}" dt="2021-03-04T12:55:33.848" v="3" actId="20577"/>
      <pc:docMkLst>
        <pc:docMk/>
      </pc:docMkLst>
      <pc:sldChg chg="modSp">
        <pc:chgData name="lucas barbareco" userId="a45cf469ec7fe24c" providerId="Windows Live" clId="Web-{EC3A126C-289D-4DF8-863D-5CCDBC5DF1B6}" dt="2021-03-04T12:55:33.848" v="3" actId="20577"/>
        <pc:sldMkLst>
          <pc:docMk/>
          <pc:sldMk cId="943074727" sldId="258"/>
        </pc:sldMkLst>
        <pc:spChg chg="mod">
          <ac:chgData name="lucas barbareco" userId="a45cf469ec7fe24c" providerId="Windows Live" clId="Web-{EC3A126C-289D-4DF8-863D-5CCDBC5DF1B6}" dt="2021-03-04T12:55:33.848" v="3" actId="20577"/>
          <ac:spMkLst>
            <pc:docMk/>
            <pc:sldMk cId="943074727" sldId="258"/>
            <ac:spMk id="6" creationId="{00000000-0000-0000-0000-000000000000}"/>
          </ac:spMkLst>
        </pc:spChg>
      </pc:sldChg>
      <pc:sldChg chg="modSp">
        <pc:chgData name="lucas barbareco" userId="a45cf469ec7fe24c" providerId="Windows Live" clId="Web-{EC3A126C-289D-4DF8-863D-5CCDBC5DF1B6}" dt="2021-03-04T12:55:26.270" v="1" actId="20577"/>
        <pc:sldMkLst>
          <pc:docMk/>
          <pc:sldMk cId="1819388022" sldId="259"/>
        </pc:sldMkLst>
        <pc:spChg chg="mod">
          <ac:chgData name="lucas barbareco" userId="a45cf469ec7fe24c" providerId="Windows Live" clId="Web-{EC3A126C-289D-4DF8-863D-5CCDBC5DF1B6}" dt="2021-03-04T12:55:26.270" v="1" actId="20577"/>
          <ac:spMkLst>
            <pc:docMk/>
            <pc:sldMk cId="1819388022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3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9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EC57-C1FC-4E1C-9F54-80616ECB7C6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166174" y="919300"/>
            <a:ext cx="252028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4551" y="4022576"/>
            <a:ext cx="1584176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403744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2128727" y="4778660"/>
            <a:ext cx="4037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1221571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/>
              <a:t>Comprar P</a:t>
            </a:r>
            <a:r>
              <a:rPr lang="pt-BR" sz="1200" dirty="0" smtClean="0"/>
              <a:t>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Obter </a:t>
            </a:r>
            <a:r>
              <a:rPr lang="pt-BR" sz="1200" dirty="0" smtClean="0"/>
              <a:t>Serviço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Encomendar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Retirar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Devolver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Trocar </a:t>
            </a:r>
            <a:r>
              <a:rPr lang="pt-BR" sz="1200" dirty="0" smtClean="0"/>
              <a:t>Produto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Receber Pagamento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606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</a:t>
            </a:r>
            <a:r>
              <a:rPr lang="pt-BR" dirty="0" smtClean="0"/>
              <a:t>Negócio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44791" y="378904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Obter Pedido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Entregar Pedido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Avaliar Qualidade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Efetuar Devolução</a:t>
            </a:r>
          </a:p>
          <a:p>
            <a:pPr marL="228600" indent="-228600">
              <a:buAutoNum type="arabicPeriod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816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Entregar Pedido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55087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Recepcionar </a:t>
            </a:r>
            <a:r>
              <a:rPr lang="pt-BR" dirty="0" smtClean="0">
                <a:ea typeface="+mn-lt"/>
                <a:cs typeface="+mn-lt"/>
              </a:rPr>
              <a:t>os pedidos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2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smtClean="0">
                <a:ea typeface="+mn-lt"/>
                <a:cs typeface="+mn-lt"/>
              </a:rPr>
              <a:t>Avaliar Qualidade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Setor Farmacêutico</a:t>
            </a:r>
            <a:endParaRPr lang="en-US" dirty="0">
              <a:cs typeface="Calibri"/>
            </a:endParaRPr>
          </a:p>
          <a:p>
            <a:pPr algn="ctr"/>
            <a:r>
              <a:rPr lang="pt-BR" dirty="0"/>
              <a:t>  (Nó Operacional)</a:t>
            </a:r>
            <a:endParaRPr lang="en-US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6175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pPr algn="ctr"/>
            <a:r>
              <a:rPr lang="pt-BR" dirty="0">
                <a:ea typeface="+mn-lt"/>
                <a:cs typeface="+mn-lt"/>
              </a:rPr>
              <a:t>Solicitar </a:t>
            </a:r>
            <a:r>
              <a:rPr lang="pt-BR" dirty="0" smtClean="0">
                <a:ea typeface="+mn-lt"/>
                <a:cs typeface="+mn-lt"/>
              </a:rPr>
              <a:t>código de devolução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3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0762" y="329207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Efetuar Devolução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  Preparar a devolução</a:t>
            </a:r>
            <a:endParaRPr lang="pt-BR" dirty="0"/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Comprar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3" name="Cubo 12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4" name="Bisel 13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Tratar venda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13" idx="3"/>
            <a:endCxn id="14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95536" y="3859572"/>
            <a:ext cx="4572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Obter </a:t>
            </a:r>
            <a:r>
              <a:rPr lang="pt-BR" dirty="0" smtClean="0"/>
              <a:t>Serviço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Setor Farmacêutico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Fornecer serviços específicos ao cliente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Encomendar Produto</a:t>
            </a:r>
            <a:endParaRPr lang="en-US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cs typeface="Calibri"/>
              </a:rPr>
              <a:t>Registrar </a:t>
            </a:r>
            <a:r>
              <a:rPr lang="pt-BR" dirty="0">
                <a:cs typeface="Calibri"/>
              </a:rPr>
              <a:t>a Encomenda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Retirar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Atendimento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 Entregar produto encomendado ao cliente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</a:t>
            </a:r>
            <a:r>
              <a:rPr lang="pt-BR" dirty="0" smtClean="0"/>
              <a:t>Pagar 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Caixa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Receber Pagamento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Devolver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Receber a devolução do produto</a:t>
            </a:r>
            <a:endParaRPr lang="en-US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Trocar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 Efetuar a troca do produto </a:t>
            </a:r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/>
              <a:t>Obter Pedido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Departamento de Compras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 Realizar o pedido dos produtos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152</Words>
  <Application>Microsoft Office PowerPoint</Application>
  <PresentationFormat>Apresentação na tela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188</cp:revision>
  <dcterms:created xsi:type="dcterms:W3CDTF">2021-03-01T19:17:16Z</dcterms:created>
  <dcterms:modified xsi:type="dcterms:W3CDTF">2021-04-10T01:04:37Z</dcterms:modified>
</cp:coreProperties>
</file>