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2b43da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2b43da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1f5b68cb_1_1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51f5b68cb_1_1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1f5b68cb_1_1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1f5b68cb_1_1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1f5b68cb_1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1f5b68cb_1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1f5b68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1f5b68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1f5b68cb_1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1f5b68cb_1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1f5b68cb_1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1f5b68cb_1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1f5b68cb_1_1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51f5b68cb_1_1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1f5b68cb_1_1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1f5b68cb_1_1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1f5b68cb_1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51f5b68cb_1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ALLA RICERCA DELLA FELICIT</a:t>
            </a:r>
            <a:r>
              <a:rPr lang="it">
                <a:highlight>
                  <a:srgbClr val="FFFFFF"/>
                </a:highlight>
              </a:rPr>
              <a:t>À</a:t>
            </a:r>
            <a:endParaRPr sz="64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34"/>
            <a:ext cx="5361300" cy="15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Simone Farallo 889719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Edoardo Rana 828625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Michele Salvaterra 891109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Mirko Tritella 887196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0" y="768700"/>
            <a:ext cx="3843725" cy="34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475" y="768700"/>
            <a:ext cx="3921500" cy="34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831600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150">
                <a:solidFill>
                  <a:srgbClr val="000000"/>
                </a:solidFill>
              </a:rPr>
              <a:t>La fase di valutazione si conclude con lo studio delle </a:t>
            </a:r>
            <a:r>
              <a:rPr lang="it" sz="1150" b="1">
                <a:solidFill>
                  <a:srgbClr val="000000"/>
                </a:solidFill>
              </a:rPr>
              <a:t>correlazioni </a:t>
            </a:r>
            <a:r>
              <a:rPr lang="it" sz="1150">
                <a:solidFill>
                  <a:srgbClr val="000000"/>
                </a:solidFill>
              </a:rPr>
              <a:t>tra i vari punteggi, dove viene utilizzato un correlogramma, in cui è possibile osservare i risultati ottenuti. </a:t>
            </a:r>
            <a:endParaRPr sz="11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Conclusione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In conclusione la realizzazione dell’infografica ha evidenziato le differenze socio-economiche nei vari paesi e di come esse sono variate nel tempo. La prima domanda di ricerca riguardava la correlazione tra la ricchezza di uno Stato e la felicità dei suoi cittadini, la seconda i paesi con una maggiore variazione del punteggio di felicità nel tempo e la motivazione. Le ipotesi prefissate sono state due, la prima è che se è maggiore il PIL di una nazione allora maggiore è il punteggio di felicità, la seconda è che determinati eventi storici influiscono sul punteggio di felicità nel corso del tempo. Il grafico mostra come la maggior parte dei paesi ricchi ha un punteggio alto di felicità elevato e viceversa per quelli più poveri. Ciò che emerge dai dati è che per il quarto anno consecutivo la Finlandia è lo stato con il punteggio di felicità più alto, 9 Stati su 10 con il punteggio maggiore sono in Europa e 7 di quelli peggiori appartengono all’Africa.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scopo del progetto è quello di studiare le differenze socio-economiche nei vari paesi e di come esse sono variate nel tempo.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dati provengono dal World Happiness Report, sostanzialmente un sondaggio sullo stato della felicità globale, le visualizzazioni sono state create mediante il software Tableau e la fase di esplorazione e analisi dei dati è stata svolta con Python.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Analizzando i dati raccolti si evince che il punteggio di felicità può essere correlato a diverse variabili e appare chiara la differenza che c’è tra i paesi Nord Europei e i paesi Africani, è stata inoltre analizzata la variazione del punteggio della felicità nel tempo, facendo emergere alcune ipotesi sulle possibili cause della variazione.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Questo percorso ha portato alla realizzazione di due grafici interattivi dove l’utente può analizzare le differenze socio-economiche attraverso i punteggi delle variabili, con particolare attenzione al punteggio riguardante la felicità e come esso è cambiato nel tempo.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dirty="0">
                <a:solidFill>
                  <a:srgbClr val="000000"/>
                </a:solidFill>
              </a:rPr>
              <a:t>Al seguente link, è possibile accedere alla visualizzazione interattiva: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rgbClr val="000000"/>
                </a:solidFill>
              </a:rPr>
              <a:t>https://public.tableau.com/app/profile/simone.farallo/viz/DataVisualizationforWorldHappinessReport/Storia1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t="6993" b="9"/>
          <a:stretch/>
        </p:blipFill>
        <p:spPr>
          <a:xfrm>
            <a:off x="449025" y="574851"/>
            <a:ext cx="4067950" cy="358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 t="6994"/>
          <a:stretch/>
        </p:blipFill>
        <p:spPr>
          <a:xfrm>
            <a:off x="4637000" y="574849"/>
            <a:ext cx="4067924" cy="35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Valutazione euristica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30700" y="1706400"/>
            <a:ext cx="33144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valutazione euristica ha coinvolto 6 utenti ai quali abbiamo chiesto di interagire liberamente per qualche minuto con la data visualization commentando a voce alta quello che stavano facendo. Interpretando i comportamenti e commenti degli utenti, abbiamo individuato alcune problematiche relative alla data visualization: 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0" y="997999"/>
            <a:ext cx="3709201" cy="323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Modifiche alla Data Visualization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29235" y="1706096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Prima visualizzazione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Al sottotitolo è stata data l’importanza di dare un quadro generale della visualizzazione, in più sono state aggiunte le istruzioni per l’uso e un sommario. Si è deciso di cambiare una parte del design, la barra di ricerca è stata valorizzata, il bar chart è stato reso orizzontale, i colori grigi della categoria altri sono stati opacizzati per rendere più chiara la visione dei paesi con i punteggi migliori e peggiori. 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2"/>
          </p:nvPr>
        </p:nvSpPr>
        <p:spPr>
          <a:xfrm>
            <a:off x="4638675" y="17064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Seconda visualizzazione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Il design ha subito un cambiamento, il contesto è stato integrato con una descrizione della visualizzazione. Sono state aggiunte le istruzioni d’uso, il colore della mappa è stato modificato, diverge tra un colore arancione se la variazione del punteggio di felicità peggiora negli anni e un colore blu se il punteggio migliora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utente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29235" y="1706647"/>
            <a:ext cx="29226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Dopo aver risolto le problematiche riscontrate nella valutazione euristica, abbiamo sottoposto 12 soggetti al test utente. Durante il test abbiamo somministrato 3 compiti (task) agli utenti; misurando il tempo di esecuzione del task abbiamo potuto valutare l’efficienza, considerando il numero di task portati a termine abbiamo potuto valutare l’efficacia.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700" y="1558350"/>
            <a:ext cx="4417350" cy="28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 idx="4294967295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Risultati</a:t>
            </a:r>
            <a:endParaRPr sz="300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820800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it" sz="1200"/>
              <a:t>Il grafico è composto da: i violin plot che permettono di vedere a colpo d’occhio la distribuzione dei dati; dai boxplot che permettono di osservare dove si posiziona il valore massimo, il valore minimo, la media, la mediana e l’ampiezza della deviazione standard delle distribuzioni dei task; a questi abbiamo affiancato dei puntini che mostrano il tempo di esecuzione che ciascun utente ha impiegato per completare i task. </a:t>
            </a:r>
            <a:endParaRPr sz="12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72" y="1395175"/>
            <a:ext cx="6119526" cy="2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4707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Questionario psicometrico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30700" y="1706400"/>
            <a:ext cx="33144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Successivamente alla valutazione euristica e al test utente, si è scelto di somministrare un questionario per valutare la qualità della data visualization utilizzando la Cabitza-Locoro Scale. Questa è composta da due sezioni. Nella prima sezione l’utente deve valutare la qualità dell’infografica attribuendo un valore su un continuum che va da 1(pochissimo) a 6 (moltissimo).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l="12626" t="22714" r="22421" b="22418"/>
          <a:stretch/>
        </p:blipFill>
        <p:spPr>
          <a:xfrm>
            <a:off x="4298400" y="1674000"/>
            <a:ext cx="4237200" cy="20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831600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150">
                <a:solidFill>
                  <a:srgbClr val="000000"/>
                </a:solidFill>
              </a:rPr>
              <a:t>Il primo grafico mostra risultati soddisfacenti per quanto riguarda la qualità complessiva, d'altra parte risulta poco intuitiva e i restanti parametri tendono a rimanere su una scala positiva.</a:t>
            </a:r>
            <a:endParaRPr sz="11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4707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Questionario psicometrico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830700" y="1706400"/>
            <a:ext cx="33144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302"/>
              <a:t>Nella seconda sezione viene invece richiesto all’utente di valutare, su un continuum che va da 1 (bassissimo) a 6 (altissimo), il valore complessivo percepito della data visualization. Il target al quale è stato sottoposto il questionario è composto da studenti universitari del corso di Data science e non solo. Al questionario hanno partecipato 27 soggetti.</a:t>
            </a:r>
            <a:endParaRPr sz="1302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302"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l="12289" t="22471" r="22098" b="22071"/>
          <a:stretch/>
        </p:blipFill>
        <p:spPr>
          <a:xfrm>
            <a:off x="4277329" y="1663560"/>
            <a:ext cx="4285075" cy="20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831600" y="39349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150"/>
              <a:t>Il secondo grafico ha il valore più alto che è la qualità complessiva della visualizzazione, l’utilità e la bellezza hanno gli stessi valori. Il campione di soggetti tende a rientrare maggiormente nei valori centrali, tre e quattro anche se complessivamente possiamo notare che i risultati tendono verso valori positivi, maggiori risposte corrispondenti al valore 4 rispetto al valore 3.</a:t>
            </a:r>
            <a:endParaRPr sz="11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Presentazione su schermo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Nunito</vt:lpstr>
      <vt:lpstr>Calibri</vt:lpstr>
      <vt:lpstr>Shift</vt:lpstr>
      <vt:lpstr>ALLA RICERCA DELLA FELICITÀ</vt:lpstr>
      <vt:lpstr>Introduzione</vt:lpstr>
      <vt:lpstr>Presentazione standard di PowerPoint</vt:lpstr>
      <vt:lpstr>Valutazione euristica</vt:lpstr>
      <vt:lpstr>Modifiche alla Data Visualization</vt:lpstr>
      <vt:lpstr>Test utente</vt:lpstr>
      <vt:lpstr>Risultati</vt:lpstr>
      <vt:lpstr>Questionario psicometrico</vt:lpstr>
      <vt:lpstr>Questionario psicometrico</vt:lpstr>
      <vt:lpstr>Presentazione standard di PowerPoint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ALLA RICERCA DELLA FELICITÀ</dc:title>
  <cp:lastModifiedBy>c.farallo@campus.unimib.it</cp:lastModifiedBy>
  <cp:revision>1</cp:revision>
  <dcterms:modified xsi:type="dcterms:W3CDTF">2022-08-19T08:44:32Z</dcterms:modified>
</cp:coreProperties>
</file>