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72" r:id="rId21"/>
    <p:sldId id="271" r:id="rId22"/>
    <p:sldId id="283" r:id="rId23"/>
    <p:sldId id="28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eleTobias/QGIS-Cartography-Resources" TargetMode="External"/><Relationship Id="rId2" Type="http://schemas.openxmlformats.org/officeDocument/2006/relationships/hyperlink" Target="https://github.com/MicheleTobias/OpenSourceCartograph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kscape.org/en/lear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Cartographic Symbols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maptimeDavis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simple shapes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Layer shapes to create complex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Skip details = simple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few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25525"/>
            <a:ext cx="7886700" cy="1325563"/>
          </a:xfrm>
        </p:spPr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8" y="965045"/>
            <a:ext cx="8738410" cy="5892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6829" y="100360"/>
            <a:ext cx="3642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Path menu </a:t>
            </a:r>
            <a:r>
              <a:rPr lang="en-US" sz="40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Trace Bitmap</a:t>
            </a: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7006"/>
            <a:ext cx="7886700" cy="1325563"/>
          </a:xfrm>
        </p:spPr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" y="914400"/>
            <a:ext cx="4541871" cy="5146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81" y="914399"/>
            <a:ext cx="4541871" cy="51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324"/>
            <a:ext cx="9144000" cy="44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187" y="434700"/>
            <a:ext cx="9565816" cy="45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Monday’s Cartography </a:t>
            </a:r>
            <a:r>
              <a:rPr lang="en-US" dirty="0"/>
              <a:t>Workshop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github.com/MicheleTobias/OpenSourceCartography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Cartography Collections for Resources Sharing Plugin: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github.com/MicheleTobias/QGIS-Cartography-Resources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Inkscape</a:t>
            </a:r>
            <a:r>
              <a:rPr lang="en-US" dirty="0"/>
              <a:t> Tutorials: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://inkscape.org/en/learn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</a:t>
            </a:r>
            <a:r>
              <a:rPr lang="en-US" dirty="0" smtClean="0"/>
              <a:t>your available icon set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</a:t>
            </a:r>
            <a:r>
              <a:rPr lang="en-US" dirty="0" smtClean="0"/>
              <a:t>a GIS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Make an SVG image in </a:t>
            </a:r>
            <a:r>
              <a:rPr lang="en-US" sz="3600" dirty="0" err="1" smtClean="0"/>
              <a:t>Inkscape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QGIS 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smtClean="0"/>
              <a:t>Layer 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9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161</Words>
  <Application>Microsoft Office PowerPoint</Application>
  <PresentationFormat>On-screen Show (4:3)</PresentationFormat>
  <Paragraphs>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Office Theme</vt:lpstr>
      <vt:lpstr>Custom Cartographic Symbols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a GIS?</vt:lpstr>
      <vt:lpstr>Ok, enough talking! Let’s make some stuff in Inkscape!</vt:lpstr>
      <vt:lpstr>PowerPoint Presentation</vt:lpstr>
      <vt:lpstr>PowerPoint Presentation</vt:lpstr>
      <vt:lpstr>Make some icons</vt:lpstr>
      <vt:lpstr>PowerPoint Presentation</vt:lpstr>
      <vt:lpstr>PowerPoint Presentation</vt:lpstr>
      <vt:lpstr>PowerPoint Presentation</vt:lpstr>
      <vt:lpstr>PowerPoint Presentation</vt:lpstr>
      <vt:lpstr>Key Concepts:</vt:lpstr>
      <vt:lpstr>Let’s do a few more!</vt:lpstr>
      <vt:lpstr>PowerPoint Presentation</vt:lpstr>
      <vt:lpstr>PowerPoint Presentation</vt:lpstr>
      <vt:lpstr>Trace Bitmap</vt:lpstr>
      <vt:lpstr>Use them in a map</vt:lpstr>
      <vt:lpstr>PowerPoint Presentation</vt:lpstr>
      <vt:lpstr>PowerPoint Presentation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42</cp:revision>
  <dcterms:created xsi:type="dcterms:W3CDTF">2017-08-01T23:24:17Z</dcterms:created>
  <dcterms:modified xsi:type="dcterms:W3CDTF">2017-09-30T16:37:36Z</dcterms:modified>
</cp:coreProperties>
</file>