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71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-rug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Cartography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12/4      </a:t>
            </a:r>
            <a:r>
              <a:rPr lang="en-US" sz="3600" dirty="0" smtClean="0"/>
              <a:t>Using Open Street Map </a:t>
            </a:r>
            <a:r>
              <a:rPr lang="en-US" sz="3600" dirty="0" smtClean="0"/>
              <a:t>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Stay tuned! Winter Quarter schedule is in progress!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Speakers!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Volunteer to give a workshop!</a:t>
            </a:r>
          </a:p>
          <a:p>
            <a:pPr marL="0" indent="0">
              <a:buNone/>
            </a:pPr>
            <a:r>
              <a:rPr lang="en-US" sz="4000" dirty="0" smtClean="0"/>
              <a:t>Link on #</a:t>
            </a:r>
            <a:r>
              <a:rPr lang="en-US" sz="4000" dirty="0" err="1" smtClean="0"/>
              <a:t>maptimeDavis</a:t>
            </a:r>
            <a:r>
              <a:rPr lang="en-US" sz="4000" dirty="0" smtClean="0"/>
              <a:t> repository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7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Davis R Users Group</a:t>
            </a: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>
                <a:hlinkClick r:id="rId2"/>
              </a:rPr>
              <a:t>https://d-rug.github.io</a:t>
            </a:r>
            <a:r>
              <a:rPr lang="en-US" sz="4000" b="1" dirty="0" smtClean="0">
                <a:hlinkClick r:id="rId2"/>
              </a:rPr>
              <a:t>/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262</TotalTime>
  <Words>235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Call for Speakers!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37</cp:revision>
  <dcterms:created xsi:type="dcterms:W3CDTF">2017-09-20T20:13:10Z</dcterms:created>
  <dcterms:modified xsi:type="dcterms:W3CDTF">2017-11-27T20:24:45Z</dcterms:modified>
</cp:coreProperties>
</file>