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71" r:id="rId6"/>
    <p:sldId id="268" r:id="rId7"/>
    <p:sldId id="260" r:id="rId8"/>
    <p:sldId id="258" r:id="rId9"/>
    <p:sldId id="259" r:id="rId10"/>
    <p:sldId id="269" r:id="rId11"/>
    <p:sldId id="270" r:id="rId12"/>
    <p:sldId id="262" r:id="rId13"/>
    <p:sldId id="263" r:id="rId14"/>
    <p:sldId id="266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visLibrary/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Google Earth Engine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10/16    </a:t>
            </a:r>
            <a:r>
              <a:rPr lang="en-US" sz="3600" dirty="0" smtClean="0"/>
              <a:t>Intro to Spatial Data with   </a:t>
            </a:r>
            <a:br>
              <a:rPr lang="en-US" sz="3600" dirty="0" smtClean="0"/>
            </a:br>
            <a:r>
              <a:rPr lang="en-US" sz="3600" dirty="0" smtClean="0"/>
              <a:t>            Rspatial.org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10/23   UAV/Drone Show &amp;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Tell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**2005 PES 2:30-3:30***</a:t>
            </a:r>
            <a:endParaRPr lang="en-US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10/30   Viewing Data in ArcGIS</a:t>
            </a:r>
          </a:p>
          <a:p>
            <a:pPr marL="0" indent="0">
              <a:buNone/>
            </a:pPr>
            <a:r>
              <a:rPr lang="en-US" sz="3600" dirty="0" smtClean="0"/>
              <a:t>11/6      Cartography Panel &amp; Clinic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Undergraduate Position with DMP digitizing American Viticulture Areas boundaries in QGIS</a:t>
            </a:r>
          </a:p>
          <a:p>
            <a:pPr marL="0" indent="0">
              <a:buNone/>
            </a:pPr>
            <a:r>
              <a:rPr lang="en-US" sz="2800" dirty="0" smtClean="0"/>
              <a:t>Project: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github.com/UCDavisLibrary/ava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See Michele for 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1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Google Earth Engine Working Group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Weekly meet-up for working on Earth Engine projects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Twitter geospatial community: #</a:t>
            </a:r>
            <a:r>
              <a:rPr lang="en-US" sz="3600" dirty="0" err="1" smtClean="0"/>
              <a:t>gistribe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Weekly chats: Wednesdays 12:00-1:00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Management Program works to ensure key data are easily discoverable and accessible for the benefit of UC Davis researchers in all disciplines.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0088" y="5461461"/>
            <a:ext cx="10411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fortaa" panose="00000500000000000000" pitchFamily="2" charset="0"/>
              </a:rPr>
              <a:t>Find + Manage + Share Data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Management Plans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Metadata &amp; Describing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Finding, Sharing, </a:t>
            </a:r>
            <a:r>
              <a:rPr lang="en-US" sz="2400" dirty="0"/>
              <a:t>&amp; Preserving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Geospatial Visualizations &amp; Maps for Publication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GIS Drop-In Hours: Wednesdays 2:00-4:00 Shields Map </a:t>
            </a:r>
            <a:r>
              <a:rPr lang="en-US" sz="2400" b="1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Management </a:t>
            </a:r>
            <a:r>
              <a:rPr lang="en-US" sz="2400" b="1" dirty="0"/>
              <a:t>Drop-In Hours: Wednesdays </a:t>
            </a:r>
            <a:r>
              <a:rPr lang="en-US" sz="2400" b="1" dirty="0" smtClean="0"/>
              <a:t>2:00-4:00 DSI Classroom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213</TotalTime>
  <Words>287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Comfortaa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Off Campus Connection:</vt:lpstr>
      <vt:lpstr>Who are you?</vt:lpstr>
      <vt:lpstr>About the  UC Davis Library’s  Data Management Program</vt:lpstr>
      <vt:lpstr>The Data Management Program works to ensure key data are easily discoverable and accessible for the benefit of UC Davis researchers in all disciplines.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Job Opportunities</vt:lpstr>
      <vt:lpstr>Learning GIS skills at #maptimeDavis</vt:lpstr>
      <vt:lpstr>Workshop Materials: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29</cp:revision>
  <dcterms:created xsi:type="dcterms:W3CDTF">2017-09-20T20:13:10Z</dcterms:created>
  <dcterms:modified xsi:type="dcterms:W3CDTF">2017-10-09T18:03:53Z</dcterms:modified>
</cp:coreProperties>
</file>