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58" r:id="rId7"/>
    <p:sldId id="259" r:id="rId8"/>
    <p:sldId id="269" r:id="rId9"/>
    <p:sldId id="270" r:id="rId10"/>
    <p:sldId id="262" r:id="rId11"/>
    <p:sldId id="263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Rspatial.org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10/23  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UAV/Drone Show &amp; Tell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 **2005 PES 2:30-3:30***</a:t>
            </a:r>
          </a:p>
          <a:p>
            <a:pPr marL="0" indent="0">
              <a:buNone/>
            </a:pPr>
            <a:r>
              <a:rPr lang="en-US" sz="3600" dirty="0" smtClean="0"/>
              <a:t>10/30   Viewing Data in ArcGIS</a:t>
            </a:r>
          </a:p>
          <a:p>
            <a:pPr marL="0" indent="0">
              <a:buNone/>
            </a:pPr>
            <a:r>
              <a:rPr lang="en-US" sz="3600" dirty="0" smtClean="0"/>
              <a:t>11/6      Cartography Panel &amp; </a:t>
            </a:r>
            <a:r>
              <a:rPr lang="en-US" sz="3600" dirty="0" smtClean="0"/>
              <a:t>Clinic</a:t>
            </a:r>
          </a:p>
          <a:p>
            <a:pPr marL="0" indent="0">
              <a:buNone/>
            </a:pPr>
            <a:r>
              <a:rPr lang="en-US" sz="3600" dirty="0" smtClean="0"/>
              <a:t>11/13     Open Street Map Map-a-Thon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Davis R Users Group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Meets THURSDAYS from 10am-12pm in 360 Shields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https://d-rug.github.io/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Find + Manage + Share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27" y="5519645"/>
            <a:ext cx="1026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fortaa" panose="00000500000000000000" pitchFamily="2" charset="0"/>
              </a:rPr>
              <a:t>Data Management Program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GIS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2:00-4:00 Shields Map </a:t>
            </a:r>
            <a:r>
              <a:rPr lang="en-US" sz="2400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Data Management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</a:t>
            </a:r>
            <a:r>
              <a:rPr lang="en-US" sz="2400" dirty="0" smtClean="0"/>
              <a:t>2:00-4:00 DSI </a:t>
            </a:r>
            <a:r>
              <a:rPr lang="en-US" sz="2400" dirty="0" smtClean="0"/>
              <a:t>Conference Room (362 Shields)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Or make and appointment!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225</TotalTime>
  <Words>216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Comfortaa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About the  UC Davis Library’s  Data Management Program</vt:lpstr>
      <vt:lpstr>Find + Manage + Share  Data 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Learning GIS skills at #maptimeDavis</vt:lpstr>
      <vt:lpstr>Workshop Materials:</vt:lpstr>
      <vt:lpstr>Who are you?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34</cp:revision>
  <dcterms:created xsi:type="dcterms:W3CDTF">2017-09-20T20:13:10Z</dcterms:created>
  <dcterms:modified xsi:type="dcterms:W3CDTF">2017-10-16T17:18:13Z</dcterms:modified>
</cp:coreProperties>
</file>