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0" r:id="rId6"/>
    <p:sldId id="258" r:id="rId7"/>
    <p:sldId id="259" r:id="rId8"/>
    <p:sldId id="269" r:id="rId9"/>
    <p:sldId id="270" r:id="rId10"/>
    <p:sldId id="262" r:id="rId11"/>
    <p:sldId id="263" r:id="rId12"/>
    <p:sldId id="271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8B9EBBA-996F-894A-B54A-D6246ED52CEA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BF54567-0DE4-3F47-BF90-CB84690072F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C6C52C72-DE31-F449-A4ED-4C594FD914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ED62726E-379B-B349-9EED-81ED093FA806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9B3A1323-8D79-1946-B0D7-40001CF92E9D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57302355-E14B-8545-A8F8-0FE83CC9D524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2640F58-564D-2B4F-AE67-E407BA4FCF45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13A34C8-038E-2045-AF43-DF7DBB8E0E9E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818C68F-D26B-8F47-958C-23B49CF8A634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0DF5E60-9974-AC48-9591-99C2BB44B7CF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-rug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cdavis.ed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.ucdavis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fortaa" panose="00000500000000000000" pitchFamily="2" charset="0"/>
              </a:rPr>
              <a:t>Welcome!</a:t>
            </a:r>
            <a:endParaRPr lang="en-US" sz="6000" dirty="0">
              <a:latin typeface="Comfortaa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3375804"/>
            <a:ext cx="11592189" cy="14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today’s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OSM + R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19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Winter Quarter</a:t>
            </a:r>
          </a:p>
          <a:p>
            <a:pPr marL="0" indent="0">
              <a:buNone/>
            </a:pPr>
            <a:r>
              <a:rPr lang="en-US" sz="3600" dirty="0" smtClean="0"/>
              <a:t>10:00-12:00 DSI Classroom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Open call for speakers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7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for Speakers!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Volunteer to give a workshop!</a:t>
            </a:r>
          </a:p>
          <a:p>
            <a:pPr marL="0" indent="0">
              <a:buNone/>
            </a:pPr>
            <a:r>
              <a:rPr lang="en-US" sz="4000" dirty="0" smtClean="0"/>
              <a:t>Link on #</a:t>
            </a:r>
            <a:r>
              <a:rPr lang="en-US" sz="4000" dirty="0" err="1" smtClean="0"/>
              <a:t>maptimeDavis</a:t>
            </a:r>
            <a:r>
              <a:rPr lang="en-US" sz="4000" dirty="0" smtClean="0"/>
              <a:t> repository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279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GIS skills at #</a:t>
            </a:r>
            <a:r>
              <a:rPr lang="en-US" sz="4000" dirty="0" err="1" smtClean="0"/>
              <a:t>maptimeDavis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Post to social media with our hashtag!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https://github.com/</a:t>
            </a:r>
            <a:br>
              <a:rPr lang="en-US" sz="6600" dirty="0"/>
            </a:br>
            <a:r>
              <a:rPr lang="en-US" sz="6600" dirty="0" err="1"/>
              <a:t>MicheleTobias</a:t>
            </a:r>
            <a:r>
              <a:rPr lang="en-US" sz="6600" dirty="0"/>
              <a:t>/</a:t>
            </a:r>
            <a:br>
              <a:rPr lang="en-US" sz="6600" dirty="0"/>
            </a:br>
            <a:r>
              <a:rPr lang="en-US" sz="6600" dirty="0" err="1"/>
              <a:t>MaptimeDavis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Take 2 minutes to introduce yourself to someone new!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1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“Time for making maps”</a:t>
            </a:r>
          </a:p>
          <a:p>
            <a:r>
              <a:rPr lang="en-US" sz="3200" dirty="0" smtClean="0"/>
              <a:t>Internationally applied concept for mapping meet-ups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maptimeDavis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= our community’s application of the #</a:t>
            </a:r>
            <a:r>
              <a:rPr lang="en-US" sz="2800" dirty="0" err="1" smtClean="0"/>
              <a:t>maptime</a:t>
            </a:r>
            <a:r>
              <a:rPr lang="en-US" sz="2800" dirty="0" smtClean="0"/>
              <a:t> concept</a:t>
            </a:r>
          </a:p>
          <a:p>
            <a:endParaRPr lang="en-US" sz="2800" dirty="0"/>
          </a:p>
          <a:p>
            <a:r>
              <a:rPr lang="en-US" sz="2800" dirty="0" smtClean="0"/>
              <a:t>Brought to you by the UC Davis Library’s Data Management Program &amp; UC Davis Center for Spatial Sciences with help from campus clubs &amp; the Data Science Initiative (DSI)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Davis R Users Group</a:t>
            </a:r>
          </a:p>
          <a:p>
            <a:pPr marL="0" indent="0">
              <a:buNone/>
            </a:pPr>
            <a:r>
              <a:rPr lang="en-US" sz="4000" b="1" dirty="0">
                <a:hlinkClick r:id="rId2"/>
              </a:rPr>
              <a:t>https://d-rug.github.io</a:t>
            </a:r>
            <a:r>
              <a:rPr lang="en-US" sz="4000" b="1" dirty="0" smtClean="0">
                <a:hlinkClick r:id="rId2"/>
              </a:rPr>
              <a:t>/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05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UC Davis Library’s </a:t>
            </a:r>
            <a:br>
              <a:rPr lang="en-US" dirty="0" smtClean="0"/>
            </a:br>
            <a:r>
              <a:rPr lang="en-US" dirty="0" smtClean="0"/>
              <a:t>Data Management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Find + Manage + Share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627" y="5519645"/>
            <a:ext cx="10262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fortaa" panose="00000500000000000000" pitchFamily="2" charset="0"/>
              </a:rPr>
              <a:t>Data Management Program</a:t>
            </a:r>
            <a:endParaRPr lang="en-US" sz="5400" dirty="0"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Management </a:t>
            </a:r>
            <a:r>
              <a:rPr lang="en-US" b="1" dirty="0" smtClean="0"/>
              <a:t>Program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970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GIS </a:t>
            </a:r>
            <a:r>
              <a:rPr lang="en-US" sz="2400" b="1" u="sng" dirty="0"/>
              <a:t>Drop-In Hours</a:t>
            </a:r>
            <a:r>
              <a:rPr lang="en-US" sz="2400" b="1" dirty="0"/>
              <a:t>: </a:t>
            </a:r>
            <a:r>
              <a:rPr lang="en-US" sz="2400" dirty="0"/>
              <a:t>Wednesdays 2:00-4:00 Shields Map </a:t>
            </a:r>
            <a:r>
              <a:rPr lang="en-US" sz="2400" dirty="0" smtClean="0"/>
              <a:t>Room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Data Management </a:t>
            </a:r>
            <a:r>
              <a:rPr lang="en-US" sz="2400" b="1" u="sng" dirty="0"/>
              <a:t>Drop-In Hours</a:t>
            </a:r>
            <a:r>
              <a:rPr lang="en-US" sz="2400" b="1" dirty="0"/>
              <a:t>: </a:t>
            </a:r>
            <a:r>
              <a:rPr lang="en-US" sz="2400" dirty="0"/>
              <a:t>Wednesdays </a:t>
            </a:r>
            <a:r>
              <a:rPr lang="en-US" sz="2400" dirty="0" smtClean="0"/>
              <a:t>2:00-4:00 DSI Conference Room (362 Shields)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Or make and appointment!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/>
              <a:t>us online: </a:t>
            </a:r>
            <a:r>
              <a:rPr lang="en-US" dirty="0">
                <a:hlinkClick r:id="rId2"/>
              </a:rPr>
              <a:t>http://data.ucdavis.edu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Community Coordination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Drones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</a:t>
            </a:r>
          </a:p>
          <a:p>
            <a:pPr marL="0" indent="0">
              <a:buNone/>
            </a:pPr>
            <a:r>
              <a:rPr lang="en-US" sz="2400" dirty="0" smtClean="0"/>
              <a:t>Encouraging Membership for Research Groups &amp; Labs</a:t>
            </a:r>
          </a:p>
          <a:p>
            <a:pPr marL="0" indent="0">
              <a:buNone/>
            </a:pPr>
            <a:r>
              <a:rPr lang="en-US" sz="1700" dirty="0" smtClean="0"/>
              <a:t>Website: </a:t>
            </a:r>
            <a:r>
              <a:rPr lang="en-US" sz="1700" dirty="0">
                <a:hlinkClick r:id="rId2"/>
              </a:rPr>
              <a:t>https://spatial.ucdavis.edu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1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271</TotalTime>
  <Words>230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Comfortaa</vt:lpstr>
      <vt:lpstr>Wingdings 2</vt:lpstr>
      <vt:lpstr>Quotable</vt:lpstr>
      <vt:lpstr>PowerPoint Presentation</vt:lpstr>
      <vt:lpstr>What is #maptime?</vt:lpstr>
      <vt:lpstr>What is #maptimeDavis?</vt:lpstr>
      <vt:lpstr>The Campus Connection:</vt:lpstr>
      <vt:lpstr>About the  UC Davis Library’s  Data Management Program</vt:lpstr>
      <vt:lpstr>Find + Manage + Share  Data </vt:lpstr>
      <vt:lpstr>Data Management Program Services</vt:lpstr>
      <vt:lpstr>About the  Center for Spatial Sciences</vt:lpstr>
      <vt:lpstr>Center for Spatial Sciences</vt:lpstr>
      <vt:lpstr>What’s today’s topic?</vt:lpstr>
      <vt:lpstr>What’s Coming Up?</vt:lpstr>
      <vt:lpstr>Call for Speakers!</vt:lpstr>
      <vt:lpstr>Learning GIS skills at #maptimeDavis</vt:lpstr>
      <vt:lpstr>Workshop Materials:</vt:lpstr>
      <vt:lpstr>Who are you?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#maptimeDavis</dc:title>
  <dc:creator>Michele M. Tobias</dc:creator>
  <cp:lastModifiedBy>Michele M. Tobias</cp:lastModifiedBy>
  <cp:revision>38</cp:revision>
  <dcterms:created xsi:type="dcterms:W3CDTF">2017-09-20T20:13:10Z</dcterms:created>
  <dcterms:modified xsi:type="dcterms:W3CDTF">2017-12-04T21:18:27Z</dcterms:modified>
</cp:coreProperties>
</file>