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0" r:id="rId7"/>
    <p:sldId id="258" r:id="rId8"/>
    <p:sldId id="259" r:id="rId9"/>
    <p:sldId id="269" r:id="rId10"/>
    <p:sldId id="270" r:id="rId11"/>
    <p:sldId id="262" r:id="rId12"/>
    <p:sldId id="263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Intro to QGIS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10/2     Custom Cartographic Symbols</a:t>
            </a:r>
          </a:p>
          <a:p>
            <a:pPr marL="0" indent="0">
              <a:buNone/>
            </a:pPr>
            <a:r>
              <a:rPr lang="en-US" sz="3200" dirty="0" smtClean="0"/>
              <a:t>10/9     Google Earth Engine</a:t>
            </a:r>
          </a:p>
          <a:p>
            <a:pPr marL="0" indent="0">
              <a:buNone/>
            </a:pPr>
            <a:r>
              <a:rPr lang="en-US" sz="3200" dirty="0" smtClean="0"/>
              <a:t>10/16   </a:t>
            </a:r>
            <a:r>
              <a:rPr lang="en-US" sz="3200" dirty="0" smtClean="0"/>
              <a:t> Intro </a:t>
            </a:r>
            <a:r>
              <a:rPr lang="en-US" sz="3200" dirty="0" smtClean="0"/>
              <a:t>to Spatial Data with Rspatial.org</a:t>
            </a:r>
          </a:p>
          <a:p>
            <a:pPr marL="0" indent="0">
              <a:buNone/>
            </a:pPr>
            <a:r>
              <a:rPr lang="en-US" sz="3200" dirty="0" smtClean="0"/>
              <a:t>10/23   UAV/Drone Show &amp; Tell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Sign up for the Geospatial email list!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lists.ucdavis.edu </a:t>
            </a:r>
            <a:r>
              <a:rPr lang="en-US" sz="2800" dirty="0" smtClean="0">
                <a:sym typeface="Wingdings" panose="05000000000000000000" pitchFamily="2" charset="2"/>
              </a:rPr>
              <a:t> search “geospatial”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Connect with the Geospatial community at UC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088" y="5461461"/>
            <a:ext cx="1041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fortaa" panose="00000500000000000000" pitchFamily="2" charset="0"/>
              </a:rPr>
              <a:t>Find + Manage + Share Data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140</TotalTime>
  <Words>295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Comfortaa</vt:lpstr>
      <vt:lpstr>Wingdings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Who are you?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24</cp:revision>
  <dcterms:created xsi:type="dcterms:W3CDTF">2017-09-20T20:13:10Z</dcterms:created>
  <dcterms:modified xsi:type="dcterms:W3CDTF">2017-09-25T19:23:24Z</dcterms:modified>
</cp:coreProperties>
</file>