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Rspatial.org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10/23   UAV/Drone Show &amp; Tell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 **2005 PES 2:30-3:30***</a:t>
            </a:r>
          </a:p>
          <a:p>
            <a:pPr marL="0" indent="0">
              <a:buNone/>
            </a:pPr>
            <a:r>
              <a:rPr lang="en-US" sz="3600" dirty="0" smtClean="0"/>
              <a:t>10/30   Viewing Data in ArcGIS</a:t>
            </a:r>
          </a:p>
          <a:p>
            <a:pPr marL="0" indent="0">
              <a:buNone/>
            </a:pPr>
            <a:r>
              <a:rPr lang="en-US" sz="3600" dirty="0" smtClean="0"/>
              <a:t>11/6      Cartography Panel &amp; Clinic</a:t>
            </a:r>
          </a:p>
          <a:p>
            <a:pPr marL="0" indent="0">
              <a:buNone/>
            </a:pPr>
            <a:r>
              <a:rPr lang="en-US" sz="3600" dirty="0" smtClean="0"/>
              <a:t>11/13     Open Street Map Map-a-Thon</a:t>
            </a:r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Davis R Users Group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Meets THURSDAYS from 10am-12pm in 360 Shields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https://d-rug.github.io/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233</TotalTime>
  <Words>216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34</cp:revision>
  <dcterms:created xsi:type="dcterms:W3CDTF">2017-09-20T20:13:10Z</dcterms:created>
  <dcterms:modified xsi:type="dcterms:W3CDTF">2017-10-16T21:05:06Z</dcterms:modified>
</cp:coreProperties>
</file>