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Viewing Data in ArcGIS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11/6      </a:t>
            </a:r>
            <a:r>
              <a:rPr lang="en-US" sz="3600" dirty="0" smtClean="0"/>
              <a:t>Cartography Panel &amp; Clinic</a:t>
            </a:r>
          </a:p>
          <a:p>
            <a:pPr marL="0" indent="0">
              <a:buNone/>
            </a:pPr>
            <a:r>
              <a:rPr lang="en-US" sz="3600" dirty="0" smtClean="0"/>
              <a:t>11/13     Open Street Map </a:t>
            </a:r>
            <a:r>
              <a:rPr lang="en-US" sz="3600" dirty="0" smtClean="0"/>
              <a:t>Map-a-Thon</a:t>
            </a:r>
          </a:p>
          <a:p>
            <a:pPr marL="0" indent="0">
              <a:buNone/>
            </a:pPr>
            <a:r>
              <a:rPr lang="en-US" sz="3600" dirty="0" smtClean="0"/>
              <a:t>11/20     [Thanksgiving]</a:t>
            </a:r>
          </a:p>
          <a:p>
            <a:pPr marL="0" indent="0">
              <a:buNone/>
            </a:pPr>
            <a:r>
              <a:rPr lang="en-US" sz="3600" dirty="0" smtClean="0"/>
              <a:t>11/27     Making Maps in R</a:t>
            </a:r>
          </a:p>
          <a:p>
            <a:pPr marL="0" indent="0">
              <a:buNone/>
            </a:pPr>
            <a:r>
              <a:rPr lang="en-US" sz="3600" dirty="0" smtClean="0"/>
              <a:t>12/4      Using Open Street Map Data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Mapping Club</a:t>
            </a:r>
          </a:p>
          <a:p>
            <a:pPr marL="0" indent="0">
              <a:buNone/>
            </a:pPr>
            <a:r>
              <a:rPr lang="en-US" sz="4000" b="1" dirty="0" smtClean="0"/>
              <a:t>Join the mailing </a:t>
            </a:r>
            <a:r>
              <a:rPr lang="en-US" sz="4000" b="1" dirty="0"/>
              <a:t>list: ucdmappingclub@ucdavis.edu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243</TotalTime>
  <Words>232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35</cp:revision>
  <dcterms:created xsi:type="dcterms:W3CDTF">2017-09-20T20:13:10Z</dcterms:created>
  <dcterms:modified xsi:type="dcterms:W3CDTF">2017-10-30T17:08:59Z</dcterms:modified>
</cp:coreProperties>
</file>