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8" r:id="rId9"/>
    <p:sldId id="259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visLibrary/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Undergraduate Position with DMP digitizing American Viticulture Areas boundaries in QGIS</a:t>
            </a:r>
          </a:p>
          <a:p>
            <a:pPr marL="0" indent="0">
              <a:buNone/>
            </a:pPr>
            <a:r>
              <a:rPr lang="en-US" sz="2800" dirty="0" smtClean="0"/>
              <a:t>Project: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github.com/UCDavisLibrary/ava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Michele for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18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Intro to QGIS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10/2     Custom Cartographic Symbols</a:t>
            </a:r>
          </a:p>
          <a:p>
            <a:pPr marL="0" indent="0">
              <a:buNone/>
            </a:pPr>
            <a:r>
              <a:rPr lang="en-US" sz="3200" dirty="0" smtClean="0"/>
              <a:t>10/9     Google Earth Engine</a:t>
            </a:r>
          </a:p>
          <a:p>
            <a:pPr marL="0" indent="0">
              <a:buNone/>
            </a:pPr>
            <a:r>
              <a:rPr lang="en-US" sz="3200" dirty="0" smtClean="0"/>
              <a:t>10/16   Intro to Spatial Data with Rspatial.org</a:t>
            </a:r>
          </a:p>
          <a:p>
            <a:pPr marL="0" indent="0">
              <a:buNone/>
            </a:pPr>
            <a:r>
              <a:rPr lang="en-US" sz="3200" dirty="0" smtClean="0"/>
              <a:t>10/23   UAV/Drone Show &amp; Tell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Sign up for the Geospatial email list!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lists.ucdavis.edu </a:t>
            </a:r>
            <a:r>
              <a:rPr lang="en-US" sz="2800" dirty="0" smtClean="0">
                <a:sym typeface="Wingdings" panose="05000000000000000000" pitchFamily="2" charset="2"/>
              </a:rPr>
              <a:t> search “geospatial”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Connect with the Geospatial community at UC Davis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Management Program works to ensure key data are easily discoverable and accessible for the benefit of UC Davis researchers in all disciplines.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1797" y="5461461"/>
            <a:ext cx="9868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Find + Manage + Share 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Management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Metadata &amp; Describing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Finding, Sharing, </a:t>
            </a:r>
            <a:r>
              <a:rPr lang="en-US" sz="2400" dirty="0"/>
              <a:t>&amp; Preserving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Geospatial Visualizations &amp; Maps for Publication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GIS Drop-In Hours: Wednesdays 2:00-4:00 Shields Map </a:t>
            </a:r>
            <a:r>
              <a:rPr lang="en-US" sz="2400" b="1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Management </a:t>
            </a:r>
            <a:r>
              <a:rPr lang="en-US" sz="2400" b="1" dirty="0"/>
              <a:t>Drop-In Hours: Wednesdays </a:t>
            </a:r>
            <a:r>
              <a:rPr lang="en-US" sz="2400" b="1" dirty="0" smtClean="0"/>
              <a:t>2:00-4:00 DSI Classroom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</TotalTime>
  <Words>249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Comfortaa</vt:lpstr>
      <vt:lpstr>Wingdings</vt:lpstr>
      <vt:lpstr>Wingdings 2</vt:lpstr>
      <vt:lpstr>Quotable</vt:lpstr>
      <vt:lpstr>PowerPoint Presentation</vt:lpstr>
      <vt:lpstr>What is #maptime?</vt:lpstr>
      <vt:lpstr>What is #maptimeDavis?</vt:lpstr>
      <vt:lpstr>What’s today’s topic?</vt:lpstr>
      <vt:lpstr>What’s Coming Up?</vt:lpstr>
      <vt:lpstr>The Campus Connection:</vt:lpstr>
      <vt:lpstr>About the  UC Davis Library’s  Data Management Program</vt:lpstr>
      <vt:lpstr>The Data Management Program works to ensure key data are easily discoverable and accessible for the benefit of UC Davis researchers in all disciplines.</vt:lpstr>
      <vt:lpstr>Data Management Program Services</vt:lpstr>
      <vt:lpstr>Job Opportunities</vt:lpstr>
      <vt:lpstr>Learning GIS skills at #maptimeDavis</vt:lpstr>
      <vt:lpstr>Workshop Materials: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11</cp:revision>
  <dcterms:created xsi:type="dcterms:W3CDTF">2017-09-20T20:13:10Z</dcterms:created>
  <dcterms:modified xsi:type="dcterms:W3CDTF">2017-09-25T17:32:29Z</dcterms:modified>
</cp:coreProperties>
</file>