
<file path=[Content_Types].xml><?xml version="1.0" encoding="utf-8"?>
<Types xmlns="http://schemas.openxmlformats.org/package/2006/content-types">
  <Default Extension="gif" ContentType="image/gif"/>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74" r:id="rId4"/>
  </p:sldMasterIdLst>
  <p:notesMasterIdLst>
    <p:notesMasterId r:id="rId54"/>
  </p:notesMasterIdLst>
  <p:sldIdLst>
    <p:sldId id="271" r:id="rId5"/>
    <p:sldId id="272" r:id="rId6"/>
    <p:sldId id="273" r:id="rId7"/>
    <p:sldId id="274" r:id="rId8"/>
    <p:sldId id="305" r:id="rId9"/>
    <p:sldId id="275" r:id="rId10"/>
    <p:sldId id="276" r:id="rId11"/>
    <p:sldId id="277" r:id="rId12"/>
    <p:sldId id="278" r:id="rId13"/>
    <p:sldId id="279" r:id="rId14"/>
    <p:sldId id="280" r:id="rId15"/>
    <p:sldId id="304" r:id="rId16"/>
    <p:sldId id="306" r:id="rId17"/>
    <p:sldId id="281" r:id="rId18"/>
    <p:sldId id="282" r:id="rId19"/>
    <p:sldId id="283" r:id="rId20"/>
    <p:sldId id="284" r:id="rId21"/>
    <p:sldId id="288" r:id="rId22"/>
    <p:sldId id="290" r:id="rId23"/>
    <p:sldId id="291" r:id="rId24"/>
    <p:sldId id="292" r:id="rId25"/>
    <p:sldId id="293" r:id="rId26"/>
    <p:sldId id="294" r:id="rId27"/>
    <p:sldId id="297" r:id="rId28"/>
    <p:sldId id="326" r:id="rId29"/>
    <p:sldId id="298" r:id="rId30"/>
    <p:sldId id="308" r:id="rId31"/>
    <p:sldId id="299" r:id="rId32"/>
    <p:sldId id="300" r:id="rId33"/>
    <p:sldId id="324" r:id="rId34"/>
    <p:sldId id="301" r:id="rId35"/>
    <p:sldId id="302" r:id="rId36"/>
    <p:sldId id="325" r:id="rId37"/>
    <p:sldId id="303" r:id="rId38"/>
    <p:sldId id="323" r:id="rId39"/>
    <p:sldId id="327" r:id="rId40"/>
    <p:sldId id="310" r:id="rId41"/>
    <p:sldId id="311" r:id="rId42"/>
    <p:sldId id="312" r:id="rId43"/>
    <p:sldId id="313" r:id="rId44"/>
    <p:sldId id="314" r:id="rId45"/>
    <p:sldId id="315" r:id="rId46"/>
    <p:sldId id="316" r:id="rId47"/>
    <p:sldId id="317" r:id="rId48"/>
    <p:sldId id="318" r:id="rId49"/>
    <p:sldId id="319" r:id="rId50"/>
    <p:sldId id="320" r:id="rId51"/>
    <p:sldId id="321" r:id="rId52"/>
    <p:sldId id="322" r:id="rId53"/>
  </p:sldIdLst>
  <p:sldSz cx="10080625" cy="7559675"/>
  <p:notesSz cx="7559675" cy="10691813"/>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4" d="100"/>
          <a:sy n="74" d="100"/>
        </p:scale>
        <p:origin x="149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tableStyles" Target="tableStyles.xml"/><Relationship Id="rId5" Type="http://schemas.openxmlformats.org/officeDocument/2006/relationships/slide" Target="slides/slide1.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viewProps" Target="view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theme" Target="theme/theme1.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3276600" cy="536575"/>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4281488" y="0"/>
            <a:ext cx="3276600" cy="536575"/>
          </a:xfrm>
          <a:prstGeom prst="rect">
            <a:avLst/>
          </a:prstGeom>
        </p:spPr>
        <p:txBody>
          <a:bodyPr vert="horz" lIns="91440" tIns="45720" rIns="91440" bIns="45720" rtlCol="0"/>
          <a:lstStyle>
            <a:lvl1pPr algn="r">
              <a:defRPr sz="1200"/>
            </a:lvl1pPr>
          </a:lstStyle>
          <a:p>
            <a:fld id="{BE585FE8-9861-4AB2-BC4B-E1E582B1A984}" type="datetimeFigureOut">
              <a:rPr lang="it-IT" smtClean="0"/>
              <a:t>03/07/2021</a:t>
            </a:fld>
            <a:endParaRPr lang="it-IT"/>
          </a:p>
        </p:txBody>
      </p:sp>
      <p:sp>
        <p:nvSpPr>
          <p:cNvPr id="4" name="Segnaposto immagine diapositiva 3"/>
          <p:cNvSpPr>
            <a:spLocks noGrp="1" noRot="1" noChangeAspect="1"/>
          </p:cNvSpPr>
          <p:nvPr>
            <p:ph type="sldImg" idx="2"/>
          </p:nvPr>
        </p:nvSpPr>
        <p:spPr>
          <a:xfrm>
            <a:off x="1374775" y="1336675"/>
            <a:ext cx="4810125" cy="3608388"/>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755650" y="5145088"/>
            <a:ext cx="6048375" cy="42100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10155238"/>
            <a:ext cx="3276600" cy="536575"/>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4281488" y="10155238"/>
            <a:ext cx="3276600" cy="536575"/>
          </a:xfrm>
          <a:prstGeom prst="rect">
            <a:avLst/>
          </a:prstGeom>
        </p:spPr>
        <p:txBody>
          <a:bodyPr vert="horz" lIns="91440" tIns="45720" rIns="91440" bIns="45720" rtlCol="0" anchor="b"/>
          <a:lstStyle>
            <a:lvl1pPr algn="r">
              <a:defRPr sz="1200"/>
            </a:lvl1pPr>
          </a:lstStyle>
          <a:p>
            <a:fld id="{FB6D4FE0-84AB-418E-A272-24DD23514504}" type="slidenum">
              <a:rPr lang="it-IT" smtClean="0"/>
              <a:t>‹N›</a:t>
            </a:fld>
            <a:endParaRPr lang="it-IT"/>
          </a:p>
        </p:txBody>
      </p:sp>
    </p:spTree>
    <p:extLst>
      <p:ext uri="{BB962C8B-B14F-4D97-AF65-F5344CB8AC3E}">
        <p14:creationId xmlns:p14="http://schemas.microsoft.com/office/powerpoint/2010/main" val="33805505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FB6D4FE0-84AB-418E-A272-24DD23514504}" type="slidenum">
              <a:rPr lang="it-IT" smtClean="0"/>
              <a:t>1</a:t>
            </a:fld>
            <a:endParaRPr lang="it-IT"/>
          </a:p>
        </p:txBody>
      </p:sp>
    </p:spTree>
    <p:extLst>
      <p:ext uri="{BB962C8B-B14F-4D97-AF65-F5344CB8AC3E}">
        <p14:creationId xmlns:p14="http://schemas.microsoft.com/office/powerpoint/2010/main" val="28699717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FB6D4FE0-84AB-418E-A272-24DD23514504}" type="slidenum">
              <a:rPr lang="it-IT" smtClean="0"/>
              <a:t>37</a:t>
            </a:fld>
            <a:endParaRPr lang="it-IT"/>
          </a:p>
        </p:txBody>
      </p:sp>
    </p:spTree>
    <p:extLst>
      <p:ext uri="{BB962C8B-B14F-4D97-AF65-F5344CB8AC3E}">
        <p14:creationId xmlns:p14="http://schemas.microsoft.com/office/powerpoint/2010/main" val="6561793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le 1"/>
          <p:cNvSpPr>
            <a:spLocks noGrp="1"/>
          </p:cNvSpPr>
          <p:nvPr>
            <p:ph type="ctrTitle"/>
          </p:nvPr>
        </p:nvSpPr>
        <p:spPr>
          <a:xfrm>
            <a:off x="756047" y="1237197"/>
            <a:ext cx="8568531" cy="2631887"/>
          </a:xfrm>
        </p:spPr>
        <p:txBody>
          <a:bodyPr anchor="b"/>
          <a:lstStyle>
            <a:lvl1pPr algn="ctr">
              <a:defRPr sz="6614"/>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1260078" y="3970580"/>
            <a:ext cx="7560469" cy="1825171"/>
          </a:xfrm>
        </p:spPr>
        <p:txBody>
          <a:bodyPr/>
          <a:lstStyle>
            <a:lvl1pPr marL="0" indent="0" algn="ctr">
              <a:buNone/>
              <a:defRPr sz="2646"/>
            </a:lvl1pPr>
            <a:lvl2pPr marL="503972" indent="0" algn="ctr">
              <a:buNone/>
              <a:defRPr sz="2205"/>
            </a:lvl2pPr>
            <a:lvl3pPr marL="1007943" indent="0" algn="ctr">
              <a:buNone/>
              <a:defRPr sz="1984"/>
            </a:lvl3pPr>
            <a:lvl4pPr marL="1511915" indent="0" algn="ctr">
              <a:buNone/>
              <a:defRPr sz="1764"/>
            </a:lvl4pPr>
            <a:lvl5pPr marL="2015886" indent="0" algn="ctr">
              <a:buNone/>
              <a:defRPr sz="1764"/>
            </a:lvl5pPr>
            <a:lvl6pPr marL="2519858" indent="0" algn="ctr">
              <a:buNone/>
              <a:defRPr sz="1764"/>
            </a:lvl6pPr>
            <a:lvl7pPr marL="3023829" indent="0" algn="ctr">
              <a:buNone/>
              <a:defRPr sz="1764"/>
            </a:lvl7pPr>
            <a:lvl8pPr marL="3527801" indent="0" algn="ctr">
              <a:buNone/>
              <a:defRPr sz="1764"/>
            </a:lvl8pPr>
            <a:lvl9pPr marL="4031772" indent="0" algn="ctr">
              <a:buNone/>
              <a:defRPr sz="1764"/>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p:txBody>
          <a:bodyPr/>
          <a:lstStyle/>
          <a:p>
            <a:fld id="{3D879769-3978-49F5-A8F0-63B0CD0DBFCD}" type="datetime1">
              <a:rPr lang="it-IT" smtClean="0"/>
              <a:t>03/07/2021</a:t>
            </a:fld>
            <a:endParaRPr lang="it-IT"/>
          </a:p>
        </p:txBody>
      </p:sp>
      <p:sp>
        <p:nvSpPr>
          <p:cNvPr id="5" name="Footer Placeholder 4"/>
          <p:cNvSpPr>
            <a:spLocks noGrp="1"/>
          </p:cNvSpPr>
          <p:nvPr>
            <p:ph type="ftr" sz="quarter" idx="11"/>
          </p:nvPr>
        </p:nvSpPr>
        <p:spPr/>
        <p:txBody>
          <a:bodyPr/>
          <a:lstStyle/>
          <a:p>
            <a:r>
              <a:rPr lang="it-IT" dirty="0"/>
              <a:t>Mobile Programming 2021</a:t>
            </a:r>
          </a:p>
        </p:txBody>
      </p:sp>
      <p:sp>
        <p:nvSpPr>
          <p:cNvPr id="6" name="Slide Number Placeholder 5"/>
          <p:cNvSpPr>
            <a:spLocks noGrp="1"/>
          </p:cNvSpPr>
          <p:nvPr>
            <p:ph type="sldNum" sz="quarter" idx="12"/>
          </p:nvPr>
        </p:nvSpPr>
        <p:spPr/>
        <p:txBody>
          <a:bodyPr/>
          <a:lstStyle/>
          <a:p>
            <a:fld id="{645066F0-4D30-4799-9F72-EBBB480C828E}" type="slidenum">
              <a:rPr lang="it-IT" smtClean="0"/>
              <a:t>‹N›</a:t>
            </a:fld>
            <a:endParaRPr lang="it-IT"/>
          </a:p>
        </p:txBody>
      </p:sp>
    </p:spTree>
    <p:extLst>
      <p:ext uri="{BB962C8B-B14F-4D97-AF65-F5344CB8AC3E}">
        <p14:creationId xmlns:p14="http://schemas.microsoft.com/office/powerpoint/2010/main" val="8835143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olo e contenuto">
    <p:spTree>
      <p:nvGrpSpPr>
        <p:cNvPr id="1" name=""/>
        <p:cNvGrpSpPr/>
        <p:nvPr/>
      </p:nvGrpSpPr>
      <p:grpSpPr>
        <a:xfrm>
          <a:off x="0" y="0"/>
          <a:ext cx="0" cy="0"/>
          <a:chOff x="0" y="0"/>
          <a:chExt cx="0" cy="0"/>
        </a:xfrm>
      </p:grpSpPr>
      <p:pic>
        <p:nvPicPr>
          <p:cNvPr id="9" name="Immagine 8">
            <a:extLst>
              <a:ext uri="{FF2B5EF4-FFF2-40B4-BE49-F238E27FC236}">
                <a16:creationId xmlns:a16="http://schemas.microsoft.com/office/drawing/2014/main" id="{B8C6BB1A-4E09-459B-99AF-DD7010F897ED}"/>
              </a:ext>
            </a:extLst>
          </p:cNvPr>
          <p:cNvPicPr>
            <a:picLocks noChangeAspect="1"/>
          </p:cNvPicPr>
          <p:nvPr/>
        </p:nvPicPr>
        <p:blipFill>
          <a:blip r:embed="rId2">
            <a:extLst>
              <a:ext uri="{BEBA8EAE-BF5A-486C-A8C5-ECC9F3942E4B}">
                <a14:imgProps xmlns:a14="http://schemas.microsoft.com/office/drawing/2010/main">
                  <a14:imgLayer r:embed="rId3">
                    <a14:imgEffect>
                      <a14:artisticPhotocopy/>
                    </a14:imgEffect>
                  </a14:imgLayer>
                </a14:imgProps>
              </a:ext>
            </a:extLst>
          </a:blip>
          <a:stretch>
            <a:fillRect/>
          </a:stretch>
        </p:blipFill>
        <p:spPr>
          <a:xfrm>
            <a:off x="8863298" y="150493"/>
            <a:ext cx="1048569" cy="1230301"/>
          </a:xfrm>
          <a:prstGeom prst="rect">
            <a:avLst/>
          </a:prstGeom>
          <a:ln>
            <a:noFill/>
          </a:ln>
          <a:effectLst>
            <a:outerShdw blurRad="190500" algn="tl" rotWithShape="0">
              <a:srgbClr val="000000">
                <a:alpha val="70000"/>
              </a:srgbClr>
            </a:outerShdw>
          </a:effectLst>
        </p:spPr>
      </p:pic>
      <p:sp>
        <p:nvSpPr>
          <p:cNvPr id="2" name="Title 1"/>
          <p:cNvSpPr>
            <a:spLocks noGrp="1"/>
          </p:cNvSpPr>
          <p:nvPr>
            <p:ph type="title"/>
          </p:nvPr>
        </p:nvSpPr>
        <p:spPr>
          <a:xfrm>
            <a:off x="693043" y="402485"/>
            <a:ext cx="8694539" cy="857462"/>
          </a:xfrm>
        </p:spPr>
        <p:txBody>
          <a:bodyPr/>
          <a:lstStyle>
            <a:lvl1pPr>
              <a:defRPr>
                <a:latin typeface="+mj-lt"/>
              </a:defRPr>
            </a:lvl1pPr>
          </a:lstStyle>
          <a:p>
            <a:r>
              <a:rPr lang="it-IT"/>
              <a:t>Fare clic per modificare lo stile del titolo dello schema</a:t>
            </a:r>
            <a:endParaRPr lang="en-US" dirty="0"/>
          </a:p>
        </p:txBody>
      </p:sp>
      <p:sp>
        <p:nvSpPr>
          <p:cNvPr id="5" name="Footer Placeholder 4"/>
          <p:cNvSpPr>
            <a:spLocks noGrp="1"/>
          </p:cNvSpPr>
          <p:nvPr>
            <p:ph type="ftr" sz="quarter" idx="11"/>
          </p:nvPr>
        </p:nvSpPr>
        <p:spPr/>
        <p:txBody>
          <a:bodyPr/>
          <a:lstStyle/>
          <a:p>
            <a:r>
              <a:rPr lang="it-IT" dirty="0"/>
              <a:t>Mobile Programming 2021</a:t>
            </a:r>
          </a:p>
        </p:txBody>
      </p:sp>
      <p:sp>
        <p:nvSpPr>
          <p:cNvPr id="6" name="Slide Number Placeholder 5"/>
          <p:cNvSpPr>
            <a:spLocks noGrp="1"/>
          </p:cNvSpPr>
          <p:nvPr>
            <p:ph type="sldNum" sz="quarter" idx="12"/>
          </p:nvPr>
        </p:nvSpPr>
        <p:spPr/>
        <p:txBody>
          <a:bodyPr/>
          <a:lstStyle/>
          <a:p>
            <a:fld id="{645066F0-4D30-4799-9F72-EBBB480C828E}" type="slidenum">
              <a:rPr lang="it-IT" smtClean="0"/>
              <a:t>‹N›</a:t>
            </a:fld>
            <a:endParaRPr lang="it-IT"/>
          </a:p>
        </p:txBody>
      </p:sp>
      <p:sp>
        <p:nvSpPr>
          <p:cNvPr id="4" name="Date Placeholder 3"/>
          <p:cNvSpPr>
            <a:spLocks noGrp="1"/>
          </p:cNvSpPr>
          <p:nvPr>
            <p:ph type="dt" sz="half" idx="10"/>
          </p:nvPr>
        </p:nvSpPr>
        <p:spPr/>
        <p:txBody>
          <a:bodyPr/>
          <a:lstStyle/>
          <a:p>
            <a:fld id="{B676431C-B002-4165-B42A-0E7F7930A3D2}" type="datetime1">
              <a:rPr lang="it-IT" smtClean="0"/>
              <a:t>03/07/2021</a:t>
            </a:fld>
            <a:endParaRPr lang="it-IT" dirty="0"/>
          </a:p>
        </p:txBody>
      </p:sp>
      <p:sp>
        <p:nvSpPr>
          <p:cNvPr id="8" name="Segnaposto testo 7">
            <a:extLst>
              <a:ext uri="{FF2B5EF4-FFF2-40B4-BE49-F238E27FC236}">
                <a16:creationId xmlns:a16="http://schemas.microsoft.com/office/drawing/2014/main" id="{F04EA2DB-1314-4DF4-94FB-9EE366966645}"/>
              </a:ext>
            </a:extLst>
          </p:cNvPr>
          <p:cNvSpPr>
            <a:spLocks noGrp="1"/>
          </p:cNvSpPr>
          <p:nvPr>
            <p:ph type="body" sz="quarter" idx="13"/>
          </p:nvPr>
        </p:nvSpPr>
        <p:spPr>
          <a:xfrm>
            <a:off x="693043" y="1609930"/>
            <a:ext cx="9219572" cy="5151676"/>
          </a:xfrm>
        </p:spPr>
        <p:txBody>
          <a:bodyPr>
            <a:normAutofit/>
          </a:bodyPr>
          <a:lstStyle>
            <a:lvl1pPr>
              <a:lnSpc>
                <a:spcPct val="120000"/>
              </a:lnSpc>
              <a:defRPr sz="3086">
                <a:latin typeface="+mn-lt"/>
              </a:defRPr>
            </a:lvl1pPr>
            <a:lvl2pPr>
              <a:lnSpc>
                <a:spcPct val="110000"/>
              </a:lnSpc>
              <a:defRPr sz="2646"/>
            </a:lvl2pPr>
            <a:lvl3pPr>
              <a:lnSpc>
                <a:spcPct val="110000"/>
              </a:lnSpc>
              <a:defRPr sz="2205"/>
            </a:lvl3pPr>
            <a:lvl4pPr>
              <a:lnSpc>
                <a:spcPct val="110000"/>
              </a:lnSpc>
              <a:defRPr sz="1984"/>
            </a:lvl4pPr>
            <a:lvl5pPr>
              <a:lnSpc>
                <a:spcPct val="110000"/>
              </a:lnSpc>
              <a:defRPr sz="1984"/>
            </a:lvl5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it-IT" dirty="0"/>
          </a:p>
        </p:txBody>
      </p:sp>
    </p:spTree>
    <p:extLst>
      <p:ext uri="{BB962C8B-B14F-4D97-AF65-F5344CB8AC3E}">
        <p14:creationId xmlns:p14="http://schemas.microsoft.com/office/powerpoint/2010/main" val="25418833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Code">
    <p:spTree>
      <p:nvGrpSpPr>
        <p:cNvPr id="1" name=""/>
        <p:cNvGrpSpPr/>
        <p:nvPr/>
      </p:nvGrpSpPr>
      <p:grpSpPr>
        <a:xfrm>
          <a:off x="0" y="0"/>
          <a:ext cx="0" cy="0"/>
          <a:chOff x="0" y="0"/>
          <a:chExt cx="0" cy="0"/>
        </a:xfrm>
      </p:grpSpPr>
      <p:pic>
        <p:nvPicPr>
          <p:cNvPr id="9" name="Immagine 8">
            <a:extLst>
              <a:ext uri="{FF2B5EF4-FFF2-40B4-BE49-F238E27FC236}">
                <a16:creationId xmlns:a16="http://schemas.microsoft.com/office/drawing/2014/main" id="{B8C6BB1A-4E09-459B-99AF-DD7010F897ED}"/>
              </a:ext>
            </a:extLst>
          </p:cNvPr>
          <p:cNvPicPr>
            <a:picLocks noChangeAspect="1"/>
          </p:cNvPicPr>
          <p:nvPr/>
        </p:nvPicPr>
        <p:blipFill>
          <a:blip r:embed="rId2">
            <a:extLst>
              <a:ext uri="{BEBA8EAE-BF5A-486C-A8C5-ECC9F3942E4B}">
                <a14:imgProps xmlns:a14="http://schemas.microsoft.com/office/drawing/2010/main">
                  <a14:imgLayer r:embed="rId3">
                    <a14:imgEffect>
                      <a14:artisticPhotocopy/>
                    </a14:imgEffect>
                  </a14:imgLayer>
                </a14:imgProps>
              </a:ext>
            </a:extLst>
          </a:blip>
          <a:stretch>
            <a:fillRect/>
          </a:stretch>
        </p:blipFill>
        <p:spPr>
          <a:xfrm>
            <a:off x="8863298" y="150493"/>
            <a:ext cx="1048569" cy="1230301"/>
          </a:xfrm>
          <a:prstGeom prst="rect">
            <a:avLst/>
          </a:prstGeom>
          <a:ln>
            <a:noFill/>
          </a:ln>
          <a:effectLst>
            <a:outerShdw blurRad="190500" algn="tl" rotWithShape="0">
              <a:srgbClr val="000000">
                <a:alpha val="70000"/>
              </a:srgbClr>
            </a:outerShdw>
          </a:effectLst>
        </p:spPr>
      </p:pic>
      <p:sp>
        <p:nvSpPr>
          <p:cNvPr id="2" name="Title 1"/>
          <p:cNvSpPr>
            <a:spLocks noGrp="1"/>
          </p:cNvSpPr>
          <p:nvPr>
            <p:ph type="title" hasCustomPrompt="1"/>
          </p:nvPr>
        </p:nvSpPr>
        <p:spPr>
          <a:xfrm rot="16200000">
            <a:off x="-2636190" y="3050950"/>
            <a:ext cx="6658465" cy="857552"/>
          </a:xfrm>
        </p:spPr>
        <p:txBody>
          <a:bodyPr/>
          <a:lstStyle>
            <a:lvl1pPr>
              <a:defRPr>
                <a:latin typeface="+mj-lt"/>
              </a:defRPr>
            </a:lvl1pPr>
          </a:lstStyle>
          <a:p>
            <a:r>
              <a:rPr lang="it-IT" dirty="0" err="1"/>
              <a:t>CodeLab</a:t>
            </a:r>
            <a:endParaRPr lang="en-US" dirty="0"/>
          </a:p>
        </p:txBody>
      </p:sp>
      <p:sp>
        <p:nvSpPr>
          <p:cNvPr id="3" name="Content Placeholder 2"/>
          <p:cNvSpPr>
            <a:spLocks noGrp="1"/>
          </p:cNvSpPr>
          <p:nvPr>
            <p:ph idx="1"/>
          </p:nvPr>
        </p:nvSpPr>
        <p:spPr>
          <a:xfrm>
            <a:off x="1279843" y="150493"/>
            <a:ext cx="8479586" cy="6658465"/>
          </a:xfrm>
        </p:spPr>
        <p:txBody>
          <a:bodyPr/>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Footer Placeholder 4"/>
          <p:cNvSpPr>
            <a:spLocks noGrp="1"/>
          </p:cNvSpPr>
          <p:nvPr>
            <p:ph type="ftr" sz="quarter" idx="11"/>
          </p:nvPr>
        </p:nvSpPr>
        <p:spPr/>
        <p:txBody>
          <a:bodyPr/>
          <a:lstStyle/>
          <a:p>
            <a:r>
              <a:rPr lang="it-IT" dirty="0"/>
              <a:t>Mobile Programming 2021</a:t>
            </a:r>
          </a:p>
        </p:txBody>
      </p:sp>
      <p:sp>
        <p:nvSpPr>
          <p:cNvPr id="6" name="Slide Number Placeholder 5"/>
          <p:cNvSpPr>
            <a:spLocks noGrp="1"/>
          </p:cNvSpPr>
          <p:nvPr>
            <p:ph type="sldNum" sz="quarter" idx="12"/>
          </p:nvPr>
        </p:nvSpPr>
        <p:spPr/>
        <p:txBody>
          <a:bodyPr/>
          <a:lstStyle/>
          <a:p>
            <a:fld id="{645066F0-4D30-4799-9F72-EBBB480C828E}" type="slidenum">
              <a:rPr lang="it-IT" smtClean="0"/>
              <a:t>‹N›</a:t>
            </a:fld>
            <a:endParaRPr lang="it-IT"/>
          </a:p>
        </p:txBody>
      </p:sp>
      <p:sp>
        <p:nvSpPr>
          <p:cNvPr id="4" name="Date Placeholder 3"/>
          <p:cNvSpPr>
            <a:spLocks noGrp="1"/>
          </p:cNvSpPr>
          <p:nvPr>
            <p:ph type="dt" sz="half" idx="10"/>
          </p:nvPr>
        </p:nvSpPr>
        <p:spPr/>
        <p:txBody>
          <a:bodyPr/>
          <a:lstStyle/>
          <a:p>
            <a:fld id="{B676431C-B002-4165-B42A-0E7F7930A3D2}" type="datetime1">
              <a:rPr lang="it-IT" smtClean="0"/>
              <a:t>03/07/2021</a:t>
            </a:fld>
            <a:endParaRPr lang="it-IT"/>
          </a:p>
        </p:txBody>
      </p:sp>
    </p:spTree>
    <p:extLst>
      <p:ext uri="{BB962C8B-B14F-4D97-AF65-F5344CB8AC3E}">
        <p14:creationId xmlns:p14="http://schemas.microsoft.com/office/powerpoint/2010/main" val="39565923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Android">
    <p:spTree>
      <p:nvGrpSpPr>
        <p:cNvPr id="1" name=""/>
        <p:cNvGrpSpPr/>
        <p:nvPr/>
      </p:nvGrpSpPr>
      <p:grpSpPr>
        <a:xfrm>
          <a:off x="0" y="0"/>
          <a:ext cx="0" cy="0"/>
          <a:chOff x="0" y="0"/>
          <a:chExt cx="0" cy="0"/>
        </a:xfrm>
      </p:grpSpPr>
      <p:sp>
        <p:nvSpPr>
          <p:cNvPr id="3" name="Segnaposto data 2">
            <a:extLst>
              <a:ext uri="{FF2B5EF4-FFF2-40B4-BE49-F238E27FC236}">
                <a16:creationId xmlns:a16="http://schemas.microsoft.com/office/drawing/2014/main" id="{360360B4-E7A1-4448-B245-41E6B05E67A5}"/>
              </a:ext>
            </a:extLst>
          </p:cNvPr>
          <p:cNvSpPr>
            <a:spLocks noGrp="1"/>
          </p:cNvSpPr>
          <p:nvPr>
            <p:ph type="dt" sz="half" idx="10"/>
          </p:nvPr>
        </p:nvSpPr>
        <p:spPr/>
        <p:txBody>
          <a:bodyPr/>
          <a:lstStyle/>
          <a:p>
            <a:fld id="{B8965647-9F98-4F3B-BE46-7CDECE950A8D}" type="datetime1">
              <a:rPr lang="it-IT" smtClean="0"/>
              <a:t>03/07/2021</a:t>
            </a:fld>
            <a:endParaRPr lang="it-IT"/>
          </a:p>
        </p:txBody>
      </p:sp>
      <p:sp>
        <p:nvSpPr>
          <p:cNvPr id="4" name="Segnaposto piè di pagina 3">
            <a:extLst>
              <a:ext uri="{FF2B5EF4-FFF2-40B4-BE49-F238E27FC236}">
                <a16:creationId xmlns:a16="http://schemas.microsoft.com/office/drawing/2014/main" id="{543312A2-CF0D-4C97-BE7C-03A12F7AB34E}"/>
              </a:ext>
            </a:extLst>
          </p:cNvPr>
          <p:cNvSpPr>
            <a:spLocks noGrp="1"/>
          </p:cNvSpPr>
          <p:nvPr>
            <p:ph type="ftr" sz="quarter" idx="11"/>
          </p:nvPr>
        </p:nvSpPr>
        <p:spPr/>
        <p:txBody>
          <a:bodyPr/>
          <a:lstStyle/>
          <a:p>
            <a:r>
              <a:rPr lang="it-IT"/>
              <a:t>Mobile Programming 2021</a:t>
            </a:r>
            <a:endParaRPr lang="it-IT" dirty="0"/>
          </a:p>
        </p:txBody>
      </p:sp>
      <p:sp>
        <p:nvSpPr>
          <p:cNvPr id="5" name="Segnaposto numero diapositiva 4">
            <a:extLst>
              <a:ext uri="{FF2B5EF4-FFF2-40B4-BE49-F238E27FC236}">
                <a16:creationId xmlns:a16="http://schemas.microsoft.com/office/drawing/2014/main" id="{B54FD36C-A1F2-4274-BB2F-12410952732B}"/>
              </a:ext>
            </a:extLst>
          </p:cNvPr>
          <p:cNvSpPr>
            <a:spLocks noGrp="1"/>
          </p:cNvSpPr>
          <p:nvPr>
            <p:ph type="sldNum" sz="quarter" idx="12"/>
          </p:nvPr>
        </p:nvSpPr>
        <p:spPr/>
        <p:txBody>
          <a:bodyPr/>
          <a:lstStyle/>
          <a:p>
            <a:fld id="{645066F0-4D30-4799-9F72-EBBB480C828E}" type="slidenum">
              <a:rPr lang="it-IT" smtClean="0"/>
              <a:t>‹N›</a:t>
            </a:fld>
            <a:endParaRPr lang="it-IT"/>
          </a:p>
        </p:txBody>
      </p:sp>
      <p:sp>
        <p:nvSpPr>
          <p:cNvPr id="6" name="Title 1">
            <a:extLst>
              <a:ext uri="{FF2B5EF4-FFF2-40B4-BE49-F238E27FC236}">
                <a16:creationId xmlns:a16="http://schemas.microsoft.com/office/drawing/2014/main" id="{1E4E8AFD-8898-4718-9A48-025F2B24E700}"/>
              </a:ext>
            </a:extLst>
          </p:cNvPr>
          <p:cNvSpPr>
            <a:spLocks noGrp="1"/>
          </p:cNvSpPr>
          <p:nvPr>
            <p:ph type="ctrTitle"/>
          </p:nvPr>
        </p:nvSpPr>
        <p:spPr>
          <a:xfrm>
            <a:off x="756047" y="2175980"/>
            <a:ext cx="8568531" cy="2631887"/>
          </a:xfrm>
        </p:spPr>
        <p:txBody>
          <a:bodyPr anchor="b"/>
          <a:lstStyle>
            <a:lvl1pPr algn="ctr">
              <a:defRPr sz="6614"/>
            </a:lvl1pPr>
          </a:lstStyle>
          <a:p>
            <a:r>
              <a:rPr lang="it-IT"/>
              <a:t>Fare clic per modificare lo stile del titolo dello schema</a:t>
            </a:r>
            <a:endParaRPr lang="en-US" dirty="0"/>
          </a:p>
        </p:txBody>
      </p:sp>
    </p:spTree>
    <p:extLst>
      <p:ext uri="{BB962C8B-B14F-4D97-AF65-F5344CB8AC3E}">
        <p14:creationId xmlns:p14="http://schemas.microsoft.com/office/powerpoint/2010/main" val="10568046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sz="half" idx="1"/>
          </p:nvPr>
        </p:nvSpPr>
        <p:spPr>
          <a:xfrm>
            <a:off x="693043" y="2012414"/>
            <a:ext cx="4284266" cy="4796544"/>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5103316" y="2012414"/>
            <a:ext cx="4284266" cy="4796544"/>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782F8B32-FABF-422D-89BB-9239702D2D84}" type="datetime1">
              <a:rPr lang="it-IT" smtClean="0"/>
              <a:t>03/07/2021</a:t>
            </a:fld>
            <a:endParaRPr lang="it-IT"/>
          </a:p>
        </p:txBody>
      </p:sp>
      <p:sp>
        <p:nvSpPr>
          <p:cNvPr id="6" name="Footer Placeholder 5"/>
          <p:cNvSpPr>
            <a:spLocks noGrp="1"/>
          </p:cNvSpPr>
          <p:nvPr>
            <p:ph type="ftr" sz="quarter" idx="11"/>
          </p:nvPr>
        </p:nvSpPr>
        <p:spPr/>
        <p:txBody>
          <a:bodyPr/>
          <a:lstStyle/>
          <a:p>
            <a:r>
              <a:rPr lang="it-IT"/>
              <a:t>Mobile Programming 2020</a:t>
            </a:r>
          </a:p>
        </p:txBody>
      </p:sp>
      <p:sp>
        <p:nvSpPr>
          <p:cNvPr id="7" name="Slide Number Placeholder 6"/>
          <p:cNvSpPr>
            <a:spLocks noGrp="1"/>
          </p:cNvSpPr>
          <p:nvPr>
            <p:ph type="sldNum" sz="quarter" idx="12"/>
          </p:nvPr>
        </p:nvSpPr>
        <p:spPr/>
        <p:txBody>
          <a:bodyPr/>
          <a:lstStyle/>
          <a:p>
            <a:fld id="{645066F0-4D30-4799-9F72-EBBB480C828E}" type="slidenum">
              <a:rPr lang="it-IT" smtClean="0"/>
              <a:t>‹N›</a:t>
            </a:fld>
            <a:endParaRPr lang="it-IT"/>
          </a:p>
        </p:txBody>
      </p:sp>
    </p:spTree>
    <p:extLst>
      <p:ext uri="{BB962C8B-B14F-4D97-AF65-F5344CB8AC3E}">
        <p14:creationId xmlns:p14="http://schemas.microsoft.com/office/powerpoint/2010/main" val="368605271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93043" y="402484"/>
            <a:ext cx="8694539" cy="1461188"/>
          </a:xfrm>
          <a:prstGeom prst="rect">
            <a:avLst/>
          </a:prstGeom>
        </p:spPr>
        <p:txBody>
          <a:bodyPr vert="horz" lIns="91440" tIns="45720" rIns="91440" bIns="45720" rtlCol="0" anchor="ctr">
            <a:normAutofit/>
          </a:bodyPr>
          <a:lstStyle/>
          <a:p>
            <a:r>
              <a:rPr lang="it-IT" dirty="0"/>
              <a:t>Fare clic per modificare lo stile del titolo dello schema</a:t>
            </a:r>
            <a:endParaRPr lang="en-US" dirty="0"/>
          </a:p>
        </p:txBody>
      </p:sp>
      <p:sp>
        <p:nvSpPr>
          <p:cNvPr id="3" name="Text Placeholder 2"/>
          <p:cNvSpPr>
            <a:spLocks noGrp="1"/>
          </p:cNvSpPr>
          <p:nvPr>
            <p:ph type="body" idx="1"/>
          </p:nvPr>
        </p:nvSpPr>
        <p:spPr>
          <a:xfrm>
            <a:off x="693043" y="2012414"/>
            <a:ext cx="8694539" cy="4796544"/>
          </a:xfrm>
          <a:prstGeom prst="rect">
            <a:avLst/>
          </a:prstGeom>
        </p:spPr>
        <p:txBody>
          <a:bodyPr vert="horz" lIns="91440" tIns="45720" rIns="91440" bIns="45720" rtlCol="0">
            <a:normAutofit/>
          </a:bodyPr>
          <a:lstStyle/>
          <a:p>
            <a:pPr lvl="0"/>
            <a:r>
              <a:rPr lang="it-IT" dirty="0"/>
              <a:t>Fare clic per modificare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endParaRPr lang="en-US" dirty="0"/>
          </a:p>
        </p:txBody>
      </p:sp>
      <p:sp>
        <p:nvSpPr>
          <p:cNvPr id="4" name="Date Placeholder 3"/>
          <p:cNvSpPr>
            <a:spLocks noGrp="1"/>
          </p:cNvSpPr>
          <p:nvPr>
            <p:ph type="dt" sz="half" idx="2"/>
          </p:nvPr>
        </p:nvSpPr>
        <p:spPr>
          <a:xfrm>
            <a:off x="693043" y="7006700"/>
            <a:ext cx="2268141" cy="402483"/>
          </a:xfrm>
          <a:prstGeom prst="rect">
            <a:avLst/>
          </a:prstGeom>
        </p:spPr>
        <p:txBody>
          <a:bodyPr vert="horz" lIns="91440" tIns="45720" rIns="91440" bIns="45720" rtlCol="0" anchor="ctr"/>
          <a:lstStyle>
            <a:lvl1pPr algn="l">
              <a:defRPr sz="1323">
                <a:solidFill>
                  <a:schemeClr val="tx1">
                    <a:tint val="75000"/>
                  </a:schemeClr>
                </a:solidFill>
              </a:defRPr>
            </a:lvl1pPr>
          </a:lstStyle>
          <a:p>
            <a:fld id="{B8965647-9F98-4F3B-BE46-7CDECE950A8D}" type="datetime1">
              <a:rPr lang="it-IT" smtClean="0"/>
              <a:t>03/07/2021</a:t>
            </a:fld>
            <a:endParaRPr lang="it-IT"/>
          </a:p>
        </p:txBody>
      </p:sp>
      <p:sp>
        <p:nvSpPr>
          <p:cNvPr id="5" name="Footer Placeholder 4"/>
          <p:cNvSpPr>
            <a:spLocks noGrp="1"/>
          </p:cNvSpPr>
          <p:nvPr>
            <p:ph type="ftr" sz="quarter" idx="3"/>
          </p:nvPr>
        </p:nvSpPr>
        <p:spPr>
          <a:xfrm>
            <a:off x="3339207" y="7006700"/>
            <a:ext cx="3402211" cy="402483"/>
          </a:xfrm>
          <a:prstGeom prst="rect">
            <a:avLst/>
          </a:prstGeom>
        </p:spPr>
        <p:txBody>
          <a:bodyPr vert="horz" lIns="91440" tIns="45720" rIns="91440" bIns="45720" rtlCol="0" anchor="ctr"/>
          <a:lstStyle>
            <a:lvl1pPr algn="ctr">
              <a:defRPr sz="1323">
                <a:solidFill>
                  <a:schemeClr val="tx1">
                    <a:tint val="75000"/>
                  </a:schemeClr>
                </a:solidFill>
              </a:defRPr>
            </a:lvl1pPr>
          </a:lstStyle>
          <a:p>
            <a:r>
              <a:rPr lang="it-IT" dirty="0"/>
              <a:t>Mobile Programming 2021</a:t>
            </a:r>
          </a:p>
        </p:txBody>
      </p:sp>
      <p:sp>
        <p:nvSpPr>
          <p:cNvPr id="6" name="Slide Number Placeholder 5"/>
          <p:cNvSpPr>
            <a:spLocks noGrp="1"/>
          </p:cNvSpPr>
          <p:nvPr>
            <p:ph type="sldNum" sz="quarter" idx="4"/>
          </p:nvPr>
        </p:nvSpPr>
        <p:spPr>
          <a:xfrm>
            <a:off x="7119441" y="7006700"/>
            <a:ext cx="2268141" cy="402483"/>
          </a:xfrm>
          <a:prstGeom prst="rect">
            <a:avLst/>
          </a:prstGeom>
        </p:spPr>
        <p:txBody>
          <a:bodyPr vert="horz" lIns="91440" tIns="45720" rIns="91440" bIns="45720" rtlCol="0" anchor="ctr"/>
          <a:lstStyle>
            <a:lvl1pPr algn="r">
              <a:defRPr sz="1323">
                <a:solidFill>
                  <a:schemeClr val="tx1">
                    <a:tint val="75000"/>
                  </a:schemeClr>
                </a:solidFill>
              </a:defRPr>
            </a:lvl1pPr>
          </a:lstStyle>
          <a:p>
            <a:fld id="{645066F0-4D30-4799-9F72-EBBB480C828E}" type="slidenum">
              <a:rPr lang="it-IT" smtClean="0"/>
              <a:t>‹N›</a:t>
            </a:fld>
            <a:endParaRPr lang="it-IT"/>
          </a:p>
        </p:txBody>
      </p:sp>
    </p:spTree>
    <p:extLst>
      <p:ext uri="{BB962C8B-B14F-4D97-AF65-F5344CB8AC3E}">
        <p14:creationId xmlns:p14="http://schemas.microsoft.com/office/powerpoint/2010/main" val="4058525959"/>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Lst>
  <p:hf hdr="0"/>
  <p:txStyles>
    <p:titleStyle>
      <a:lvl1pPr algn="l" defTabSz="1007943" rtl="0" eaLnBrk="1" latinLnBrk="0" hangingPunct="1">
        <a:lnSpc>
          <a:spcPct val="90000"/>
        </a:lnSpc>
        <a:spcBef>
          <a:spcPct val="0"/>
        </a:spcBef>
        <a:buNone/>
        <a:defRPr sz="4850" kern="1200">
          <a:solidFill>
            <a:schemeClr val="tx1"/>
          </a:solidFill>
          <a:latin typeface="Karla" panose="020B0004030503030003" pitchFamily="34" charset="0"/>
          <a:ea typeface="+mj-ea"/>
          <a:cs typeface="+mj-cs"/>
        </a:defRPr>
      </a:lvl1pPr>
    </p:titleStyle>
    <p:bodyStyle>
      <a:lvl1pPr marL="251986" indent="-251986" algn="l" defTabSz="1007943" rtl="0" eaLnBrk="1" latinLnBrk="0" hangingPunct="1">
        <a:lnSpc>
          <a:spcPct val="90000"/>
        </a:lnSpc>
        <a:spcBef>
          <a:spcPts val="1102"/>
        </a:spcBef>
        <a:buFont typeface="Arial" panose="020B0604020202020204" pitchFamily="34" charset="0"/>
        <a:buChar char="•"/>
        <a:defRPr sz="3086" kern="1200">
          <a:solidFill>
            <a:schemeClr val="tx1"/>
          </a:solidFill>
          <a:latin typeface="Karla" panose="020B0004030503030003" pitchFamily="34" charset="0"/>
          <a:ea typeface="+mn-ea"/>
          <a:cs typeface="+mn-cs"/>
        </a:defRPr>
      </a:lvl1pPr>
      <a:lvl2pPr marL="755957" indent="-251986" algn="l" defTabSz="1007943" rtl="0" eaLnBrk="1" latinLnBrk="0" hangingPunct="1">
        <a:lnSpc>
          <a:spcPct val="90000"/>
        </a:lnSpc>
        <a:spcBef>
          <a:spcPts val="551"/>
        </a:spcBef>
        <a:buFont typeface="Arial" panose="020B0604020202020204" pitchFamily="34" charset="0"/>
        <a:buChar char="•"/>
        <a:defRPr sz="2646" kern="1200">
          <a:solidFill>
            <a:schemeClr val="tx1"/>
          </a:solidFill>
          <a:latin typeface="+mn-lt"/>
          <a:ea typeface="+mn-ea"/>
          <a:cs typeface="+mn-cs"/>
        </a:defRPr>
      </a:lvl2pPr>
      <a:lvl3pPr marL="1259929" indent="-251986" algn="l" defTabSz="1007943" rtl="0" eaLnBrk="1" latinLnBrk="0" hangingPunct="1">
        <a:lnSpc>
          <a:spcPct val="90000"/>
        </a:lnSpc>
        <a:spcBef>
          <a:spcPts val="551"/>
        </a:spcBef>
        <a:buFont typeface="Arial" panose="020B0604020202020204" pitchFamily="34" charset="0"/>
        <a:buChar char="•"/>
        <a:defRPr sz="2205" kern="1200">
          <a:solidFill>
            <a:schemeClr val="tx1"/>
          </a:solidFill>
          <a:latin typeface="+mn-lt"/>
          <a:ea typeface="+mn-ea"/>
          <a:cs typeface="+mn-cs"/>
        </a:defRPr>
      </a:lvl3pPr>
      <a:lvl4pPr marL="1763900"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4pPr>
      <a:lvl5pPr marL="2267872"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5pPr>
      <a:lvl6pPr marL="2771844"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6pPr>
      <a:lvl7pPr marL="3275815"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7pPr>
      <a:lvl8pPr marL="3779787"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8pPr>
      <a:lvl9pPr marL="4283758"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9pPr>
    </p:bodyStyle>
    <p:otherStyle>
      <a:defPPr>
        <a:defRPr lang="en-US"/>
      </a:defPPr>
      <a:lvl1pPr marL="0" algn="l" defTabSz="1007943" rtl="0" eaLnBrk="1" latinLnBrk="0" hangingPunct="1">
        <a:defRPr sz="1984" kern="1200">
          <a:solidFill>
            <a:schemeClr val="tx1"/>
          </a:solidFill>
          <a:latin typeface="+mn-lt"/>
          <a:ea typeface="+mn-ea"/>
          <a:cs typeface="+mn-cs"/>
        </a:defRPr>
      </a:lvl1pPr>
      <a:lvl2pPr marL="503972" algn="l" defTabSz="1007943" rtl="0" eaLnBrk="1" latinLnBrk="0" hangingPunct="1">
        <a:defRPr sz="1984" kern="1200">
          <a:solidFill>
            <a:schemeClr val="tx1"/>
          </a:solidFill>
          <a:latin typeface="+mn-lt"/>
          <a:ea typeface="+mn-ea"/>
          <a:cs typeface="+mn-cs"/>
        </a:defRPr>
      </a:lvl2pPr>
      <a:lvl3pPr marL="1007943" algn="l" defTabSz="1007943" rtl="0" eaLnBrk="1" latinLnBrk="0" hangingPunct="1">
        <a:defRPr sz="1984" kern="1200">
          <a:solidFill>
            <a:schemeClr val="tx1"/>
          </a:solidFill>
          <a:latin typeface="+mn-lt"/>
          <a:ea typeface="+mn-ea"/>
          <a:cs typeface="+mn-cs"/>
        </a:defRPr>
      </a:lvl3pPr>
      <a:lvl4pPr marL="1511915" algn="l" defTabSz="1007943" rtl="0" eaLnBrk="1" latinLnBrk="0" hangingPunct="1">
        <a:defRPr sz="1984" kern="1200">
          <a:solidFill>
            <a:schemeClr val="tx1"/>
          </a:solidFill>
          <a:latin typeface="+mn-lt"/>
          <a:ea typeface="+mn-ea"/>
          <a:cs typeface="+mn-cs"/>
        </a:defRPr>
      </a:lvl4pPr>
      <a:lvl5pPr marL="2015886" algn="l" defTabSz="1007943" rtl="0" eaLnBrk="1" latinLnBrk="0" hangingPunct="1">
        <a:defRPr sz="1984" kern="1200">
          <a:solidFill>
            <a:schemeClr val="tx1"/>
          </a:solidFill>
          <a:latin typeface="+mn-lt"/>
          <a:ea typeface="+mn-ea"/>
          <a:cs typeface="+mn-cs"/>
        </a:defRPr>
      </a:lvl5pPr>
      <a:lvl6pPr marL="2519858" algn="l" defTabSz="1007943" rtl="0" eaLnBrk="1" latinLnBrk="0" hangingPunct="1">
        <a:defRPr sz="1984" kern="1200">
          <a:solidFill>
            <a:schemeClr val="tx1"/>
          </a:solidFill>
          <a:latin typeface="+mn-lt"/>
          <a:ea typeface="+mn-ea"/>
          <a:cs typeface="+mn-cs"/>
        </a:defRPr>
      </a:lvl6pPr>
      <a:lvl7pPr marL="3023829" algn="l" defTabSz="1007943" rtl="0" eaLnBrk="1" latinLnBrk="0" hangingPunct="1">
        <a:defRPr sz="1984" kern="1200">
          <a:solidFill>
            <a:schemeClr val="tx1"/>
          </a:solidFill>
          <a:latin typeface="+mn-lt"/>
          <a:ea typeface="+mn-ea"/>
          <a:cs typeface="+mn-cs"/>
        </a:defRPr>
      </a:lvl7pPr>
      <a:lvl8pPr marL="3527801" algn="l" defTabSz="1007943" rtl="0" eaLnBrk="1" latinLnBrk="0" hangingPunct="1">
        <a:defRPr sz="1984" kern="1200">
          <a:solidFill>
            <a:schemeClr val="tx1"/>
          </a:solidFill>
          <a:latin typeface="+mn-lt"/>
          <a:ea typeface="+mn-ea"/>
          <a:cs typeface="+mn-cs"/>
        </a:defRPr>
      </a:lvl8pPr>
      <a:lvl9pPr marL="4031772" algn="l" defTabSz="1007943" rtl="0" eaLnBrk="1" latinLnBrk="0" hangingPunct="1">
        <a:defRPr sz="1984"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7.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9016173-D10D-4CD8-B887-EE2EDEB0A5DD}"/>
              </a:ext>
            </a:extLst>
          </p:cNvPr>
          <p:cNvSpPr>
            <a:spLocks noGrp="1"/>
          </p:cNvSpPr>
          <p:nvPr>
            <p:ph type="ctrTitle"/>
          </p:nvPr>
        </p:nvSpPr>
        <p:spPr/>
        <p:txBody>
          <a:bodyPr>
            <a:normAutofit/>
          </a:bodyPr>
          <a:lstStyle/>
          <a:p>
            <a:r>
              <a:rPr lang="it-IT" sz="5952" dirty="0"/>
              <a:t>Android </a:t>
            </a:r>
            <a:br>
              <a:rPr lang="it-IT" sz="5952" dirty="0"/>
            </a:br>
            <a:r>
              <a:rPr lang="it-IT" sz="5952" dirty="0"/>
              <a:t>Programming</a:t>
            </a:r>
          </a:p>
        </p:txBody>
      </p:sp>
      <p:sp>
        <p:nvSpPr>
          <p:cNvPr id="3" name="Sottotitolo 2">
            <a:extLst>
              <a:ext uri="{FF2B5EF4-FFF2-40B4-BE49-F238E27FC236}">
                <a16:creationId xmlns:a16="http://schemas.microsoft.com/office/drawing/2014/main" id="{3B5653A6-99C4-41A9-8D77-CC4C7868E1F2}"/>
              </a:ext>
            </a:extLst>
          </p:cNvPr>
          <p:cNvSpPr>
            <a:spLocks noGrp="1"/>
          </p:cNvSpPr>
          <p:nvPr>
            <p:ph type="subTitle" idx="1"/>
          </p:nvPr>
        </p:nvSpPr>
        <p:spPr>
          <a:xfrm>
            <a:off x="1260078" y="3970581"/>
            <a:ext cx="7560469" cy="487120"/>
          </a:xfrm>
        </p:spPr>
        <p:txBody>
          <a:bodyPr/>
          <a:lstStyle/>
          <a:p>
            <a:r>
              <a:rPr lang="it-IT" dirty="0"/>
              <a:t>Metodi di input</a:t>
            </a:r>
          </a:p>
          <a:p>
            <a:endParaRPr lang="it-IT" dirty="0"/>
          </a:p>
          <a:p>
            <a:endParaRPr lang="it-IT" dirty="0"/>
          </a:p>
          <a:p>
            <a:endParaRPr lang="it-IT" dirty="0"/>
          </a:p>
        </p:txBody>
      </p:sp>
      <p:sp>
        <p:nvSpPr>
          <p:cNvPr id="4" name="Segnaposto data 3">
            <a:extLst>
              <a:ext uri="{FF2B5EF4-FFF2-40B4-BE49-F238E27FC236}">
                <a16:creationId xmlns:a16="http://schemas.microsoft.com/office/drawing/2014/main" id="{A1BDFAB8-D276-4711-B318-98E5D3AC3F2D}"/>
              </a:ext>
            </a:extLst>
          </p:cNvPr>
          <p:cNvSpPr>
            <a:spLocks noGrp="1"/>
          </p:cNvSpPr>
          <p:nvPr>
            <p:ph type="dt" sz="half" idx="10"/>
          </p:nvPr>
        </p:nvSpPr>
        <p:spPr/>
        <p:txBody>
          <a:bodyPr/>
          <a:lstStyle/>
          <a:p>
            <a:pPr defTabSz="503972"/>
            <a:fld id="{3D879769-3978-49F5-A8F0-63B0CD0DBFCD}" type="datetime1">
              <a:rPr lang="it-IT">
                <a:solidFill>
                  <a:prstClr val="black">
                    <a:tint val="75000"/>
                  </a:prstClr>
                </a:solidFill>
                <a:latin typeface="Karla"/>
              </a:rPr>
              <a:pPr defTabSz="503972"/>
              <a:t>03/07/2021</a:t>
            </a:fld>
            <a:endParaRPr lang="it-IT">
              <a:solidFill>
                <a:prstClr val="black">
                  <a:tint val="75000"/>
                </a:prstClr>
              </a:solidFill>
              <a:latin typeface="Karla"/>
            </a:endParaRPr>
          </a:p>
        </p:txBody>
      </p:sp>
      <p:sp>
        <p:nvSpPr>
          <p:cNvPr id="5" name="Segnaposto piè di pagina 4">
            <a:extLst>
              <a:ext uri="{FF2B5EF4-FFF2-40B4-BE49-F238E27FC236}">
                <a16:creationId xmlns:a16="http://schemas.microsoft.com/office/drawing/2014/main" id="{F379661F-D52E-402E-93AA-0E2C8A40CC70}"/>
              </a:ext>
            </a:extLst>
          </p:cNvPr>
          <p:cNvSpPr>
            <a:spLocks noGrp="1"/>
          </p:cNvSpPr>
          <p:nvPr>
            <p:ph type="ftr" sz="quarter" idx="11"/>
          </p:nvPr>
        </p:nvSpPr>
        <p:spPr/>
        <p:txBody>
          <a:bodyPr/>
          <a:lstStyle/>
          <a:p>
            <a:pPr defTabSz="503972"/>
            <a:r>
              <a:rPr lang="it-IT">
                <a:solidFill>
                  <a:prstClr val="black">
                    <a:tint val="75000"/>
                  </a:prstClr>
                </a:solidFill>
                <a:latin typeface="Karla"/>
              </a:rPr>
              <a:t>Mobile Programming 2021</a:t>
            </a:r>
            <a:endParaRPr lang="it-IT" dirty="0">
              <a:solidFill>
                <a:prstClr val="black">
                  <a:tint val="75000"/>
                </a:prstClr>
              </a:solidFill>
              <a:latin typeface="Karla"/>
            </a:endParaRPr>
          </a:p>
        </p:txBody>
      </p:sp>
      <p:sp>
        <p:nvSpPr>
          <p:cNvPr id="6" name="Segnaposto numero diapositiva 5">
            <a:extLst>
              <a:ext uri="{FF2B5EF4-FFF2-40B4-BE49-F238E27FC236}">
                <a16:creationId xmlns:a16="http://schemas.microsoft.com/office/drawing/2014/main" id="{413C0FAC-9E8B-4CC7-B2B2-F532F9A11441}"/>
              </a:ext>
            </a:extLst>
          </p:cNvPr>
          <p:cNvSpPr>
            <a:spLocks noGrp="1"/>
          </p:cNvSpPr>
          <p:nvPr>
            <p:ph type="sldNum" sz="quarter" idx="12"/>
          </p:nvPr>
        </p:nvSpPr>
        <p:spPr/>
        <p:txBody>
          <a:bodyPr/>
          <a:lstStyle/>
          <a:p>
            <a:pPr defTabSz="503972"/>
            <a:fld id="{645066F0-4D30-4799-9F72-EBBB480C828E}" type="slidenum">
              <a:rPr lang="it-IT">
                <a:solidFill>
                  <a:prstClr val="black">
                    <a:tint val="75000"/>
                  </a:prstClr>
                </a:solidFill>
                <a:latin typeface="Karla"/>
              </a:rPr>
              <a:pPr defTabSz="503972"/>
              <a:t>1</a:t>
            </a:fld>
            <a:endParaRPr lang="it-IT" dirty="0">
              <a:solidFill>
                <a:prstClr val="black">
                  <a:tint val="75000"/>
                </a:prstClr>
              </a:solidFill>
              <a:latin typeface="Karla"/>
            </a:endParaRPr>
          </a:p>
        </p:txBody>
      </p:sp>
      <p:sp>
        <p:nvSpPr>
          <p:cNvPr id="8" name="CasellaDiTesto 7">
            <a:extLst>
              <a:ext uri="{FF2B5EF4-FFF2-40B4-BE49-F238E27FC236}">
                <a16:creationId xmlns:a16="http://schemas.microsoft.com/office/drawing/2014/main" id="{6DA4EBCD-53D6-437A-AC80-547C335396C5}"/>
              </a:ext>
            </a:extLst>
          </p:cNvPr>
          <p:cNvSpPr txBox="1"/>
          <p:nvPr/>
        </p:nvSpPr>
        <p:spPr>
          <a:xfrm>
            <a:off x="1711127" y="5091857"/>
            <a:ext cx="1250057" cy="646331"/>
          </a:xfrm>
          <a:prstGeom prst="rect">
            <a:avLst/>
          </a:prstGeom>
          <a:noFill/>
        </p:spPr>
        <p:txBody>
          <a:bodyPr wrap="square" rtlCol="0">
            <a:spAutoFit/>
          </a:bodyPr>
          <a:lstStyle/>
          <a:p>
            <a:pPr algn="ctr"/>
            <a:r>
              <a:rPr lang="it-IT" dirty="0"/>
              <a:t>Michele Tosi</a:t>
            </a:r>
          </a:p>
        </p:txBody>
      </p:sp>
      <p:sp>
        <p:nvSpPr>
          <p:cNvPr id="9" name="CasellaDiTesto 8">
            <a:extLst>
              <a:ext uri="{FF2B5EF4-FFF2-40B4-BE49-F238E27FC236}">
                <a16:creationId xmlns:a16="http://schemas.microsoft.com/office/drawing/2014/main" id="{7DF72C8B-A448-4F5C-A879-E7CCEB3C4BE4}"/>
              </a:ext>
            </a:extLst>
          </p:cNvPr>
          <p:cNvSpPr txBox="1"/>
          <p:nvPr/>
        </p:nvSpPr>
        <p:spPr>
          <a:xfrm>
            <a:off x="4546924" y="4931220"/>
            <a:ext cx="986776" cy="923330"/>
          </a:xfrm>
          <a:prstGeom prst="rect">
            <a:avLst/>
          </a:prstGeom>
          <a:noFill/>
        </p:spPr>
        <p:txBody>
          <a:bodyPr wrap="square" rtlCol="0">
            <a:spAutoFit/>
          </a:bodyPr>
          <a:lstStyle/>
          <a:p>
            <a:pPr algn="ctr"/>
            <a:r>
              <a:rPr lang="it-IT" dirty="0" err="1"/>
              <a:t>Anuar</a:t>
            </a:r>
            <a:r>
              <a:rPr lang="it-IT" dirty="0"/>
              <a:t>   </a:t>
            </a:r>
          </a:p>
          <a:p>
            <a:pPr algn="ctr"/>
            <a:r>
              <a:rPr lang="it-IT" dirty="0"/>
              <a:t>Elio   </a:t>
            </a:r>
          </a:p>
          <a:p>
            <a:pPr algn="ctr"/>
            <a:r>
              <a:rPr lang="it-IT" dirty="0"/>
              <a:t>Magliari</a:t>
            </a:r>
          </a:p>
        </p:txBody>
      </p:sp>
      <p:sp>
        <p:nvSpPr>
          <p:cNvPr id="10" name="CasellaDiTesto 9">
            <a:extLst>
              <a:ext uri="{FF2B5EF4-FFF2-40B4-BE49-F238E27FC236}">
                <a16:creationId xmlns:a16="http://schemas.microsoft.com/office/drawing/2014/main" id="{99D1FCE8-7C6C-4DA1-A0DE-822F46136A4A}"/>
              </a:ext>
            </a:extLst>
          </p:cNvPr>
          <p:cNvSpPr txBox="1"/>
          <p:nvPr/>
        </p:nvSpPr>
        <p:spPr>
          <a:xfrm>
            <a:off x="7119440" y="5069719"/>
            <a:ext cx="1368471" cy="646331"/>
          </a:xfrm>
          <a:prstGeom prst="rect">
            <a:avLst/>
          </a:prstGeom>
          <a:noFill/>
        </p:spPr>
        <p:txBody>
          <a:bodyPr wrap="square" rtlCol="0">
            <a:spAutoFit/>
          </a:bodyPr>
          <a:lstStyle/>
          <a:p>
            <a:pPr algn="ctr"/>
            <a:r>
              <a:rPr lang="it-IT" dirty="0"/>
              <a:t>Marina </a:t>
            </a:r>
          </a:p>
          <a:p>
            <a:pPr algn="ctr"/>
            <a:r>
              <a:rPr lang="it-IT" dirty="0" err="1"/>
              <a:t>Sotiropoulos</a:t>
            </a:r>
            <a:endParaRPr lang="it-IT" dirty="0"/>
          </a:p>
        </p:txBody>
      </p:sp>
    </p:spTree>
    <p:extLst>
      <p:ext uri="{BB962C8B-B14F-4D97-AF65-F5344CB8AC3E}">
        <p14:creationId xmlns:p14="http://schemas.microsoft.com/office/powerpoint/2010/main" val="11923119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45D325D-9A16-49CA-A0C9-D07EE405076F}"/>
              </a:ext>
            </a:extLst>
          </p:cNvPr>
          <p:cNvSpPr>
            <a:spLocks noGrp="1"/>
          </p:cNvSpPr>
          <p:nvPr>
            <p:ph type="title"/>
          </p:nvPr>
        </p:nvSpPr>
        <p:spPr/>
        <p:txBody>
          <a:bodyPr>
            <a:normAutofit/>
          </a:bodyPr>
          <a:lstStyle/>
          <a:p>
            <a:r>
              <a:rPr lang="it-IT" sz="3968" dirty="0"/>
              <a:t>Gestione della messa a fuoco - 2</a:t>
            </a:r>
          </a:p>
        </p:txBody>
      </p:sp>
      <p:sp>
        <p:nvSpPr>
          <p:cNvPr id="3" name="Segnaposto piè di pagina 2">
            <a:extLst>
              <a:ext uri="{FF2B5EF4-FFF2-40B4-BE49-F238E27FC236}">
                <a16:creationId xmlns:a16="http://schemas.microsoft.com/office/drawing/2014/main" id="{68C7D441-69FB-41B2-AAA5-B6AC4DCA81CC}"/>
              </a:ext>
            </a:extLst>
          </p:cNvPr>
          <p:cNvSpPr>
            <a:spLocks noGrp="1"/>
          </p:cNvSpPr>
          <p:nvPr>
            <p:ph type="ftr" sz="quarter" idx="11"/>
          </p:nvPr>
        </p:nvSpPr>
        <p:spPr/>
        <p:txBody>
          <a:bodyPr/>
          <a:lstStyle/>
          <a:p>
            <a:pPr defTabSz="503972"/>
            <a:r>
              <a:rPr lang="it-IT">
                <a:solidFill>
                  <a:prstClr val="black">
                    <a:tint val="75000"/>
                  </a:prstClr>
                </a:solidFill>
                <a:latin typeface="Karla"/>
              </a:rPr>
              <a:t>Mobile Programming 2021</a:t>
            </a:r>
            <a:endParaRPr lang="it-IT" dirty="0">
              <a:solidFill>
                <a:prstClr val="black">
                  <a:tint val="75000"/>
                </a:prstClr>
              </a:solidFill>
              <a:latin typeface="Karla"/>
            </a:endParaRPr>
          </a:p>
        </p:txBody>
      </p:sp>
      <p:sp>
        <p:nvSpPr>
          <p:cNvPr id="4" name="Segnaposto numero diapositiva 3">
            <a:extLst>
              <a:ext uri="{FF2B5EF4-FFF2-40B4-BE49-F238E27FC236}">
                <a16:creationId xmlns:a16="http://schemas.microsoft.com/office/drawing/2014/main" id="{B201CF5F-E16C-46B9-B0E6-893803D8E0ED}"/>
              </a:ext>
            </a:extLst>
          </p:cNvPr>
          <p:cNvSpPr>
            <a:spLocks noGrp="1"/>
          </p:cNvSpPr>
          <p:nvPr>
            <p:ph type="sldNum" sz="quarter" idx="12"/>
          </p:nvPr>
        </p:nvSpPr>
        <p:spPr/>
        <p:txBody>
          <a:bodyPr/>
          <a:lstStyle/>
          <a:p>
            <a:pPr defTabSz="503972"/>
            <a:fld id="{645066F0-4D30-4799-9F72-EBBB480C828E}" type="slidenum">
              <a:rPr lang="it-IT">
                <a:solidFill>
                  <a:prstClr val="black">
                    <a:tint val="75000"/>
                  </a:prstClr>
                </a:solidFill>
                <a:latin typeface="Karla"/>
              </a:rPr>
              <a:pPr defTabSz="503972"/>
              <a:t>10</a:t>
            </a:fld>
            <a:endParaRPr lang="it-IT">
              <a:solidFill>
                <a:prstClr val="black">
                  <a:tint val="75000"/>
                </a:prstClr>
              </a:solidFill>
              <a:latin typeface="Karla"/>
            </a:endParaRPr>
          </a:p>
        </p:txBody>
      </p:sp>
      <p:sp>
        <p:nvSpPr>
          <p:cNvPr id="5" name="Segnaposto data 4">
            <a:extLst>
              <a:ext uri="{FF2B5EF4-FFF2-40B4-BE49-F238E27FC236}">
                <a16:creationId xmlns:a16="http://schemas.microsoft.com/office/drawing/2014/main" id="{4D01141C-D3F7-426F-B4BA-45156BF2E96E}"/>
              </a:ext>
            </a:extLst>
          </p:cNvPr>
          <p:cNvSpPr>
            <a:spLocks noGrp="1"/>
          </p:cNvSpPr>
          <p:nvPr>
            <p:ph type="dt" sz="half" idx="10"/>
          </p:nvPr>
        </p:nvSpPr>
        <p:spPr/>
        <p:txBody>
          <a:bodyPr/>
          <a:lstStyle/>
          <a:p>
            <a:pPr defTabSz="503972"/>
            <a:fld id="{B676431C-B002-4165-B42A-0E7F7930A3D2}" type="datetime1">
              <a:rPr lang="it-IT">
                <a:solidFill>
                  <a:prstClr val="black">
                    <a:tint val="75000"/>
                  </a:prstClr>
                </a:solidFill>
                <a:latin typeface="Karla"/>
              </a:rPr>
              <a:pPr defTabSz="503972"/>
              <a:t>03/07/2021</a:t>
            </a:fld>
            <a:endParaRPr lang="it-IT" dirty="0">
              <a:solidFill>
                <a:prstClr val="black">
                  <a:tint val="75000"/>
                </a:prstClr>
              </a:solidFill>
              <a:latin typeface="Karla"/>
            </a:endParaRPr>
          </a:p>
        </p:txBody>
      </p:sp>
      <p:sp>
        <p:nvSpPr>
          <p:cNvPr id="6" name="Segnaposto testo 5">
            <a:extLst>
              <a:ext uri="{FF2B5EF4-FFF2-40B4-BE49-F238E27FC236}">
                <a16:creationId xmlns:a16="http://schemas.microsoft.com/office/drawing/2014/main" id="{03C80C25-EA16-45EA-B08F-AAC75E49728F}"/>
              </a:ext>
            </a:extLst>
          </p:cNvPr>
          <p:cNvSpPr>
            <a:spLocks noGrp="1"/>
          </p:cNvSpPr>
          <p:nvPr>
            <p:ph type="body" sz="quarter" idx="13"/>
          </p:nvPr>
        </p:nvSpPr>
        <p:spPr>
          <a:xfrm>
            <a:off x="693499" y="1609930"/>
            <a:ext cx="8693626" cy="5151676"/>
          </a:xfrm>
        </p:spPr>
        <p:txBody>
          <a:bodyPr>
            <a:normAutofit/>
          </a:bodyPr>
          <a:lstStyle/>
          <a:p>
            <a:r>
              <a:rPr lang="it-IT" sz="2205" dirty="0"/>
              <a:t>Il movimento della messa a fuoco si basa su un algoritmo che trova l’elemento più vicino in una determinata direzione. </a:t>
            </a:r>
          </a:p>
          <a:p>
            <a:r>
              <a:rPr lang="it-IT" sz="2205" dirty="0"/>
              <a:t>In rari casi, l’algoritmo predefinito potrebbe non corrispondere al comportamento previsto dallo sviluppatore.</a:t>
            </a:r>
          </a:p>
          <a:p>
            <a:r>
              <a:rPr lang="it-IT" sz="2205" dirty="0"/>
              <a:t>In queste situazioni, è possibile fornire </a:t>
            </a:r>
            <a:r>
              <a:rPr lang="it-IT" sz="2205" dirty="0" err="1"/>
              <a:t>override</a:t>
            </a:r>
            <a:r>
              <a:rPr lang="it-IT" sz="2205" dirty="0"/>
              <a:t> espliciti con i seguenti attributi XML nel file di layout:</a:t>
            </a:r>
          </a:p>
          <a:p>
            <a:pPr lvl="1"/>
            <a:r>
              <a:rPr lang="en-US" sz="1984" dirty="0" err="1">
                <a:latin typeface="Courier New" panose="02070309020205020404" pitchFamily="49" charset="0"/>
                <a:cs typeface="Courier New" panose="02070309020205020404" pitchFamily="49" charset="0"/>
              </a:rPr>
              <a:t>nextFocusDown</a:t>
            </a:r>
            <a:endParaRPr lang="en-US" sz="1984" dirty="0">
              <a:latin typeface="Courier New" panose="02070309020205020404" pitchFamily="49" charset="0"/>
              <a:cs typeface="Courier New" panose="02070309020205020404" pitchFamily="49" charset="0"/>
            </a:endParaRPr>
          </a:p>
          <a:p>
            <a:pPr lvl="1"/>
            <a:r>
              <a:rPr lang="en-US" sz="1984" dirty="0" err="1">
                <a:latin typeface="Courier New" panose="02070309020205020404" pitchFamily="49" charset="0"/>
                <a:cs typeface="Courier New" panose="02070309020205020404" pitchFamily="49" charset="0"/>
              </a:rPr>
              <a:t>nextFocusLeft</a:t>
            </a:r>
            <a:endParaRPr lang="en-US" sz="1984" dirty="0">
              <a:latin typeface="Courier New" panose="02070309020205020404" pitchFamily="49" charset="0"/>
              <a:cs typeface="Courier New" panose="02070309020205020404" pitchFamily="49" charset="0"/>
            </a:endParaRPr>
          </a:p>
          <a:p>
            <a:pPr lvl="1"/>
            <a:r>
              <a:rPr lang="en-US" sz="1984" dirty="0" err="1">
                <a:latin typeface="Courier New" panose="02070309020205020404" pitchFamily="49" charset="0"/>
                <a:cs typeface="Courier New" panose="02070309020205020404" pitchFamily="49" charset="0"/>
              </a:rPr>
              <a:t>nextFocusRight</a:t>
            </a:r>
            <a:endParaRPr lang="en-US" sz="1984" dirty="0">
              <a:latin typeface="Courier New" panose="02070309020205020404" pitchFamily="49" charset="0"/>
              <a:cs typeface="Courier New" panose="02070309020205020404" pitchFamily="49" charset="0"/>
            </a:endParaRPr>
          </a:p>
          <a:p>
            <a:pPr lvl="1"/>
            <a:r>
              <a:rPr lang="en-US" sz="1984" dirty="0" err="1">
                <a:latin typeface="Courier New" panose="02070309020205020404" pitchFamily="49" charset="0"/>
                <a:cs typeface="Courier New" panose="02070309020205020404" pitchFamily="49" charset="0"/>
              </a:rPr>
              <a:t>nextFocusUp</a:t>
            </a:r>
            <a:endParaRPr lang="it-IT" sz="1984"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7822921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6208241-D912-43D0-BC10-EBD8307D0773}"/>
              </a:ext>
            </a:extLst>
          </p:cNvPr>
          <p:cNvSpPr>
            <a:spLocks noGrp="1"/>
          </p:cNvSpPr>
          <p:nvPr>
            <p:ph type="title"/>
          </p:nvPr>
        </p:nvSpPr>
        <p:spPr/>
        <p:txBody>
          <a:bodyPr>
            <a:normAutofit/>
          </a:bodyPr>
          <a:lstStyle/>
          <a:p>
            <a:r>
              <a:rPr lang="it-IT" sz="3968" dirty="0"/>
              <a:t>Gestione della messa a fuoco - 3</a:t>
            </a:r>
          </a:p>
        </p:txBody>
      </p:sp>
      <p:sp>
        <p:nvSpPr>
          <p:cNvPr id="3" name="Segnaposto piè di pagina 2">
            <a:extLst>
              <a:ext uri="{FF2B5EF4-FFF2-40B4-BE49-F238E27FC236}">
                <a16:creationId xmlns:a16="http://schemas.microsoft.com/office/drawing/2014/main" id="{4F52B3F6-5874-4E64-9389-D8610F4AB7FC}"/>
              </a:ext>
            </a:extLst>
          </p:cNvPr>
          <p:cNvSpPr>
            <a:spLocks noGrp="1"/>
          </p:cNvSpPr>
          <p:nvPr>
            <p:ph type="ftr" sz="quarter" idx="11"/>
          </p:nvPr>
        </p:nvSpPr>
        <p:spPr/>
        <p:txBody>
          <a:bodyPr/>
          <a:lstStyle/>
          <a:p>
            <a:pPr defTabSz="503972"/>
            <a:r>
              <a:rPr lang="it-IT">
                <a:solidFill>
                  <a:prstClr val="black">
                    <a:tint val="75000"/>
                  </a:prstClr>
                </a:solidFill>
                <a:latin typeface="Karla"/>
              </a:rPr>
              <a:t>Mobile Programming 2021</a:t>
            </a:r>
            <a:endParaRPr lang="it-IT" dirty="0">
              <a:solidFill>
                <a:prstClr val="black">
                  <a:tint val="75000"/>
                </a:prstClr>
              </a:solidFill>
              <a:latin typeface="Karla"/>
            </a:endParaRPr>
          </a:p>
        </p:txBody>
      </p:sp>
      <p:sp>
        <p:nvSpPr>
          <p:cNvPr id="4" name="Segnaposto numero diapositiva 3">
            <a:extLst>
              <a:ext uri="{FF2B5EF4-FFF2-40B4-BE49-F238E27FC236}">
                <a16:creationId xmlns:a16="http://schemas.microsoft.com/office/drawing/2014/main" id="{982C6ED6-1BDF-48B8-9484-6B7746F07062}"/>
              </a:ext>
            </a:extLst>
          </p:cNvPr>
          <p:cNvSpPr>
            <a:spLocks noGrp="1"/>
          </p:cNvSpPr>
          <p:nvPr>
            <p:ph type="sldNum" sz="quarter" idx="12"/>
          </p:nvPr>
        </p:nvSpPr>
        <p:spPr/>
        <p:txBody>
          <a:bodyPr/>
          <a:lstStyle/>
          <a:p>
            <a:pPr defTabSz="503972"/>
            <a:fld id="{645066F0-4D30-4799-9F72-EBBB480C828E}" type="slidenum">
              <a:rPr lang="it-IT">
                <a:solidFill>
                  <a:prstClr val="black">
                    <a:tint val="75000"/>
                  </a:prstClr>
                </a:solidFill>
                <a:latin typeface="Karla"/>
              </a:rPr>
              <a:pPr defTabSz="503972"/>
              <a:t>11</a:t>
            </a:fld>
            <a:endParaRPr lang="it-IT">
              <a:solidFill>
                <a:prstClr val="black">
                  <a:tint val="75000"/>
                </a:prstClr>
              </a:solidFill>
              <a:latin typeface="Karla"/>
            </a:endParaRPr>
          </a:p>
        </p:txBody>
      </p:sp>
      <p:sp>
        <p:nvSpPr>
          <p:cNvPr id="5" name="Segnaposto data 4">
            <a:extLst>
              <a:ext uri="{FF2B5EF4-FFF2-40B4-BE49-F238E27FC236}">
                <a16:creationId xmlns:a16="http://schemas.microsoft.com/office/drawing/2014/main" id="{B0A29FF1-A06E-4EC0-BE3B-A729C1F60806}"/>
              </a:ext>
            </a:extLst>
          </p:cNvPr>
          <p:cNvSpPr>
            <a:spLocks noGrp="1"/>
          </p:cNvSpPr>
          <p:nvPr>
            <p:ph type="dt" sz="half" idx="10"/>
          </p:nvPr>
        </p:nvSpPr>
        <p:spPr/>
        <p:txBody>
          <a:bodyPr/>
          <a:lstStyle/>
          <a:p>
            <a:pPr defTabSz="503972"/>
            <a:fld id="{B676431C-B002-4165-B42A-0E7F7930A3D2}" type="datetime1">
              <a:rPr lang="it-IT">
                <a:solidFill>
                  <a:prstClr val="black">
                    <a:tint val="75000"/>
                  </a:prstClr>
                </a:solidFill>
                <a:latin typeface="Karla"/>
              </a:rPr>
              <a:pPr defTabSz="503972"/>
              <a:t>03/07/2021</a:t>
            </a:fld>
            <a:endParaRPr lang="it-IT" dirty="0">
              <a:solidFill>
                <a:prstClr val="black">
                  <a:tint val="75000"/>
                </a:prstClr>
              </a:solidFill>
              <a:latin typeface="Karla"/>
            </a:endParaRPr>
          </a:p>
        </p:txBody>
      </p:sp>
      <p:sp>
        <p:nvSpPr>
          <p:cNvPr id="6" name="Segnaposto testo 5">
            <a:extLst>
              <a:ext uri="{FF2B5EF4-FFF2-40B4-BE49-F238E27FC236}">
                <a16:creationId xmlns:a16="http://schemas.microsoft.com/office/drawing/2014/main" id="{2513D33D-5044-4CFE-93B0-B1602027DE6F}"/>
              </a:ext>
            </a:extLst>
          </p:cNvPr>
          <p:cNvSpPr>
            <a:spLocks noGrp="1"/>
          </p:cNvSpPr>
          <p:nvPr>
            <p:ph type="body" sz="quarter" idx="13"/>
          </p:nvPr>
        </p:nvSpPr>
        <p:spPr>
          <a:xfrm>
            <a:off x="693499" y="1609930"/>
            <a:ext cx="8693626" cy="5151676"/>
          </a:xfrm>
        </p:spPr>
        <p:txBody>
          <a:bodyPr>
            <a:normAutofit/>
          </a:bodyPr>
          <a:lstStyle/>
          <a:p>
            <a:r>
              <a:rPr lang="it-IT" sz="2205" dirty="0"/>
              <a:t>Se si desidera dichiarare una </a:t>
            </a:r>
            <a:r>
              <a:rPr lang="it-IT" sz="2205" dirty="0" err="1"/>
              <a:t>View</a:t>
            </a:r>
            <a:r>
              <a:rPr lang="it-IT" sz="2205" dirty="0"/>
              <a:t> come attivabile nell’interfaccia utente (quando tradizionalmente non lo è), si può aggiungere alla </a:t>
            </a:r>
            <a:r>
              <a:rPr lang="it-IT" sz="2205" dirty="0" err="1"/>
              <a:t>View</a:t>
            </a:r>
            <a:r>
              <a:rPr lang="it-IT" sz="2205" dirty="0"/>
              <a:t> l’attributo XML </a:t>
            </a:r>
            <a:r>
              <a:rPr lang="it-IT" sz="1984" dirty="0" err="1">
                <a:latin typeface="Courier New" panose="02070309020205020404" pitchFamily="49" charset="0"/>
                <a:cs typeface="Courier New" panose="02070309020205020404" pitchFamily="49" charset="0"/>
              </a:rPr>
              <a:t>android:focusable</a:t>
            </a:r>
            <a:r>
              <a:rPr lang="it-IT" sz="1984" dirty="0">
                <a:latin typeface="Courier New" panose="02070309020205020404" pitchFamily="49" charset="0"/>
                <a:cs typeface="Courier New" panose="02070309020205020404" pitchFamily="49" charset="0"/>
              </a:rPr>
              <a:t> </a:t>
            </a:r>
            <a:r>
              <a:rPr lang="it-IT" sz="2205" dirty="0"/>
              <a:t>nella dichiarazione del layout, impostando il valore </a:t>
            </a:r>
            <a:r>
              <a:rPr lang="it-IT" sz="1984" dirty="0" err="1">
                <a:latin typeface="Courier New" panose="02070309020205020404" pitchFamily="49" charset="0"/>
                <a:cs typeface="Courier New" panose="02070309020205020404" pitchFamily="49" charset="0"/>
              </a:rPr>
              <a:t>true</a:t>
            </a:r>
            <a:r>
              <a:rPr lang="it-IT" sz="2205" dirty="0"/>
              <a:t>.</a:t>
            </a:r>
          </a:p>
          <a:p>
            <a:r>
              <a:rPr lang="it-IT" sz="2205" dirty="0"/>
              <a:t>Si può anche dichiarare una </a:t>
            </a:r>
            <a:r>
              <a:rPr lang="it-IT" sz="2205" dirty="0" err="1"/>
              <a:t>View</a:t>
            </a:r>
            <a:r>
              <a:rPr lang="it-IT" sz="2205" dirty="0"/>
              <a:t> come attivabile in modalità touch usando </a:t>
            </a:r>
            <a:r>
              <a:rPr lang="it-IT" sz="1984" dirty="0" err="1">
                <a:latin typeface="Courier New" panose="02070309020205020404" pitchFamily="49" charset="0"/>
                <a:cs typeface="Courier New" panose="02070309020205020404" pitchFamily="49" charset="0"/>
              </a:rPr>
              <a:t>android:focusableInTouchMode</a:t>
            </a:r>
            <a:r>
              <a:rPr lang="it-IT" sz="2205" dirty="0"/>
              <a:t>.</a:t>
            </a:r>
          </a:p>
          <a:p>
            <a:r>
              <a:rPr lang="it-IT" sz="2205" dirty="0"/>
              <a:t>Per richiedere che una </a:t>
            </a:r>
            <a:r>
              <a:rPr lang="it-IT" sz="2205" dirty="0" err="1"/>
              <a:t>View</a:t>
            </a:r>
            <a:r>
              <a:rPr lang="it-IT" sz="2205" dirty="0"/>
              <a:t> particolare sia messa a fuoco, chiamare </a:t>
            </a:r>
            <a:r>
              <a:rPr lang="it-IT" sz="1984" dirty="0" err="1">
                <a:latin typeface="Courier New" panose="02070309020205020404" pitchFamily="49" charset="0"/>
                <a:cs typeface="Courier New" panose="02070309020205020404" pitchFamily="49" charset="0"/>
              </a:rPr>
              <a:t>requestFocus</a:t>
            </a:r>
            <a:r>
              <a:rPr lang="it-IT" sz="1984" dirty="0">
                <a:latin typeface="Courier New" panose="02070309020205020404" pitchFamily="49" charset="0"/>
                <a:cs typeface="Courier New" panose="02070309020205020404" pitchFamily="49" charset="0"/>
              </a:rPr>
              <a:t>()</a:t>
            </a:r>
            <a:r>
              <a:rPr lang="it-IT" sz="2205" dirty="0"/>
              <a:t>. </a:t>
            </a:r>
          </a:p>
          <a:p>
            <a:r>
              <a:rPr lang="it-IT" sz="2205" dirty="0"/>
              <a:t>Per ricevere una notifica quando una </a:t>
            </a:r>
            <a:r>
              <a:rPr lang="it-IT" sz="2205" dirty="0" err="1"/>
              <a:t>View</a:t>
            </a:r>
            <a:r>
              <a:rPr lang="it-IT" sz="2205" dirty="0"/>
              <a:t> riceve o perde lo stato di focus attivo, utilizzare </a:t>
            </a:r>
            <a:r>
              <a:rPr lang="it-IT" sz="1984" dirty="0" err="1">
                <a:latin typeface="Courier New" panose="02070309020205020404" pitchFamily="49" charset="0"/>
                <a:cs typeface="Courier New" panose="02070309020205020404" pitchFamily="49" charset="0"/>
              </a:rPr>
              <a:t>onFocusChange</a:t>
            </a:r>
            <a:r>
              <a:rPr lang="it-IT" sz="1984" dirty="0">
                <a:latin typeface="Courier New" panose="02070309020205020404" pitchFamily="49" charset="0"/>
                <a:cs typeface="Courier New" panose="02070309020205020404" pitchFamily="49" charset="0"/>
              </a:rPr>
              <a:t>()</a:t>
            </a:r>
            <a:r>
              <a:rPr lang="it-IT" sz="2205" dirty="0"/>
              <a:t>.</a:t>
            </a:r>
          </a:p>
        </p:txBody>
      </p:sp>
    </p:spTree>
    <p:extLst>
      <p:ext uri="{BB962C8B-B14F-4D97-AF65-F5344CB8AC3E}">
        <p14:creationId xmlns:p14="http://schemas.microsoft.com/office/powerpoint/2010/main" val="9364602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9C0B5E0-B26A-4DB0-89E3-90A4599AC147}"/>
              </a:ext>
            </a:extLst>
          </p:cNvPr>
          <p:cNvSpPr>
            <a:spLocks noGrp="1"/>
          </p:cNvSpPr>
          <p:nvPr>
            <p:ph type="title"/>
          </p:nvPr>
        </p:nvSpPr>
        <p:spPr/>
        <p:txBody>
          <a:bodyPr/>
          <a:lstStyle/>
          <a:p>
            <a:r>
              <a:rPr lang="it-IT" dirty="0"/>
              <a:t>Esempio </a:t>
            </a:r>
            <a:r>
              <a:rPr lang="it-IT" dirty="0" err="1"/>
              <a:t>android</a:t>
            </a:r>
            <a:r>
              <a:rPr lang="it-IT" dirty="0"/>
              <a:t>: </a:t>
            </a:r>
            <a:r>
              <a:rPr lang="it-IT" dirty="0" err="1"/>
              <a:t>focusable</a:t>
            </a:r>
            <a:endParaRPr lang="it-IT" dirty="0"/>
          </a:p>
        </p:txBody>
      </p:sp>
      <p:sp>
        <p:nvSpPr>
          <p:cNvPr id="3" name="Segnaposto piè di pagina 2">
            <a:extLst>
              <a:ext uri="{FF2B5EF4-FFF2-40B4-BE49-F238E27FC236}">
                <a16:creationId xmlns:a16="http://schemas.microsoft.com/office/drawing/2014/main" id="{A6D35B6F-58E5-41BD-AD23-E77DB7DEF55C}"/>
              </a:ext>
            </a:extLst>
          </p:cNvPr>
          <p:cNvSpPr>
            <a:spLocks noGrp="1"/>
          </p:cNvSpPr>
          <p:nvPr>
            <p:ph type="ftr" sz="quarter" idx="11"/>
          </p:nvPr>
        </p:nvSpPr>
        <p:spPr/>
        <p:txBody>
          <a:bodyPr/>
          <a:lstStyle/>
          <a:p>
            <a:r>
              <a:rPr lang="it-IT"/>
              <a:t>Mobile Programming 2021</a:t>
            </a:r>
            <a:endParaRPr lang="it-IT" dirty="0"/>
          </a:p>
        </p:txBody>
      </p:sp>
      <p:sp>
        <p:nvSpPr>
          <p:cNvPr id="4" name="Segnaposto numero diapositiva 3">
            <a:extLst>
              <a:ext uri="{FF2B5EF4-FFF2-40B4-BE49-F238E27FC236}">
                <a16:creationId xmlns:a16="http://schemas.microsoft.com/office/drawing/2014/main" id="{AC7FDBE7-60A4-46E1-8DBF-F425AE15B004}"/>
              </a:ext>
            </a:extLst>
          </p:cNvPr>
          <p:cNvSpPr>
            <a:spLocks noGrp="1"/>
          </p:cNvSpPr>
          <p:nvPr>
            <p:ph type="sldNum" sz="quarter" idx="12"/>
          </p:nvPr>
        </p:nvSpPr>
        <p:spPr/>
        <p:txBody>
          <a:bodyPr/>
          <a:lstStyle/>
          <a:p>
            <a:fld id="{645066F0-4D30-4799-9F72-EBBB480C828E}" type="slidenum">
              <a:rPr lang="it-IT" smtClean="0"/>
              <a:t>12</a:t>
            </a:fld>
            <a:endParaRPr lang="it-IT"/>
          </a:p>
        </p:txBody>
      </p:sp>
      <p:sp>
        <p:nvSpPr>
          <p:cNvPr id="5" name="Segnaposto data 4">
            <a:extLst>
              <a:ext uri="{FF2B5EF4-FFF2-40B4-BE49-F238E27FC236}">
                <a16:creationId xmlns:a16="http://schemas.microsoft.com/office/drawing/2014/main" id="{B0CFA642-A8D4-4878-AD9F-6269F9D4EB4D}"/>
              </a:ext>
            </a:extLst>
          </p:cNvPr>
          <p:cNvSpPr>
            <a:spLocks noGrp="1"/>
          </p:cNvSpPr>
          <p:nvPr>
            <p:ph type="dt" sz="half" idx="10"/>
          </p:nvPr>
        </p:nvSpPr>
        <p:spPr/>
        <p:txBody>
          <a:bodyPr/>
          <a:lstStyle/>
          <a:p>
            <a:fld id="{B676431C-B002-4165-B42A-0E7F7930A3D2}" type="datetime1">
              <a:rPr lang="it-IT" smtClean="0"/>
              <a:t>03/07/2021</a:t>
            </a:fld>
            <a:endParaRPr lang="it-IT" dirty="0"/>
          </a:p>
        </p:txBody>
      </p:sp>
      <p:sp>
        <p:nvSpPr>
          <p:cNvPr id="7" name="Rectangle 1">
            <a:extLst>
              <a:ext uri="{FF2B5EF4-FFF2-40B4-BE49-F238E27FC236}">
                <a16:creationId xmlns:a16="http://schemas.microsoft.com/office/drawing/2014/main" id="{C73FE1BA-8CF4-405A-8682-99C0CC781F00}"/>
              </a:ext>
            </a:extLst>
          </p:cNvPr>
          <p:cNvSpPr>
            <a:spLocks noGrp="1" noChangeArrowheads="1"/>
          </p:cNvSpPr>
          <p:nvPr>
            <p:ph type="body" sz="quarter" idx="13"/>
          </p:nvPr>
        </p:nvSpPr>
        <p:spPr bwMode="auto">
          <a:xfrm>
            <a:off x="5040312" y="2098142"/>
            <a:ext cx="4687502" cy="378565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200" b="0" i="0" u="none" strike="noStrike" cap="none" normalizeH="0" baseline="0" dirty="0">
                <a:ln>
                  <a:noFill/>
                </a:ln>
                <a:solidFill>
                  <a:srgbClr val="080808"/>
                </a:solidFill>
                <a:effectLst/>
                <a:latin typeface="Consolas" panose="020B0609020204030204" pitchFamily="49" charset="0"/>
              </a:rPr>
              <a:t>&lt;</a:t>
            </a:r>
            <a:r>
              <a:rPr kumimoji="0" lang="it-IT" altLang="it-IT" sz="1200" b="0" i="0" u="none" strike="noStrike" cap="none" normalizeH="0" baseline="0" dirty="0" err="1">
                <a:ln>
                  <a:noFill/>
                </a:ln>
                <a:solidFill>
                  <a:srgbClr val="0033B3"/>
                </a:solidFill>
                <a:effectLst/>
                <a:latin typeface="Consolas" panose="020B0609020204030204" pitchFamily="49" charset="0"/>
              </a:rPr>
              <a:t>EditText</a:t>
            </a:r>
            <a:br>
              <a:rPr kumimoji="0" lang="it-IT" altLang="it-IT" sz="1200" b="0" i="0" u="none" strike="noStrike" cap="none" normalizeH="0" baseline="0" dirty="0">
                <a:ln>
                  <a:noFill/>
                </a:ln>
                <a:solidFill>
                  <a:srgbClr val="0033B3"/>
                </a:solidFill>
                <a:effectLst/>
                <a:latin typeface="Consolas" panose="020B0609020204030204" pitchFamily="49" charset="0"/>
              </a:rPr>
            </a:br>
            <a:r>
              <a:rPr kumimoji="0" lang="it-IT" altLang="it-IT" sz="1200" b="0" i="0" u="none" strike="noStrike" cap="none" normalizeH="0" baseline="0" dirty="0">
                <a:ln>
                  <a:noFill/>
                </a:ln>
                <a:solidFill>
                  <a:srgbClr val="0033B3"/>
                </a:solidFill>
                <a:effectLst/>
                <a:latin typeface="Consolas" panose="020B0609020204030204" pitchFamily="49" charset="0"/>
              </a:rPr>
              <a:t>    </a:t>
            </a:r>
            <a:r>
              <a:rPr kumimoji="0" lang="it-IT" altLang="it-IT" sz="1200" b="0" i="0" u="none" strike="noStrike" cap="none" normalizeH="0" baseline="0" dirty="0" err="1">
                <a:ln>
                  <a:noFill/>
                </a:ln>
                <a:solidFill>
                  <a:srgbClr val="871094"/>
                </a:solidFill>
                <a:effectLst/>
                <a:latin typeface="Consolas" panose="020B0609020204030204" pitchFamily="49" charset="0"/>
              </a:rPr>
              <a:t>android</a:t>
            </a:r>
            <a:r>
              <a:rPr kumimoji="0" lang="it-IT" altLang="it-IT" sz="1200" b="0" i="0" u="none" strike="noStrike" cap="none" normalizeH="0" baseline="0" dirty="0" err="1">
                <a:ln>
                  <a:noFill/>
                </a:ln>
                <a:solidFill>
                  <a:srgbClr val="174AD4"/>
                </a:solidFill>
                <a:effectLst/>
                <a:latin typeface="Consolas" panose="020B0609020204030204" pitchFamily="49" charset="0"/>
              </a:rPr>
              <a:t>:id</a:t>
            </a:r>
            <a:r>
              <a:rPr kumimoji="0" lang="it-IT" altLang="it-IT" sz="1200" b="0" i="0" u="none" strike="noStrike" cap="none" normalizeH="0" baseline="0" dirty="0">
                <a:ln>
                  <a:noFill/>
                </a:ln>
                <a:solidFill>
                  <a:srgbClr val="067D17"/>
                </a:solidFill>
                <a:effectLst/>
                <a:latin typeface="Consolas" panose="020B0609020204030204" pitchFamily="49" charset="0"/>
              </a:rPr>
              <a:t>="@+id/</a:t>
            </a:r>
            <a:r>
              <a:rPr kumimoji="0" lang="it-IT" altLang="it-IT" sz="1200" b="0" i="0" u="none" strike="noStrike" cap="none" normalizeH="0" baseline="0" dirty="0" err="1">
                <a:ln>
                  <a:noFill/>
                </a:ln>
                <a:solidFill>
                  <a:srgbClr val="067D17"/>
                </a:solidFill>
                <a:effectLst/>
                <a:latin typeface="Consolas" panose="020B0609020204030204" pitchFamily="49" charset="0"/>
              </a:rPr>
              <a:t>etNoteTitle</a:t>
            </a:r>
            <a:r>
              <a:rPr kumimoji="0" lang="it-IT" altLang="it-IT" sz="1200" b="0" i="0" u="none" strike="noStrike" cap="none" normalizeH="0" baseline="0" dirty="0">
                <a:ln>
                  <a:noFill/>
                </a:ln>
                <a:solidFill>
                  <a:srgbClr val="067D17"/>
                </a:solidFill>
                <a:effectLst/>
                <a:latin typeface="Consolas" panose="020B0609020204030204" pitchFamily="49" charset="0"/>
              </a:rPr>
              <a:t>"</a:t>
            </a:r>
            <a:br>
              <a:rPr kumimoji="0" lang="it-IT" altLang="it-IT" sz="1200" b="0" i="0" u="none" strike="noStrike" cap="none" normalizeH="0" baseline="0" dirty="0">
                <a:ln>
                  <a:noFill/>
                </a:ln>
                <a:solidFill>
                  <a:srgbClr val="067D17"/>
                </a:solidFill>
                <a:effectLst/>
                <a:latin typeface="Consolas" panose="020B0609020204030204" pitchFamily="49" charset="0"/>
              </a:rPr>
            </a:br>
            <a:r>
              <a:rPr kumimoji="0" lang="it-IT" altLang="it-IT" sz="1200" b="0" i="0" u="none" strike="noStrike" cap="none" normalizeH="0" baseline="0" dirty="0">
                <a:ln>
                  <a:noFill/>
                </a:ln>
                <a:solidFill>
                  <a:srgbClr val="067D17"/>
                </a:solidFill>
                <a:effectLst/>
                <a:latin typeface="Consolas" panose="020B0609020204030204" pitchFamily="49" charset="0"/>
              </a:rPr>
              <a:t>    </a:t>
            </a:r>
            <a:r>
              <a:rPr kumimoji="0" lang="it-IT" altLang="it-IT" sz="1200" b="0" i="0" u="none" strike="noStrike" cap="none" normalizeH="0" baseline="0" dirty="0" err="1">
                <a:ln>
                  <a:noFill/>
                </a:ln>
                <a:solidFill>
                  <a:srgbClr val="871094"/>
                </a:solidFill>
                <a:effectLst/>
                <a:latin typeface="Consolas" panose="020B0609020204030204" pitchFamily="49" charset="0"/>
              </a:rPr>
              <a:t>android</a:t>
            </a:r>
            <a:r>
              <a:rPr kumimoji="0" lang="it-IT" altLang="it-IT" sz="1200" b="0" i="0" u="none" strike="noStrike" cap="none" normalizeH="0" baseline="0" dirty="0" err="1">
                <a:ln>
                  <a:noFill/>
                </a:ln>
                <a:solidFill>
                  <a:srgbClr val="174AD4"/>
                </a:solidFill>
                <a:effectLst/>
                <a:latin typeface="Consolas" panose="020B0609020204030204" pitchFamily="49" charset="0"/>
              </a:rPr>
              <a:t>:layout_width</a:t>
            </a:r>
            <a:r>
              <a:rPr kumimoji="0" lang="it-IT" altLang="it-IT" sz="1200" b="0" i="0" u="none" strike="noStrike" cap="none" normalizeH="0" baseline="0" dirty="0">
                <a:ln>
                  <a:noFill/>
                </a:ln>
                <a:solidFill>
                  <a:srgbClr val="067D17"/>
                </a:solidFill>
                <a:effectLst/>
                <a:latin typeface="Consolas" panose="020B0609020204030204" pitchFamily="49" charset="0"/>
              </a:rPr>
              <a:t>="</a:t>
            </a:r>
            <a:r>
              <a:rPr kumimoji="0" lang="it-IT" altLang="it-IT" sz="1200" b="0" i="0" u="none" strike="noStrike" cap="none" normalizeH="0" baseline="0" dirty="0" err="1">
                <a:ln>
                  <a:noFill/>
                </a:ln>
                <a:solidFill>
                  <a:srgbClr val="067D17"/>
                </a:solidFill>
                <a:effectLst/>
                <a:latin typeface="Consolas" panose="020B0609020204030204" pitchFamily="49" charset="0"/>
              </a:rPr>
              <a:t>match_parent</a:t>
            </a:r>
            <a:r>
              <a:rPr kumimoji="0" lang="it-IT" altLang="it-IT" sz="1200" b="0" i="0" u="none" strike="noStrike" cap="none" normalizeH="0" baseline="0" dirty="0">
                <a:ln>
                  <a:noFill/>
                </a:ln>
                <a:solidFill>
                  <a:srgbClr val="067D17"/>
                </a:solidFill>
                <a:effectLst/>
                <a:latin typeface="Consolas" panose="020B0609020204030204" pitchFamily="49" charset="0"/>
              </a:rPr>
              <a:t>"</a:t>
            </a:r>
            <a:br>
              <a:rPr kumimoji="0" lang="it-IT" altLang="it-IT" sz="1200" b="0" i="0" u="none" strike="noStrike" cap="none" normalizeH="0" baseline="0" dirty="0">
                <a:ln>
                  <a:noFill/>
                </a:ln>
                <a:solidFill>
                  <a:srgbClr val="067D17"/>
                </a:solidFill>
                <a:effectLst/>
                <a:latin typeface="Consolas" panose="020B0609020204030204" pitchFamily="49" charset="0"/>
              </a:rPr>
            </a:br>
            <a:r>
              <a:rPr kumimoji="0" lang="it-IT" altLang="it-IT" sz="1200" b="0" i="0" u="none" strike="noStrike" cap="none" normalizeH="0" baseline="0" dirty="0">
                <a:ln>
                  <a:noFill/>
                </a:ln>
                <a:solidFill>
                  <a:srgbClr val="067D17"/>
                </a:solidFill>
                <a:effectLst/>
                <a:latin typeface="Consolas" panose="020B0609020204030204" pitchFamily="49" charset="0"/>
              </a:rPr>
              <a:t>    </a:t>
            </a:r>
            <a:r>
              <a:rPr kumimoji="0" lang="it-IT" altLang="it-IT" sz="1200" b="0" i="0" u="none" strike="noStrike" cap="none" normalizeH="0" baseline="0" dirty="0" err="1">
                <a:ln>
                  <a:noFill/>
                </a:ln>
                <a:solidFill>
                  <a:srgbClr val="871094"/>
                </a:solidFill>
                <a:effectLst/>
                <a:latin typeface="Consolas" panose="020B0609020204030204" pitchFamily="49" charset="0"/>
              </a:rPr>
              <a:t>android</a:t>
            </a:r>
            <a:r>
              <a:rPr kumimoji="0" lang="it-IT" altLang="it-IT" sz="1200" b="0" i="0" u="none" strike="noStrike" cap="none" normalizeH="0" baseline="0" dirty="0" err="1">
                <a:ln>
                  <a:noFill/>
                </a:ln>
                <a:solidFill>
                  <a:srgbClr val="174AD4"/>
                </a:solidFill>
                <a:effectLst/>
                <a:latin typeface="Consolas" panose="020B0609020204030204" pitchFamily="49" charset="0"/>
              </a:rPr>
              <a:t>:layout_height</a:t>
            </a:r>
            <a:r>
              <a:rPr kumimoji="0" lang="it-IT" altLang="it-IT" sz="1200" b="0" i="0" u="none" strike="noStrike" cap="none" normalizeH="0" baseline="0" dirty="0">
                <a:ln>
                  <a:noFill/>
                </a:ln>
                <a:solidFill>
                  <a:srgbClr val="067D17"/>
                </a:solidFill>
                <a:effectLst/>
                <a:latin typeface="Consolas" panose="020B0609020204030204" pitchFamily="49" charset="0"/>
              </a:rPr>
              <a:t>="</a:t>
            </a:r>
            <a:r>
              <a:rPr kumimoji="0" lang="it-IT" altLang="it-IT" sz="1200" b="0" i="0" u="none" strike="noStrike" cap="none" normalizeH="0" baseline="0" dirty="0" err="1">
                <a:ln>
                  <a:noFill/>
                </a:ln>
                <a:solidFill>
                  <a:srgbClr val="067D17"/>
                </a:solidFill>
                <a:effectLst/>
                <a:latin typeface="Consolas" panose="020B0609020204030204" pitchFamily="49" charset="0"/>
              </a:rPr>
              <a:t>wrap_content</a:t>
            </a:r>
            <a:r>
              <a:rPr kumimoji="0" lang="it-IT" altLang="it-IT" sz="1200" b="0" i="0" u="none" strike="noStrike" cap="none" normalizeH="0" baseline="0" dirty="0">
                <a:ln>
                  <a:noFill/>
                </a:ln>
                <a:solidFill>
                  <a:srgbClr val="067D17"/>
                </a:solidFill>
                <a:effectLst/>
                <a:latin typeface="Consolas" panose="020B0609020204030204" pitchFamily="49" charset="0"/>
              </a:rPr>
              <a:t>"</a:t>
            </a:r>
            <a:br>
              <a:rPr kumimoji="0" lang="it-IT" altLang="it-IT" sz="1200" b="0" i="0" u="none" strike="noStrike" cap="none" normalizeH="0" baseline="0" dirty="0">
                <a:ln>
                  <a:noFill/>
                </a:ln>
                <a:solidFill>
                  <a:srgbClr val="067D17"/>
                </a:solidFill>
                <a:effectLst/>
                <a:latin typeface="Consolas" panose="020B0609020204030204" pitchFamily="49" charset="0"/>
              </a:rPr>
            </a:br>
            <a:r>
              <a:rPr kumimoji="0" lang="it-IT" altLang="it-IT" sz="1200" b="0" i="0" u="none" strike="noStrike" cap="none" normalizeH="0" baseline="0" dirty="0">
                <a:ln>
                  <a:noFill/>
                </a:ln>
                <a:solidFill>
                  <a:srgbClr val="067D17"/>
                </a:solidFill>
                <a:effectLst/>
                <a:latin typeface="Consolas" panose="020B0609020204030204" pitchFamily="49" charset="0"/>
              </a:rPr>
              <a:t>    </a:t>
            </a:r>
            <a:r>
              <a:rPr kumimoji="0" lang="it-IT" altLang="it-IT" sz="1200" b="0" i="0" u="none" strike="noStrike" cap="none" normalizeH="0" baseline="0" dirty="0" err="1">
                <a:ln>
                  <a:noFill/>
                </a:ln>
                <a:solidFill>
                  <a:srgbClr val="871094"/>
                </a:solidFill>
                <a:effectLst/>
                <a:latin typeface="Consolas" panose="020B0609020204030204" pitchFamily="49" charset="0"/>
              </a:rPr>
              <a:t>android</a:t>
            </a:r>
            <a:r>
              <a:rPr kumimoji="0" lang="it-IT" altLang="it-IT" sz="1200" b="0" i="0" u="none" strike="noStrike" cap="none" normalizeH="0" baseline="0" dirty="0" err="1">
                <a:ln>
                  <a:noFill/>
                </a:ln>
                <a:solidFill>
                  <a:srgbClr val="174AD4"/>
                </a:solidFill>
                <a:effectLst/>
                <a:latin typeface="Consolas" panose="020B0609020204030204" pitchFamily="49" charset="0"/>
              </a:rPr>
              <a:t>:layout_margin</a:t>
            </a:r>
            <a:r>
              <a:rPr kumimoji="0" lang="it-IT" altLang="it-IT" sz="1200" b="0" i="0" u="none" strike="noStrike" cap="none" normalizeH="0" baseline="0" dirty="0">
                <a:ln>
                  <a:noFill/>
                </a:ln>
                <a:solidFill>
                  <a:srgbClr val="067D17"/>
                </a:solidFill>
                <a:effectLst/>
                <a:latin typeface="Consolas" panose="020B0609020204030204" pitchFamily="49" charset="0"/>
              </a:rPr>
              <a:t>="@</a:t>
            </a:r>
            <a:r>
              <a:rPr kumimoji="0" lang="it-IT" altLang="it-IT" sz="1200" b="0" i="0" u="none" strike="noStrike" cap="none" normalizeH="0" baseline="0" dirty="0" err="1">
                <a:ln>
                  <a:noFill/>
                </a:ln>
                <a:solidFill>
                  <a:srgbClr val="067D17"/>
                </a:solidFill>
                <a:effectLst/>
                <a:latin typeface="Consolas" panose="020B0609020204030204" pitchFamily="49" charset="0"/>
              </a:rPr>
              <a:t>dimen</a:t>
            </a:r>
            <a:r>
              <a:rPr kumimoji="0" lang="it-IT" altLang="it-IT" sz="1200" b="0" i="0" u="none" strike="noStrike" cap="none" normalizeH="0" baseline="0" dirty="0">
                <a:ln>
                  <a:noFill/>
                </a:ln>
                <a:solidFill>
                  <a:srgbClr val="067D17"/>
                </a:solidFill>
                <a:effectLst/>
                <a:latin typeface="Consolas" panose="020B0609020204030204" pitchFamily="49" charset="0"/>
              </a:rPr>
              <a:t>/_10sdp"</a:t>
            </a:r>
            <a:br>
              <a:rPr kumimoji="0" lang="it-IT" altLang="it-IT" sz="1200" b="0" i="0" u="none" strike="noStrike" cap="none" normalizeH="0" baseline="0" dirty="0">
                <a:ln>
                  <a:noFill/>
                </a:ln>
                <a:solidFill>
                  <a:srgbClr val="067D17"/>
                </a:solidFill>
                <a:effectLst/>
                <a:latin typeface="Consolas" panose="020B0609020204030204" pitchFamily="49" charset="0"/>
              </a:rPr>
            </a:br>
            <a:r>
              <a:rPr kumimoji="0" lang="it-IT" altLang="it-IT" sz="1200" b="0" i="0" u="none" strike="noStrike" cap="none" normalizeH="0" baseline="0" dirty="0">
                <a:ln>
                  <a:noFill/>
                </a:ln>
                <a:solidFill>
                  <a:srgbClr val="067D17"/>
                </a:solidFill>
                <a:effectLst/>
                <a:latin typeface="Consolas" panose="020B0609020204030204" pitchFamily="49" charset="0"/>
              </a:rPr>
              <a:t>    </a:t>
            </a:r>
            <a:r>
              <a:rPr kumimoji="0" lang="it-IT" altLang="it-IT" sz="1200" b="0" i="0" u="none" strike="noStrike" cap="none" normalizeH="0" baseline="0" dirty="0" err="1">
                <a:ln>
                  <a:noFill/>
                </a:ln>
                <a:solidFill>
                  <a:srgbClr val="871094"/>
                </a:solidFill>
                <a:effectLst/>
                <a:latin typeface="Consolas" panose="020B0609020204030204" pitchFamily="49" charset="0"/>
              </a:rPr>
              <a:t>android</a:t>
            </a:r>
            <a:r>
              <a:rPr kumimoji="0" lang="it-IT" altLang="it-IT" sz="1200" b="0" i="0" u="none" strike="noStrike" cap="none" normalizeH="0" baseline="0" dirty="0" err="1">
                <a:ln>
                  <a:noFill/>
                </a:ln>
                <a:solidFill>
                  <a:srgbClr val="174AD4"/>
                </a:solidFill>
                <a:effectLst/>
                <a:latin typeface="Consolas" panose="020B0609020204030204" pitchFamily="49" charset="0"/>
              </a:rPr>
              <a:t>:background</a:t>
            </a:r>
            <a:r>
              <a:rPr kumimoji="0" lang="it-IT" altLang="it-IT" sz="1200" b="0" i="0" u="none" strike="noStrike" cap="none" normalizeH="0" baseline="0" dirty="0">
                <a:ln>
                  <a:noFill/>
                </a:ln>
                <a:solidFill>
                  <a:srgbClr val="067D17"/>
                </a:solidFill>
                <a:effectLst/>
                <a:latin typeface="Consolas" panose="020B0609020204030204" pitchFamily="49" charset="0"/>
              </a:rPr>
              <a:t>="@</a:t>
            </a:r>
            <a:r>
              <a:rPr kumimoji="0" lang="it-IT" altLang="it-IT" sz="1200" b="0" i="0" u="none" strike="noStrike" cap="none" normalizeH="0" baseline="0" dirty="0" err="1">
                <a:ln>
                  <a:noFill/>
                </a:ln>
                <a:solidFill>
                  <a:srgbClr val="067D17"/>
                </a:solidFill>
                <a:effectLst/>
                <a:latin typeface="Consolas" panose="020B0609020204030204" pitchFamily="49" charset="0"/>
              </a:rPr>
              <a:t>drawable</a:t>
            </a:r>
            <a:r>
              <a:rPr kumimoji="0" lang="it-IT" altLang="it-IT" sz="1200" b="0" i="0" u="none" strike="noStrike" cap="none" normalizeH="0" baseline="0" dirty="0">
                <a:ln>
                  <a:noFill/>
                </a:ln>
                <a:solidFill>
                  <a:srgbClr val="067D17"/>
                </a:solidFill>
                <a:effectLst/>
                <a:latin typeface="Consolas" panose="020B0609020204030204" pitchFamily="49" charset="0"/>
              </a:rPr>
              <a:t>/</a:t>
            </a:r>
            <a:r>
              <a:rPr kumimoji="0" lang="it-IT" altLang="it-IT" sz="1200" b="0" i="0" u="none" strike="noStrike" cap="none" normalizeH="0" baseline="0" dirty="0" err="1">
                <a:ln>
                  <a:noFill/>
                </a:ln>
                <a:solidFill>
                  <a:srgbClr val="067D17"/>
                </a:solidFill>
                <a:effectLst/>
                <a:latin typeface="Consolas" panose="020B0609020204030204" pitchFamily="49" charset="0"/>
              </a:rPr>
              <a:t>custom_edit_title</a:t>
            </a:r>
            <a:r>
              <a:rPr kumimoji="0" lang="it-IT" altLang="it-IT" sz="1200" b="0" i="0" u="none" strike="noStrike" cap="none" normalizeH="0" baseline="0" dirty="0">
                <a:ln>
                  <a:noFill/>
                </a:ln>
                <a:solidFill>
                  <a:srgbClr val="067D17"/>
                </a:solidFill>
                <a:effectLst/>
                <a:latin typeface="Consolas" panose="020B0609020204030204" pitchFamily="49" charset="0"/>
              </a:rPr>
              <a:t>"</a:t>
            </a:r>
            <a:br>
              <a:rPr kumimoji="0" lang="it-IT" altLang="it-IT" sz="1200" b="0" i="0" u="none" strike="noStrike" cap="none" normalizeH="0" baseline="0" dirty="0">
                <a:ln>
                  <a:noFill/>
                </a:ln>
                <a:solidFill>
                  <a:srgbClr val="067D17"/>
                </a:solidFill>
                <a:effectLst/>
                <a:latin typeface="Consolas" panose="020B0609020204030204" pitchFamily="49" charset="0"/>
              </a:rPr>
            </a:br>
            <a:r>
              <a:rPr kumimoji="0" lang="it-IT" altLang="it-IT" sz="1200" b="0" i="0" u="none" strike="noStrike" cap="none" normalizeH="0" baseline="0" dirty="0">
                <a:ln>
                  <a:noFill/>
                </a:ln>
                <a:solidFill>
                  <a:srgbClr val="067D17"/>
                </a:solidFill>
                <a:effectLst/>
                <a:latin typeface="Consolas" panose="020B0609020204030204" pitchFamily="49" charset="0"/>
              </a:rPr>
              <a:t>    </a:t>
            </a:r>
            <a:r>
              <a:rPr kumimoji="0" lang="it-IT" altLang="it-IT" sz="1200" b="0" i="0" u="none" strike="noStrike" cap="none" normalizeH="0" baseline="0" dirty="0" err="1">
                <a:ln>
                  <a:noFill/>
                </a:ln>
                <a:solidFill>
                  <a:srgbClr val="871094"/>
                </a:solidFill>
                <a:effectLst/>
                <a:latin typeface="Consolas" panose="020B0609020204030204" pitchFamily="49" charset="0"/>
              </a:rPr>
              <a:t>android</a:t>
            </a:r>
            <a:r>
              <a:rPr kumimoji="0" lang="it-IT" altLang="it-IT" sz="1200" b="0" i="0" u="none" strike="noStrike" cap="none" normalizeH="0" baseline="0" dirty="0" err="1">
                <a:ln>
                  <a:noFill/>
                </a:ln>
                <a:solidFill>
                  <a:srgbClr val="174AD4"/>
                </a:solidFill>
                <a:effectLst/>
                <a:latin typeface="Consolas" panose="020B0609020204030204" pitchFamily="49" charset="0"/>
              </a:rPr>
              <a:t>:focusable</a:t>
            </a:r>
            <a:r>
              <a:rPr kumimoji="0" lang="it-IT" altLang="it-IT" sz="1200" b="0" i="0" u="none" strike="noStrike" cap="none" normalizeH="0" baseline="0" dirty="0">
                <a:ln>
                  <a:noFill/>
                </a:ln>
                <a:solidFill>
                  <a:srgbClr val="067D17"/>
                </a:solidFill>
                <a:effectLst/>
                <a:latin typeface="Consolas" panose="020B0609020204030204" pitchFamily="49" charset="0"/>
              </a:rPr>
              <a:t>="</a:t>
            </a:r>
            <a:r>
              <a:rPr kumimoji="0" lang="it-IT" altLang="it-IT" sz="1200" b="0" i="0" u="none" strike="noStrike" cap="none" normalizeH="0" baseline="0" dirty="0" err="1">
                <a:ln>
                  <a:noFill/>
                </a:ln>
                <a:solidFill>
                  <a:srgbClr val="067D17"/>
                </a:solidFill>
                <a:effectLst/>
                <a:latin typeface="Consolas" panose="020B0609020204030204" pitchFamily="49" charset="0"/>
              </a:rPr>
              <a:t>true</a:t>
            </a:r>
            <a:r>
              <a:rPr kumimoji="0" lang="it-IT" altLang="it-IT" sz="1200" b="0" i="0" u="none" strike="noStrike" cap="none" normalizeH="0" baseline="0" dirty="0">
                <a:ln>
                  <a:noFill/>
                </a:ln>
                <a:solidFill>
                  <a:srgbClr val="067D17"/>
                </a:solidFill>
                <a:effectLst/>
                <a:latin typeface="Consolas" panose="020B0609020204030204" pitchFamily="49" charset="0"/>
              </a:rPr>
              <a:t>"</a:t>
            </a:r>
            <a:br>
              <a:rPr kumimoji="0" lang="it-IT" altLang="it-IT" sz="1200" b="0" i="0" u="none" strike="noStrike" cap="none" normalizeH="0" baseline="0" dirty="0">
                <a:ln>
                  <a:noFill/>
                </a:ln>
                <a:solidFill>
                  <a:srgbClr val="067D17"/>
                </a:solidFill>
                <a:effectLst/>
                <a:latin typeface="Consolas" panose="020B0609020204030204" pitchFamily="49" charset="0"/>
              </a:rPr>
            </a:br>
            <a:r>
              <a:rPr kumimoji="0" lang="it-IT" altLang="it-IT" sz="1200" b="0" i="0" u="none" strike="noStrike" cap="none" normalizeH="0" baseline="0" dirty="0">
                <a:ln>
                  <a:noFill/>
                </a:ln>
                <a:solidFill>
                  <a:srgbClr val="067D17"/>
                </a:solidFill>
                <a:effectLst/>
                <a:latin typeface="Consolas" panose="020B0609020204030204" pitchFamily="49" charset="0"/>
              </a:rPr>
              <a:t>    </a:t>
            </a:r>
            <a:r>
              <a:rPr kumimoji="0" lang="it-IT" altLang="it-IT" sz="1200" b="0" i="0" u="none" strike="noStrike" cap="none" normalizeH="0" baseline="0" dirty="0" err="1">
                <a:ln>
                  <a:noFill/>
                </a:ln>
                <a:solidFill>
                  <a:srgbClr val="871094"/>
                </a:solidFill>
                <a:effectLst/>
                <a:latin typeface="Consolas" panose="020B0609020204030204" pitchFamily="49" charset="0"/>
              </a:rPr>
              <a:t>android</a:t>
            </a:r>
            <a:r>
              <a:rPr kumimoji="0" lang="it-IT" altLang="it-IT" sz="1200" b="0" i="0" u="none" strike="noStrike" cap="none" normalizeH="0" baseline="0" dirty="0" err="1">
                <a:ln>
                  <a:noFill/>
                </a:ln>
                <a:solidFill>
                  <a:srgbClr val="174AD4"/>
                </a:solidFill>
                <a:effectLst/>
                <a:latin typeface="Consolas" panose="020B0609020204030204" pitchFamily="49" charset="0"/>
              </a:rPr>
              <a:t>:ellipsize</a:t>
            </a:r>
            <a:r>
              <a:rPr kumimoji="0" lang="it-IT" altLang="it-IT" sz="1200" b="0" i="0" u="none" strike="noStrike" cap="none" normalizeH="0" baseline="0" dirty="0">
                <a:ln>
                  <a:noFill/>
                </a:ln>
                <a:solidFill>
                  <a:srgbClr val="067D17"/>
                </a:solidFill>
                <a:effectLst/>
                <a:latin typeface="Consolas" panose="020B0609020204030204" pitchFamily="49" charset="0"/>
              </a:rPr>
              <a:t>="end"</a:t>
            </a:r>
            <a:br>
              <a:rPr kumimoji="0" lang="it-IT" altLang="it-IT" sz="1200" b="0" i="0" u="none" strike="noStrike" cap="none" normalizeH="0" baseline="0" dirty="0">
                <a:ln>
                  <a:noFill/>
                </a:ln>
                <a:solidFill>
                  <a:srgbClr val="067D17"/>
                </a:solidFill>
                <a:effectLst/>
                <a:latin typeface="Consolas" panose="020B0609020204030204" pitchFamily="49" charset="0"/>
              </a:rPr>
            </a:br>
            <a:r>
              <a:rPr kumimoji="0" lang="it-IT" altLang="it-IT" sz="1200" b="0" i="0" u="none" strike="noStrike" cap="none" normalizeH="0" baseline="0" dirty="0">
                <a:ln>
                  <a:noFill/>
                </a:ln>
                <a:solidFill>
                  <a:srgbClr val="067D17"/>
                </a:solidFill>
                <a:effectLst/>
                <a:latin typeface="Consolas" panose="020B0609020204030204" pitchFamily="49" charset="0"/>
              </a:rPr>
              <a:t>    </a:t>
            </a:r>
            <a:r>
              <a:rPr kumimoji="0" lang="it-IT" altLang="it-IT" sz="1200" b="0" i="0" u="none" strike="noStrike" cap="none" normalizeH="0" baseline="0" dirty="0" err="1">
                <a:ln>
                  <a:noFill/>
                </a:ln>
                <a:solidFill>
                  <a:srgbClr val="871094"/>
                </a:solidFill>
                <a:effectLst/>
                <a:latin typeface="Consolas" panose="020B0609020204030204" pitchFamily="49" charset="0"/>
              </a:rPr>
              <a:t>android</a:t>
            </a:r>
            <a:r>
              <a:rPr kumimoji="0" lang="it-IT" altLang="it-IT" sz="1200" b="0" i="0" u="none" strike="noStrike" cap="none" normalizeH="0" baseline="0" dirty="0" err="1">
                <a:ln>
                  <a:noFill/>
                </a:ln>
                <a:solidFill>
                  <a:srgbClr val="174AD4"/>
                </a:solidFill>
                <a:effectLst/>
                <a:latin typeface="Consolas" panose="020B0609020204030204" pitchFamily="49" charset="0"/>
              </a:rPr>
              <a:t>:fontFamily</a:t>
            </a:r>
            <a:r>
              <a:rPr kumimoji="0" lang="it-IT" altLang="it-IT" sz="1200" b="0" i="0" u="none" strike="noStrike" cap="none" normalizeH="0" baseline="0" dirty="0">
                <a:ln>
                  <a:noFill/>
                </a:ln>
                <a:solidFill>
                  <a:srgbClr val="067D17"/>
                </a:solidFill>
                <a:effectLst/>
                <a:latin typeface="Consolas" panose="020B0609020204030204" pitchFamily="49" charset="0"/>
              </a:rPr>
              <a:t>="@font/</a:t>
            </a:r>
            <a:r>
              <a:rPr kumimoji="0" lang="it-IT" altLang="it-IT" sz="1200" b="0" i="0" u="none" strike="noStrike" cap="none" normalizeH="0" baseline="0" dirty="0" err="1">
                <a:ln>
                  <a:noFill/>
                </a:ln>
                <a:solidFill>
                  <a:srgbClr val="067D17"/>
                </a:solidFill>
                <a:effectLst/>
                <a:latin typeface="Consolas" panose="020B0609020204030204" pitchFamily="49" charset="0"/>
              </a:rPr>
              <a:t>manrope_bold</a:t>
            </a:r>
            <a:r>
              <a:rPr kumimoji="0" lang="it-IT" altLang="it-IT" sz="1200" b="0" i="0" u="none" strike="noStrike" cap="none" normalizeH="0" baseline="0" dirty="0">
                <a:ln>
                  <a:noFill/>
                </a:ln>
                <a:solidFill>
                  <a:srgbClr val="067D17"/>
                </a:solidFill>
                <a:effectLst/>
                <a:latin typeface="Consolas" panose="020B0609020204030204" pitchFamily="49" charset="0"/>
              </a:rPr>
              <a:t>"</a:t>
            </a:r>
            <a:br>
              <a:rPr kumimoji="0" lang="it-IT" altLang="it-IT" sz="1200" b="0" i="0" u="none" strike="noStrike" cap="none" normalizeH="0" baseline="0" dirty="0">
                <a:ln>
                  <a:noFill/>
                </a:ln>
                <a:solidFill>
                  <a:srgbClr val="067D17"/>
                </a:solidFill>
                <a:effectLst/>
                <a:latin typeface="Consolas" panose="020B0609020204030204" pitchFamily="49" charset="0"/>
              </a:rPr>
            </a:br>
            <a:r>
              <a:rPr kumimoji="0" lang="it-IT" altLang="it-IT" sz="1200" b="0" i="0" u="none" strike="noStrike" cap="none" normalizeH="0" baseline="0" dirty="0">
                <a:ln>
                  <a:noFill/>
                </a:ln>
                <a:solidFill>
                  <a:srgbClr val="067D17"/>
                </a:solidFill>
                <a:effectLst/>
                <a:latin typeface="Consolas" panose="020B0609020204030204" pitchFamily="49" charset="0"/>
              </a:rPr>
              <a:t>    </a:t>
            </a:r>
            <a:r>
              <a:rPr kumimoji="0" lang="it-IT" altLang="it-IT" sz="1200" b="0" i="0" u="none" strike="noStrike" cap="none" normalizeH="0" baseline="0" dirty="0" err="1">
                <a:ln>
                  <a:noFill/>
                </a:ln>
                <a:solidFill>
                  <a:srgbClr val="871094"/>
                </a:solidFill>
                <a:effectLst/>
                <a:latin typeface="Consolas" panose="020B0609020204030204" pitchFamily="49" charset="0"/>
              </a:rPr>
              <a:t>android</a:t>
            </a:r>
            <a:r>
              <a:rPr kumimoji="0" lang="it-IT" altLang="it-IT" sz="1200" b="0" i="0" u="none" strike="noStrike" cap="none" normalizeH="0" baseline="0" dirty="0" err="1">
                <a:ln>
                  <a:noFill/>
                </a:ln>
                <a:solidFill>
                  <a:srgbClr val="174AD4"/>
                </a:solidFill>
                <a:effectLst/>
                <a:latin typeface="Consolas" panose="020B0609020204030204" pitchFamily="49" charset="0"/>
              </a:rPr>
              <a:t>:hint</a:t>
            </a:r>
            <a:r>
              <a:rPr kumimoji="0" lang="it-IT" altLang="it-IT" sz="1200" b="0" i="0" u="none" strike="noStrike" cap="none" normalizeH="0" baseline="0" dirty="0">
                <a:ln>
                  <a:noFill/>
                </a:ln>
                <a:solidFill>
                  <a:srgbClr val="067D17"/>
                </a:solidFill>
                <a:effectLst/>
                <a:latin typeface="Consolas" panose="020B0609020204030204" pitchFamily="49" charset="0"/>
              </a:rPr>
              <a:t>="@string/</a:t>
            </a:r>
            <a:r>
              <a:rPr kumimoji="0" lang="it-IT" altLang="it-IT" sz="1200" b="0" i="0" u="none" strike="noStrike" cap="none" normalizeH="0" baseline="0" dirty="0" err="1">
                <a:ln>
                  <a:noFill/>
                </a:ln>
                <a:solidFill>
                  <a:srgbClr val="067D17"/>
                </a:solidFill>
                <a:effectLst/>
                <a:latin typeface="Consolas" panose="020B0609020204030204" pitchFamily="49" charset="0"/>
              </a:rPr>
              <a:t>notes_title</a:t>
            </a:r>
            <a:r>
              <a:rPr kumimoji="0" lang="it-IT" altLang="it-IT" sz="1200" b="0" i="0" u="none" strike="noStrike" cap="none" normalizeH="0" baseline="0" dirty="0">
                <a:ln>
                  <a:noFill/>
                </a:ln>
                <a:solidFill>
                  <a:srgbClr val="067D17"/>
                </a:solidFill>
                <a:effectLst/>
                <a:latin typeface="Consolas" panose="020B0609020204030204" pitchFamily="49" charset="0"/>
              </a:rPr>
              <a:t>"</a:t>
            </a:r>
            <a:br>
              <a:rPr kumimoji="0" lang="it-IT" altLang="it-IT" sz="1200" b="0" i="0" u="none" strike="noStrike" cap="none" normalizeH="0" baseline="0" dirty="0">
                <a:ln>
                  <a:noFill/>
                </a:ln>
                <a:solidFill>
                  <a:srgbClr val="067D17"/>
                </a:solidFill>
                <a:effectLst/>
                <a:latin typeface="Consolas" panose="020B0609020204030204" pitchFamily="49" charset="0"/>
              </a:rPr>
            </a:br>
            <a:r>
              <a:rPr kumimoji="0" lang="it-IT" altLang="it-IT" sz="1200" b="0" i="0" u="none" strike="noStrike" cap="none" normalizeH="0" baseline="0" dirty="0">
                <a:ln>
                  <a:noFill/>
                </a:ln>
                <a:solidFill>
                  <a:srgbClr val="067D17"/>
                </a:solidFill>
                <a:effectLst/>
                <a:latin typeface="Consolas" panose="020B0609020204030204" pitchFamily="49" charset="0"/>
              </a:rPr>
              <a:t>    </a:t>
            </a:r>
            <a:r>
              <a:rPr kumimoji="0" lang="it-IT" altLang="it-IT" sz="1200" b="0" i="0" u="none" strike="noStrike" cap="none" normalizeH="0" baseline="0" dirty="0" err="1">
                <a:ln>
                  <a:noFill/>
                </a:ln>
                <a:solidFill>
                  <a:srgbClr val="871094"/>
                </a:solidFill>
                <a:effectLst/>
                <a:latin typeface="Consolas" panose="020B0609020204030204" pitchFamily="49" charset="0"/>
              </a:rPr>
              <a:t>android</a:t>
            </a:r>
            <a:r>
              <a:rPr kumimoji="0" lang="it-IT" altLang="it-IT" sz="1200" b="0" i="0" u="none" strike="noStrike" cap="none" normalizeH="0" baseline="0" dirty="0" err="1">
                <a:ln>
                  <a:noFill/>
                </a:ln>
                <a:solidFill>
                  <a:srgbClr val="174AD4"/>
                </a:solidFill>
                <a:effectLst/>
                <a:latin typeface="Consolas" panose="020B0609020204030204" pitchFamily="49" charset="0"/>
              </a:rPr>
              <a:t>:inputType</a:t>
            </a:r>
            <a:r>
              <a:rPr kumimoji="0" lang="it-IT" altLang="it-IT" sz="1200" b="0" i="0" u="none" strike="noStrike" cap="none" normalizeH="0" baseline="0" dirty="0">
                <a:ln>
                  <a:noFill/>
                </a:ln>
                <a:solidFill>
                  <a:srgbClr val="067D17"/>
                </a:solidFill>
                <a:effectLst/>
                <a:latin typeface="Consolas" panose="020B0609020204030204" pitchFamily="49" charset="0"/>
              </a:rPr>
              <a:t>="text"</a:t>
            </a:r>
            <a:br>
              <a:rPr kumimoji="0" lang="it-IT" altLang="it-IT" sz="1200" b="0" i="0" u="none" strike="noStrike" cap="none" normalizeH="0" baseline="0" dirty="0">
                <a:ln>
                  <a:noFill/>
                </a:ln>
                <a:solidFill>
                  <a:srgbClr val="067D17"/>
                </a:solidFill>
                <a:effectLst/>
                <a:latin typeface="Consolas" panose="020B0609020204030204" pitchFamily="49" charset="0"/>
              </a:rPr>
            </a:br>
            <a:r>
              <a:rPr kumimoji="0" lang="it-IT" altLang="it-IT" sz="1200" b="0" i="0" u="none" strike="noStrike" cap="none" normalizeH="0" baseline="0" dirty="0">
                <a:ln>
                  <a:noFill/>
                </a:ln>
                <a:solidFill>
                  <a:srgbClr val="067D17"/>
                </a:solidFill>
                <a:effectLst/>
                <a:latin typeface="Consolas" panose="020B0609020204030204" pitchFamily="49" charset="0"/>
              </a:rPr>
              <a:t>    </a:t>
            </a:r>
            <a:r>
              <a:rPr kumimoji="0" lang="it-IT" altLang="it-IT" sz="1200" b="0" i="0" u="none" strike="noStrike" cap="none" normalizeH="0" baseline="0" dirty="0" err="1">
                <a:ln>
                  <a:noFill/>
                </a:ln>
                <a:solidFill>
                  <a:srgbClr val="871094"/>
                </a:solidFill>
                <a:effectLst/>
                <a:latin typeface="Consolas" panose="020B0609020204030204" pitchFamily="49" charset="0"/>
              </a:rPr>
              <a:t>android</a:t>
            </a:r>
            <a:r>
              <a:rPr kumimoji="0" lang="it-IT" altLang="it-IT" sz="1200" b="0" i="0" u="none" strike="noStrike" cap="none" normalizeH="0" baseline="0" dirty="0" err="1">
                <a:ln>
                  <a:noFill/>
                </a:ln>
                <a:solidFill>
                  <a:srgbClr val="174AD4"/>
                </a:solidFill>
                <a:effectLst/>
                <a:latin typeface="Consolas" panose="020B0609020204030204" pitchFamily="49" charset="0"/>
              </a:rPr>
              <a:t>:maxLines</a:t>
            </a:r>
            <a:r>
              <a:rPr kumimoji="0" lang="it-IT" altLang="it-IT" sz="1200" b="0" i="0" u="none" strike="noStrike" cap="none" normalizeH="0" baseline="0" dirty="0">
                <a:ln>
                  <a:noFill/>
                </a:ln>
                <a:solidFill>
                  <a:srgbClr val="067D17"/>
                </a:solidFill>
                <a:effectLst/>
                <a:latin typeface="Consolas" panose="020B0609020204030204" pitchFamily="49" charset="0"/>
              </a:rPr>
              <a:t>="1"</a:t>
            </a:r>
            <a:br>
              <a:rPr kumimoji="0" lang="it-IT" altLang="it-IT" sz="1200" b="0" i="0" u="none" strike="noStrike" cap="none" normalizeH="0" baseline="0" dirty="0">
                <a:ln>
                  <a:noFill/>
                </a:ln>
                <a:solidFill>
                  <a:srgbClr val="067D17"/>
                </a:solidFill>
                <a:effectLst/>
                <a:latin typeface="Consolas" panose="020B0609020204030204" pitchFamily="49" charset="0"/>
              </a:rPr>
            </a:br>
            <a:r>
              <a:rPr kumimoji="0" lang="it-IT" altLang="it-IT" sz="1200" b="0" i="0" u="none" strike="noStrike" cap="none" normalizeH="0" baseline="0" dirty="0">
                <a:ln>
                  <a:noFill/>
                </a:ln>
                <a:solidFill>
                  <a:srgbClr val="067D17"/>
                </a:solidFill>
                <a:effectLst/>
                <a:latin typeface="Consolas" panose="020B0609020204030204" pitchFamily="49" charset="0"/>
              </a:rPr>
              <a:t>    </a:t>
            </a:r>
            <a:r>
              <a:rPr kumimoji="0" lang="it-IT" altLang="it-IT" sz="1200" b="0" i="0" u="none" strike="noStrike" cap="none" normalizeH="0" baseline="0" dirty="0" err="1">
                <a:ln>
                  <a:noFill/>
                </a:ln>
                <a:solidFill>
                  <a:srgbClr val="871094"/>
                </a:solidFill>
                <a:effectLst/>
                <a:latin typeface="Consolas" panose="020B0609020204030204" pitchFamily="49" charset="0"/>
              </a:rPr>
              <a:t>android</a:t>
            </a:r>
            <a:r>
              <a:rPr kumimoji="0" lang="it-IT" altLang="it-IT" sz="1200" b="0" i="0" u="none" strike="noStrike" cap="none" normalizeH="0" baseline="0" dirty="0" err="1">
                <a:ln>
                  <a:noFill/>
                </a:ln>
                <a:solidFill>
                  <a:srgbClr val="174AD4"/>
                </a:solidFill>
                <a:effectLst/>
                <a:latin typeface="Consolas" panose="020B0609020204030204" pitchFamily="49" charset="0"/>
              </a:rPr>
              <a:t>:padding</a:t>
            </a:r>
            <a:r>
              <a:rPr kumimoji="0" lang="it-IT" altLang="it-IT" sz="1200" b="0" i="0" u="none" strike="noStrike" cap="none" normalizeH="0" baseline="0" dirty="0">
                <a:ln>
                  <a:noFill/>
                </a:ln>
                <a:solidFill>
                  <a:srgbClr val="067D17"/>
                </a:solidFill>
                <a:effectLst/>
                <a:latin typeface="Consolas" panose="020B0609020204030204" pitchFamily="49" charset="0"/>
              </a:rPr>
              <a:t>="@</a:t>
            </a:r>
            <a:r>
              <a:rPr kumimoji="0" lang="it-IT" altLang="it-IT" sz="1200" b="0" i="0" u="none" strike="noStrike" cap="none" normalizeH="0" baseline="0" dirty="0" err="1">
                <a:ln>
                  <a:noFill/>
                </a:ln>
                <a:solidFill>
                  <a:srgbClr val="067D17"/>
                </a:solidFill>
                <a:effectLst/>
                <a:latin typeface="Consolas" panose="020B0609020204030204" pitchFamily="49" charset="0"/>
              </a:rPr>
              <a:t>dimen</a:t>
            </a:r>
            <a:r>
              <a:rPr kumimoji="0" lang="it-IT" altLang="it-IT" sz="1200" b="0" i="0" u="none" strike="noStrike" cap="none" normalizeH="0" baseline="0" dirty="0">
                <a:ln>
                  <a:noFill/>
                </a:ln>
                <a:solidFill>
                  <a:srgbClr val="067D17"/>
                </a:solidFill>
                <a:effectLst/>
                <a:latin typeface="Consolas" panose="020B0609020204030204" pitchFamily="49" charset="0"/>
              </a:rPr>
              <a:t>/_10sdp"</a:t>
            </a:r>
            <a:br>
              <a:rPr kumimoji="0" lang="it-IT" altLang="it-IT" sz="1200" b="0" i="0" u="none" strike="noStrike" cap="none" normalizeH="0" baseline="0" dirty="0">
                <a:ln>
                  <a:noFill/>
                </a:ln>
                <a:solidFill>
                  <a:srgbClr val="067D17"/>
                </a:solidFill>
                <a:effectLst/>
                <a:latin typeface="Consolas" panose="020B0609020204030204" pitchFamily="49" charset="0"/>
              </a:rPr>
            </a:br>
            <a:r>
              <a:rPr kumimoji="0" lang="it-IT" altLang="it-IT" sz="1200" b="0" i="0" u="none" strike="noStrike" cap="none" normalizeH="0" baseline="0" dirty="0">
                <a:ln>
                  <a:noFill/>
                </a:ln>
                <a:solidFill>
                  <a:srgbClr val="067D17"/>
                </a:solidFill>
                <a:effectLst/>
                <a:latin typeface="Consolas" panose="020B0609020204030204" pitchFamily="49" charset="0"/>
              </a:rPr>
              <a:t>    </a:t>
            </a:r>
            <a:r>
              <a:rPr kumimoji="0" lang="it-IT" altLang="it-IT" sz="1200" b="0" i="0" u="none" strike="noStrike" cap="none" normalizeH="0" baseline="0" dirty="0" err="1">
                <a:ln>
                  <a:noFill/>
                </a:ln>
                <a:solidFill>
                  <a:srgbClr val="871094"/>
                </a:solidFill>
                <a:effectLst/>
                <a:latin typeface="Consolas" panose="020B0609020204030204" pitchFamily="49" charset="0"/>
              </a:rPr>
              <a:t>android</a:t>
            </a:r>
            <a:r>
              <a:rPr kumimoji="0" lang="it-IT" altLang="it-IT" sz="1200" b="0" i="0" u="none" strike="noStrike" cap="none" normalizeH="0" baseline="0" dirty="0" err="1">
                <a:ln>
                  <a:noFill/>
                </a:ln>
                <a:solidFill>
                  <a:srgbClr val="174AD4"/>
                </a:solidFill>
                <a:effectLst/>
                <a:latin typeface="Consolas" panose="020B0609020204030204" pitchFamily="49" charset="0"/>
              </a:rPr>
              <a:t>:textColor</a:t>
            </a:r>
            <a:r>
              <a:rPr kumimoji="0" lang="it-IT" altLang="it-IT" sz="1200" b="0" i="0" u="none" strike="noStrike" cap="none" normalizeH="0" baseline="0" dirty="0">
                <a:ln>
                  <a:noFill/>
                </a:ln>
                <a:solidFill>
                  <a:srgbClr val="067D17"/>
                </a:solidFill>
                <a:effectLst/>
                <a:latin typeface="Consolas" panose="020B0609020204030204" pitchFamily="49" charset="0"/>
              </a:rPr>
              <a:t>="@color/</a:t>
            </a:r>
            <a:r>
              <a:rPr kumimoji="0" lang="it-IT" altLang="it-IT" sz="1200" b="0" i="0" u="none" strike="noStrike" cap="none" normalizeH="0" baseline="0" dirty="0" err="1">
                <a:ln>
                  <a:noFill/>
                </a:ln>
                <a:solidFill>
                  <a:srgbClr val="067D17"/>
                </a:solidFill>
                <a:effectLst/>
                <a:latin typeface="Consolas" panose="020B0609020204030204" pitchFamily="49" charset="0"/>
              </a:rPr>
              <a:t>ColorWhite</a:t>
            </a:r>
            <a:r>
              <a:rPr kumimoji="0" lang="it-IT" altLang="it-IT" sz="1200" b="0" i="0" u="none" strike="noStrike" cap="none" normalizeH="0" baseline="0" dirty="0">
                <a:ln>
                  <a:noFill/>
                </a:ln>
                <a:solidFill>
                  <a:srgbClr val="067D17"/>
                </a:solidFill>
                <a:effectLst/>
                <a:latin typeface="Consolas" panose="020B0609020204030204" pitchFamily="49" charset="0"/>
              </a:rPr>
              <a:t>"</a:t>
            </a:r>
            <a:br>
              <a:rPr kumimoji="0" lang="it-IT" altLang="it-IT" sz="1200" b="0" i="0" u="none" strike="noStrike" cap="none" normalizeH="0" baseline="0" dirty="0">
                <a:ln>
                  <a:noFill/>
                </a:ln>
                <a:solidFill>
                  <a:srgbClr val="067D17"/>
                </a:solidFill>
                <a:effectLst/>
                <a:latin typeface="Consolas" panose="020B0609020204030204" pitchFamily="49" charset="0"/>
              </a:rPr>
            </a:br>
            <a:r>
              <a:rPr kumimoji="0" lang="it-IT" altLang="it-IT" sz="1200" b="0" i="0" u="none" strike="noStrike" cap="none" normalizeH="0" baseline="0" dirty="0">
                <a:ln>
                  <a:noFill/>
                </a:ln>
                <a:solidFill>
                  <a:srgbClr val="067D17"/>
                </a:solidFill>
                <a:effectLst/>
                <a:latin typeface="Consolas" panose="020B0609020204030204" pitchFamily="49" charset="0"/>
              </a:rPr>
              <a:t>    </a:t>
            </a:r>
            <a:r>
              <a:rPr kumimoji="0" lang="it-IT" altLang="it-IT" sz="1200" b="0" i="0" u="none" strike="noStrike" cap="none" normalizeH="0" baseline="0" dirty="0" err="1">
                <a:ln>
                  <a:noFill/>
                </a:ln>
                <a:solidFill>
                  <a:srgbClr val="871094"/>
                </a:solidFill>
                <a:effectLst/>
                <a:latin typeface="Consolas" panose="020B0609020204030204" pitchFamily="49" charset="0"/>
              </a:rPr>
              <a:t>android</a:t>
            </a:r>
            <a:r>
              <a:rPr kumimoji="0" lang="it-IT" altLang="it-IT" sz="1200" b="0" i="0" u="none" strike="noStrike" cap="none" normalizeH="0" baseline="0" dirty="0" err="1">
                <a:ln>
                  <a:noFill/>
                </a:ln>
                <a:solidFill>
                  <a:srgbClr val="174AD4"/>
                </a:solidFill>
                <a:effectLst/>
                <a:latin typeface="Consolas" panose="020B0609020204030204" pitchFamily="49" charset="0"/>
              </a:rPr>
              <a:t>:textColorHint</a:t>
            </a:r>
            <a:r>
              <a:rPr kumimoji="0" lang="it-IT" altLang="it-IT" sz="1200" b="0" i="0" u="none" strike="noStrike" cap="none" normalizeH="0" baseline="0" dirty="0">
                <a:ln>
                  <a:noFill/>
                </a:ln>
                <a:solidFill>
                  <a:srgbClr val="067D17"/>
                </a:solidFill>
                <a:effectLst/>
                <a:latin typeface="Consolas" panose="020B0609020204030204" pitchFamily="49" charset="0"/>
              </a:rPr>
              <a:t>="@color/</a:t>
            </a:r>
            <a:r>
              <a:rPr kumimoji="0" lang="it-IT" altLang="it-IT" sz="1200" b="0" i="0" u="none" strike="noStrike" cap="none" normalizeH="0" baseline="0" dirty="0" err="1">
                <a:ln>
                  <a:noFill/>
                </a:ln>
                <a:solidFill>
                  <a:srgbClr val="067D17"/>
                </a:solidFill>
                <a:effectLst/>
                <a:latin typeface="Consolas" panose="020B0609020204030204" pitchFamily="49" charset="0"/>
              </a:rPr>
              <a:t>ColorGray</a:t>
            </a:r>
            <a:r>
              <a:rPr kumimoji="0" lang="it-IT" altLang="it-IT" sz="1200" b="0" i="0" u="none" strike="noStrike" cap="none" normalizeH="0" baseline="0" dirty="0">
                <a:ln>
                  <a:noFill/>
                </a:ln>
                <a:solidFill>
                  <a:srgbClr val="067D17"/>
                </a:solidFill>
                <a:effectLst/>
                <a:latin typeface="Consolas" panose="020B0609020204030204" pitchFamily="49" charset="0"/>
              </a:rPr>
              <a:t>"</a:t>
            </a:r>
            <a:br>
              <a:rPr kumimoji="0" lang="it-IT" altLang="it-IT" sz="1200" b="0" i="0" u="none" strike="noStrike" cap="none" normalizeH="0" baseline="0" dirty="0">
                <a:ln>
                  <a:noFill/>
                </a:ln>
                <a:solidFill>
                  <a:srgbClr val="067D17"/>
                </a:solidFill>
                <a:effectLst/>
                <a:latin typeface="Consolas" panose="020B0609020204030204" pitchFamily="49" charset="0"/>
              </a:rPr>
            </a:br>
            <a:r>
              <a:rPr kumimoji="0" lang="it-IT" altLang="it-IT" sz="1200" b="0" i="0" u="none" strike="noStrike" cap="none" normalizeH="0" baseline="0" dirty="0">
                <a:ln>
                  <a:noFill/>
                </a:ln>
                <a:solidFill>
                  <a:srgbClr val="067D17"/>
                </a:solidFill>
                <a:effectLst/>
                <a:latin typeface="Consolas" panose="020B0609020204030204" pitchFamily="49" charset="0"/>
              </a:rPr>
              <a:t>    </a:t>
            </a:r>
            <a:r>
              <a:rPr kumimoji="0" lang="it-IT" altLang="it-IT" sz="1200" b="0" i="0" u="none" strike="noStrike" cap="none" normalizeH="0" baseline="0" dirty="0" err="1">
                <a:ln>
                  <a:noFill/>
                </a:ln>
                <a:solidFill>
                  <a:srgbClr val="871094"/>
                </a:solidFill>
                <a:effectLst/>
                <a:latin typeface="Consolas" panose="020B0609020204030204" pitchFamily="49" charset="0"/>
              </a:rPr>
              <a:t>android</a:t>
            </a:r>
            <a:r>
              <a:rPr kumimoji="0" lang="it-IT" altLang="it-IT" sz="1200" b="0" i="0" u="none" strike="noStrike" cap="none" normalizeH="0" baseline="0" dirty="0" err="1">
                <a:ln>
                  <a:noFill/>
                </a:ln>
                <a:solidFill>
                  <a:srgbClr val="174AD4"/>
                </a:solidFill>
                <a:effectLst/>
                <a:latin typeface="Consolas" panose="020B0609020204030204" pitchFamily="49" charset="0"/>
              </a:rPr>
              <a:t>:textSize</a:t>
            </a:r>
            <a:r>
              <a:rPr kumimoji="0" lang="it-IT" altLang="it-IT" sz="1200" b="0" i="0" u="none" strike="noStrike" cap="none" normalizeH="0" baseline="0" dirty="0">
                <a:ln>
                  <a:noFill/>
                </a:ln>
                <a:solidFill>
                  <a:srgbClr val="067D17"/>
                </a:solidFill>
                <a:effectLst/>
                <a:latin typeface="Consolas" panose="020B0609020204030204" pitchFamily="49" charset="0"/>
              </a:rPr>
              <a:t>="@</a:t>
            </a:r>
            <a:r>
              <a:rPr kumimoji="0" lang="it-IT" altLang="it-IT" sz="1200" b="0" i="0" u="none" strike="noStrike" cap="none" normalizeH="0" baseline="0" dirty="0" err="1">
                <a:ln>
                  <a:noFill/>
                </a:ln>
                <a:solidFill>
                  <a:srgbClr val="067D17"/>
                </a:solidFill>
                <a:effectLst/>
                <a:latin typeface="Consolas" panose="020B0609020204030204" pitchFamily="49" charset="0"/>
              </a:rPr>
              <a:t>dimen</a:t>
            </a:r>
            <a:r>
              <a:rPr kumimoji="0" lang="it-IT" altLang="it-IT" sz="1200" b="0" i="0" u="none" strike="noStrike" cap="none" normalizeH="0" baseline="0" dirty="0">
                <a:ln>
                  <a:noFill/>
                </a:ln>
                <a:solidFill>
                  <a:srgbClr val="067D17"/>
                </a:solidFill>
                <a:effectLst/>
                <a:latin typeface="Consolas" panose="020B0609020204030204" pitchFamily="49" charset="0"/>
              </a:rPr>
              <a:t>/_14ssp"</a:t>
            </a:r>
            <a:br>
              <a:rPr kumimoji="0" lang="it-IT" altLang="it-IT" sz="1200" b="0" i="0" u="none" strike="noStrike" cap="none" normalizeH="0" baseline="0" dirty="0">
                <a:ln>
                  <a:noFill/>
                </a:ln>
                <a:solidFill>
                  <a:srgbClr val="067D17"/>
                </a:solidFill>
                <a:effectLst/>
                <a:latin typeface="Consolas" panose="020B0609020204030204" pitchFamily="49" charset="0"/>
              </a:rPr>
            </a:br>
            <a:r>
              <a:rPr kumimoji="0" lang="it-IT" altLang="it-IT" sz="1200" b="0" i="0" u="none" strike="noStrike" cap="none" normalizeH="0" baseline="0" dirty="0">
                <a:ln>
                  <a:noFill/>
                </a:ln>
                <a:solidFill>
                  <a:srgbClr val="067D17"/>
                </a:solidFill>
                <a:effectLst/>
                <a:latin typeface="Consolas" panose="020B0609020204030204" pitchFamily="49" charset="0"/>
              </a:rPr>
              <a:t>    </a:t>
            </a:r>
            <a:r>
              <a:rPr kumimoji="0" lang="it-IT" altLang="it-IT" sz="1200" b="0" i="0" u="none" strike="noStrike" cap="none" normalizeH="0" baseline="0" dirty="0" err="1">
                <a:ln>
                  <a:noFill/>
                </a:ln>
                <a:solidFill>
                  <a:srgbClr val="871094"/>
                </a:solidFill>
                <a:effectLst/>
                <a:latin typeface="Consolas" panose="020B0609020204030204" pitchFamily="49" charset="0"/>
              </a:rPr>
              <a:t>app</a:t>
            </a:r>
            <a:r>
              <a:rPr kumimoji="0" lang="it-IT" altLang="it-IT" sz="1200" b="0" i="0" u="none" strike="noStrike" cap="none" normalizeH="0" baseline="0" dirty="0" err="1">
                <a:ln>
                  <a:noFill/>
                </a:ln>
                <a:solidFill>
                  <a:srgbClr val="174AD4"/>
                </a:solidFill>
                <a:effectLst/>
                <a:latin typeface="Consolas" panose="020B0609020204030204" pitchFamily="49" charset="0"/>
              </a:rPr>
              <a:t>:layout_constraintEnd_toEndOf</a:t>
            </a:r>
            <a:r>
              <a:rPr kumimoji="0" lang="it-IT" altLang="it-IT" sz="1200" b="0" i="0" u="none" strike="noStrike" cap="none" normalizeH="0" baseline="0" dirty="0">
                <a:ln>
                  <a:noFill/>
                </a:ln>
                <a:solidFill>
                  <a:srgbClr val="067D17"/>
                </a:solidFill>
                <a:effectLst/>
                <a:latin typeface="Consolas" panose="020B0609020204030204" pitchFamily="49" charset="0"/>
              </a:rPr>
              <a:t>="</a:t>
            </a:r>
            <a:r>
              <a:rPr kumimoji="0" lang="it-IT" altLang="it-IT" sz="1200" b="0" i="0" u="none" strike="noStrike" cap="none" normalizeH="0" baseline="0" dirty="0" err="1">
                <a:ln>
                  <a:noFill/>
                </a:ln>
                <a:solidFill>
                  <a:srgbClr val="067D17"/>
                </a:solidFill>
                <a:effectLst/>
                <a:latin typeface="Consolas" panose="020B0609020204030204" pitchFamily="49" charset="0"/>
              </a:rPr>
              <a:t>parent</a:t>
            </a:r>
            <a:r>
              <a:rPr kumimoji="0" lang="it-IT" altLang="it-IT" sz="1200" b="0" i="0" u="none" strike="noStrike" cap="none" normalizeH="0" baseline="0" dirty="0">
                <a:ln>
                  <a:noFill/>
                </a:ln>
                <a:solidFill>
                  <a:srgbClr val="067D17"/>
                </a:solidFill>
                <a:effectLst/>
                <a:latin typeface="Consolas" panose="020B0609020204030204" pitchFamily="49" charset="0"/>
              </a:rPr>
              <a:t>"</a:t>
            </a:r>
            <a:br>
              <a:rPr kumimoji="0" lang="it-IT" altLang="it-IT" sz="1200" b="0" i="0" u="none" strike="noStrike" cap="none" normalizeH="0" baseline="0" dirty="0">
                <a:ln>
                  <a:noFill/>
                </a:ln>
                <a:solidFill>
                  <a:srgbClr val="067D17"/>
                </a:solidFill>
                <a:effectLst/>
                <a:latin typeface="Consolas" panose="020B0609020204030204" pitchFamily="49" charset="0"/>
              </a:rPr>
            </a:br>
            <a:r>
              <a:rPr kumimoji="0" lang="it-IT" altLang="it-IT" sz="1200" b="0" i="0" u="none" strike="noStrike" cap="none" normalizeH="0" baseline="0" dirty="0">
                <a:ln>
                  <a:noFill/>
                </a:ln>
                <a:solidFill>
                  <a:srgbClr val="067D17"/>
                </a:solidFill>
                <a:effectLst/>
                <a:latin typeface="Consolas" panose="020B0609020204030204" pitchFamily="49" charset="0"/>
              </a:rPr>
              <a:t>    </a:t>
            </a:r>
            <a:r>
              <a:rPr kumimoji="0" lang="it-IT" altLang="it-IT" sz="1200" b="0" i="0" u="none" strike="noStrike" cap="none" normalizeH="0" baseline="0" dirty="0" err="1">
                <a:ln>
                  <a:noFill/>
                </a:ln>
                <a:solidFill>
                  <a:srgbClr val="871094"/>
                </a:solidFill>
                <a:effectLst/>
                <a:latin typeface="Consolas" panose="020B0609020204030204" pitchFamily="49" charset="0"/>
              </a:rPr>
              <a:t>app</a:t>
            </a:r>
            <a:r>
              <a:rPr kumimoji="0" lang="it-IT" altLang="it-IT" sz="1200" b="0" i="0" u="none" strike="noStrike" cap="none" normalizeH="0" baseline="0" dirty="0" err="1">
                <a:ln>
                  <a:noFill/>
                </a:ln>
                <a:solidFill>
                  <a:srgbClr val="174AD4"/>
                </a:solidFill>
                <a:effectLst/>
                <a:latin typeface="Consolas" panose="020B0609020204030204" pitchFamily="49" charset="0"/>
              </a:rPr>
              <a:t>:layout_constraintStart_toStartOf</a:t>
            </a:r>
            <a:r>
              <a:rPr kumimoji="0" lang="it-IT" altLang="it-IT" sz="1200" b="0" i="0" u="none" strike="noStrike" cap="none" normalizeH="0" baseline="0" dirty="0">
                <a:ln>
                  <a:noFill/>
                </a:ln>
                <a:solidFill>
                  <a:srgbClr val="067D17"/>
                </a:solidFill>
                <a:effectLst/>
                <a:latin typeface="Consolas" panose="020B0609020204030204" pitchFamily="49" charset="0"/>
              </a:rPr>
              <a:t>="</a:t>
            </a:r>
            <a:r>
              <a:rPr kumimoji="0" lang="it-IT" altLang="it-IT" sz="1200" b="0" i="0" u="none" strike="noStrike" cap="none" normalizeH="0" baseline="0" dirty="0" err="1">
                <a:ln>
                  <a:noFill/>
                </a:ln>
                <a:solidFill>
                  <a:srgbClr val="067D17"/>
                </a:solidFill>
                <a:effectLst/>
                <a:latin typeface="Consolas" panose="020B0609020204030204" pitchFamily="49" charset="0"/>
              </a:rPr>
              <a:t>parent</a:t>
            </a:r>
            <a:r>
              <a:rPr kumimoji="0" lang="it-IT" altLang="it-IT" sz="1200" b="0" i="0" u="none" strike="noStrike" cap="none" normalizeH="0" baseline="0" dirty="0">
                <a:ln>
                  <a:noFill/>
                </a:ln>
                <a:solidFill>
                  <a:srgbClr val="067D17"/>
                </a:solidFill>
                <a:effectLst/>
                <a:latin typeface="Consolas" panose="020B0609020204030204" pitchFamily="49" charset="0"/>
              </a:rPr>
              <a:t>"</a:t>
            </a:r>
            <a:br>
              <a:rPr kumimoji="0" lang="it-IT" altLang="it-IT" sz="1200" b="0" i="0" u="none" strike="noStrike" cap="none" normalizeH="0" baseline="0" dirty="0">
                <a:ln>
                  <a:noFill/>
                </a:ln>
                <a:solidFill>
                  <a:srgbClr val="067D17"/>
                </a:solidFill>
                <a:effectLst/>
                <a:latin typeface="Consolas" panose="020B0609020204030204" pitchFamily="49" charset="0"/>
              </a:rPr>
            </a:br>
            <a:r>
              <a:rPr kumimoji="0" lang="it-IT" altLang="it-IT" sz="1200" b="0" i="0" u="none" strike="noStrike" cap="none" normalizeH="0" baseline="0" dirty="0">
                <a:ln>
                  <a:noFill/>
                </a:ln>
                <a:solidFill>
                  <a:srgbClr val="067D17"/>
                </a:solidFill>
                <a:effectLst/>
                <a:latin typeface="Consolas" panose="020B0609020204030204" pitchFamily="49" charset="0"/>
              </a:rPr>
              <a:t>    </a:t>
            </a:r>
            <a:r>
              <a:rPr kumimoji="0" lang="it-IT" altLang="it-IT" sz="1200" b="0" i="0" u="none" strike="noStrike" cap="none" normalizeH="0" baseline="0" dirty="0" err="1">
                <a:ln>
                  <a:noFill/>
                </a:ln>
                <a:solidFill>
                  <a:srgbClr val="871094"/>
                </a:solidFill>
                <a:effectLst/>
                <a:latin typeface="Consolas" panose="020B0609020204030204" pitchFamily="49" charset="0"/>
              </a:rPr>
              <a:t>app</a:t>
            </a:r>
            <a:r>
              <a:rPr kumimoji="0" lang="it-IT" altLang="it-IT" sz="1200" b="0" i="0" u="none" strike="noStrike" cap="none" normalizeH="0" baseline="0" dirty="0" err="1">
                <a:ln>
                  <a:noFill/>
                </a:ln>
                <a:solidFill>
                  <a:srgbClr val="174AD4"/>
                </a:solidFill>
                <a:effectLst/>
                <a:latin typeface="Consolas" panose="020B0609020204030204" pitchFamily="49" charset="0"/>
              </a:rPr>
              <a:t>:layout_constraintTop_toBottomOf</a:t>
            </a:r>
            <a:r>
              <a:rPr kumimoji="0" lang="it-IT" altLang="it-IT" sz="1200" b="0" i="0" u="none" strike="noStrike" cap="none" normalizeH="0" baseline="0" dirty="0">
                <a:ln>
                  <a:noFill/>
                </a:ln>
                <a:solidFill>
                  <a:srgbClr val="067D17"/>
                </a:solidFill>
                <a:effectLst/>
                <a:latin typeface="Consolas" panose="020B0609020204030204" pitchFamily="49" charset="0"/>
              </a:rPr>
              <a:t>="@id/</a:t>
            </a:r>
            <a:r>
              <a:rPr kumimoji="0" lang="it-IT" altLang="it-IT" sz="1200" b="0" i="0" u="none" strike="noStrike" cap="none" normalizeH="0" baseline="0" dirty="0" err="1">
                <a:ln>
                  <a:noFill/>
                </a:ln>
                <a:solidFill>
                  <a:srgbClr val="067D17"/>
                </a:solidFill>
                <a:effectLst/>
                <a:latin typeface="Consolas" panose="020B0609020204030204" pitchFamily="49" charset="0"/>
              </a:rPr>
              <a:t>imgBack</a:t>
            </a:r>
            <a:r>
              <a:rPr kumimoji="0" lang="it-IT" altLang="it-IT" sz="1200" b="0" i="0" u="none" strike="noStrike" cap="none" normalizeH="0" baseline="0" dirty="0">
                <a:ln>
                  <a:noFill/>
                </a:ln>
                <a:solidFill>
                  <a:srgbClr val="067D17"/>
                </a:solidFill>
                <a:effectLst/>
                <a:latin typeface="Consolas" panose="020B0609020204030204" pitchFamily="49" charset="0"/>
              </a:rPr>
              <a:t>"</a:t>
            </a:r>
            <a:br>
              <a:rPr kumimoji="0" lang="it-IT" altLang="it-IT" sz="1200" b="0" i="0" u="none" strike="noStrike" cap="none" normalizeH="0" baseline="0" dirty="0">
                <a:ln>
                  <a:noFill/>
                </a:ln>
                <a:solidFill>
                  <a:srgbClr val="067D17"/>
                </a:solidFill>
                <a:effectLst/>
                <a:latin typeface="Consolas" panose="020B0609020204030204" pitchFamily="49" charset="0"/>
              </a:rPr>
            </a:br>
            <a:r>
              <a:rPr kumimoji="0" lang="it-IT" altLang="it-IT" sz="1200" b="0" i="0" u="none" strike="noStrike" cap="none" normalizeH="0" baseline="0" dirty="0">
                <a:ln>
                  <a:noFill/>
                </a:ln>
                <a:solidFill>
                  <a:srgbClr val="067D17"/>
                </a:solidFill>
                <a:effectLst/>
                <a:latin typeface="Consolas" panose="020B0609020204030204" pitchFamily="49" charset="0"/>
              </a:rPr>
              <a:t>    </a:t>
            </a:r>
            <a:r>
              <a:rPr kumimoji="0" lang="it-IT" altLang="it-IT" sz="1200" b="0" i="0" u="none" strike="noStrike" cap="none" normalizeH="0" baseline="0" dirty="0" err="1">
                <a:ln>
                  <a:noFill/>
                </a:ln>
                <a:solidFill>
                  <a:srgbClr val="871094"/>
                </a:solidFill>
                <a:effectLst/>
                <a:latin typeface="Consolas" panose="020B0609020204030204" pitchFamily="49" charset="0"/>
              </a:rPr>
              <a:t>tools</a:t>
            </a:r>
            <a:r>
              <a:rPr kumimoji="0" lang="it-IT" altLang="it-IT" sz="1200" b="0" i="0" u="none" strike="noStrike" cap="none" normalizeH="0" baseline="0" dirty="0" err="1">
                <a:ln>
                  <a:noFill/>
                </a:ln>
                <a:solidFill>
                  <a:srgbClr val="174AD4"/>
                </a:solidFill>
                <a:effectLst/>
                <a:latin typeface="Consolas" panose="020B0609020204030204" pitchFamily="49" charset="0"/>
              </a:rPr>
              <a:t>:ignore</a:t>
            </a:r>
            <a:r>
              <a:rPr kumimoji="0" lang="it-IT" altLang="it-IT" sz="1200" b="0" i="0" u="none" strike="noStrike" cap="none" normalizeH="0" baseline="0" dirty="0">
                <a:ln>
                  <a:noFill/>
                </a:ln>
                <a:solidFill>
                  <a:srgbClr val="067D17"/>
                </a:solidFill>
                <a:effectLst/>
                <a:latin typeface="Consolas" panose="020B0609020204030204" pitchFamily="49" charset="0"/>
              </a:rPr>
              <a:t>="</a:t>
            </a:r>
            <a:r>
              <a:rPr kumimoji="0" lang="it-IT" altLang="it-IT" sz="1200" b="0" i="0" u="none" strike="noStrike" cap="none" normalizeH="0" baseline="0" dirty="0" err="1">
                <a:ln>
                  <a:noFill/>
                </a:ln>
                <a:solidFill>
                  <a:srgbClr val="067D17"/>
                </a:solidFill>
                <a:effectLst/>
                <a:latin typeface="Consolas" panose="020B0609020204030204" pitchFamily="49" charset="0"/>
              </a:rPr>
              <a:t>Autofill</a:t>
            </a:r>
            <a:r>
              <a:rPr kumimoji="0" lang="it-IT" altLang="it-IT" sz="1200" b="0" i="0" u="none" strike="noStrike" cap="none" normalizeH="0" baseline="0" dirty="0">
                <a:ln>
                  <a:noFill/>
                </a:ln>
                <a:solidFill>
                  <a:srgbClr val="067D17"/>
                </a:solidFill>
                <a:effectLst/>
                <a:latin typeface="Consolas" panose="020B0609020204030204" pitchFamily="49" charset="0"/>
              </a:rPr>
              <a:t>" </a:t>
            </a:r>
            <a:r>
              <a:rPr kumimoji="0" lang="it-IT" altLang="it-IT" sz="1200" b="0" i="0" u="none" strike="noStrike" cap="none" normalizeH="0" baseline="0" dirty="0">
                <a:ln>
                  <a:noFill/>
                </a:ln>
                <a:solidFill>
                  <a:srgbClr val="080808"/>
                </a:solidFill>
                <a:effectLst/>
                <a:latin typeface="Consolas" panose="020B0609020204030204" pitchFamily="49" charset="0"/>
              </a:rPr>
              <a:t>/&gt;</a:t>
            </a:r>
            <a:endParaRPr kumimoji="0" lang="it-IT" altLang="it-IT" sz="2800" b="0" i="0" u="none" strike="noStrike" cap="none" normalizeH="0" baseline="0" dirty="0">
              <a:ln>
                <a:noFill/>
              </a:ln>
              <a:solidFill>
                <a:schemeClr val="tx1"/>
              </a:solidFill>
              <a:effectLst/>
              <a:latin typeface="Arial" panose="020B0604020202020204" pitchFamily="34" charset="0"/>
            </a:endParaRPr>
          </a:p>
        </p:txBody>
      </p:sp>
      <p:sp>
        <p:nvSpPr>
          <p:cNvPr id="12" name="Rectangle 1">
            <a:extLst>
              <a:ext uri="{FF2B5EF4-FFF2-40B4-BE49-F238E27FC236}">
                <a16:creationId xmlns:a16="http://schemas.microsoft.com/office/drawing/2014/main" id="{9739B6AA-3215-4828-A999-3DF85EAAA070}"/>
              </a:ext>
            </a:extLst>
          </p:cNvPr>
          <p:cNvSpPr txBox="1">
            <a:spLocks noChangeArrowheads="1"/>
          </p:cNvSpPr>
          <p:nvPr/>
        </p:nvSpPr>
        <p:spPr bwMode="auto">
          <a:xfrm>
            <a:off x="693043" y="1240680"/>
            <a:ext cx="4347269" cy="507831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lvl1pPr marL="251986" indent="-251986" algn="l" defTabSz="1007943" rtl="0" eaLnBrk="1" latinLnBrk="0" hangingPunct="1">
              <a:lnSpc>
                <a:spcPct val="120000"/>
              </a:lnSpc>
              <a:spcBef>
                <a:spcPts val="1102"/>
              </a:spcBef>
              <a:buFont typeface="Arial" panose="020B0604020202020204" pitchFamily="34" charset="0"/>
              <a:buChar char="•"/>
              <a:defRPr sz="3086" kern="1200">
                <a:solidFill>
                  <a:schemeClr val="tx1"/>
                </a:solidFill>
                <a:latin typeface="+mn-lt"/>
                <a:ea typeface="+mn-ea"/>
                <a:cs typeface="+mn-cs"/>
              </a:defRPr>
            </a:lvl1pPr>
            <a:lvl2pPr marL="755957" indent="-251986" algn="l" defTabSz="1007943" rtl="0" eaLnBrk="1" latinLnBrk="0" hangingPunct="1">
              <a:lnSpc>
                <a:spcPct val="110000"/>
              </a:lnSpc>
              <a:spcBef>
                <a:spcPts val="551"/>
              </a:spcBef>
              <a:buFont typeface="Arial" panose="020B0604020202020204" pitchFamily="34" charset="0"/>
              <a:buChar char="•"/>
              <a:defRPr sz="2646" kern="1200">
                <a:solidFill>
                  <a:schemeClr val="tx1"/>
                </a:solidFill>
                <a:latin typeface="+mn-lt"/>
                <a:ea typeface="+mn-ea"/>
                <a:cs typeface="+mn-cs"/>
              </a:defRPr>
            </a:lvl2pPr>
            <a:lvl3pPr marL="1259929" indent="-251986" algn="l" defTabSz="1007943" rtl="0" eaLnBrk="1" latinLnBrk="0" hangingPunct="1">
              <a:lnSpc>
                <a:spcPct val="110000"/>
              </a:lnSpc>
              <a:spcBef>
                <a:spcPts val="551"/>
              </a:spcBef>
              <a:buFont typeface="Arial" panose="020B0604020202020204" pitchFamily="34" charset="0"/>
              <a:buChar char="•"/>
              <a:defRPr sz="2205" kern="1200">
                <a:solidFill>
                  <a:schemeClr val="tx1"/>
                </a:solidFill>
                <a:latin typeface="+mn-lt"/>
                <a:ea typeface="+mn-ea"/>
                <a:cs typeface="+mn-cs"/>
              </a:defRPr>
            </a:lvl3pPr>
            <a:lvl4pPr marL="1763900" indent="-251986" algn="l" defTabSz="1007943" rtl="0" eaLnBrk="1" latinLnBrk="0" hangingPunct="1">
              <a:lnSpc>
                <a:spcPct val="110000"/>
              </a:lnSpc>
              <a:spcBef>
                <a:spcPts val="551"/>
              </a:spcBef>
              <a:buFont typeface="Arial" panose="020B0604020202020204" pitchFamily="34" charset="0"/>
              <a:buChar char="•"/>
              <a:defRPr sz="1984" kern="1200">
                <a:solidFill>
                  <a:schemeClr val="tx1"/>
                </a:solidFill>
                <a:latin typeface="+mn-lt"/>
                <a:ea typeface="+mn-ea"/>
                <a:cs typeface="+mn-cs"/>
              </a:defRPr>
            </a:lvl4pPr>
            <a:lvl5pPr marL="2267872" indent="-251986" algn="l" defTabSz="1007943" rtl="0" eaLnBrk="1" latinLnBrk="0" hangingPunct="1">
              <a:lnSpc>
                <a:spcPct val="110000"/>
              </a:lnSpc>
              <a:spcBef>
                <a:spcPts val="551"/>
              </a:spcBef>
              <a:buFont typeface="Arial" panose="020B0604020202020204" pitchFamily="34" charset="0"/>
              <a:buChar char="•"/>
              <a:defRPr sz="1984" kern="1200">
                <a:solidFill>
                  <a:schemeClr val="tx1"/>
                </a:solidFill>
                <a:latin typeface="+mn-lt"/>
                <a:ea typeface="+mn-ea"/>
                <a:cs typeface="+mn-cs"/>
              </a:defRPr>
            </a:lvl5pPr>
            <a:lvl6pPr marL="2771844"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6pPr>
            <a:lvl7pPr marL="3275815"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7pPr>
            <a:lvl8pPr marL="3779787"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8pPr>
            <a:lvl9pPr marL="4283758"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9pPr>
          </a:lstStyle>
          <a:p>
            <a:pPr marL="0" indent="0" defTabSz="914400" eaLnBrk="0" fontAlgn="base" hangingPunct="0">
              <a:lnSpc>
                <a:spcPct val="100000"/>
              </a:lnSpc>
              <a:spcBef>
                <a:spcPct val="0"/>
              </a:spcBef>
              <a:spcAft>
                <a:spcPct val="0"/>
              </a:spcAft>
              <a:buFontTx/>
              <a:buNone/>
            </a:pPr>
            <a:r>
              <a:rPr lang="it-IT" altLang="it-IT" sz="1200" i="1" dirty="0">
                <a:solidFill>
                  <a:srgbClr val="080808"/>
                </a:solidFill>
                <a:latin typeface="Consolas" panose="020B0609020204030204" pitchFamily="49" charset="0"/>
              </a:rPr>
              <a:t>&lt;?</a:t>
            </a:r>
            <a:r>
              <a:rPr lang="it-IT" altLang="it-IT" sz="1200" dirty="0">
                <a:solidFill>
                  <a:srgbClr val="174AD4"/>
                </a:solidFill>
                <a:latin typeface="Consolas" panose="020B0609020204030204" pitchFamily="49" charset="0"/>
              </a:rPr>
              <a:t>xml </a:t>
            </a:r>
            <a:r>
              <a:rPr lang="it-IT" altLang="it-IT" sz="1200" dirty="0" err="1">
                <a:solidFill>
                  <a:srgbClr val="174AD4"/>
                </a:solidFill>
                <a:latin typeface="Consolas" panose="020B0609020204030204" pitchFamily="49" charset="0"/>
              </a:rPr>
              <a:t>version</a:t>
            </a:r>
            <a:r>
              <a:rPr lang="it-IT" altLang="it-IT" sz="1200" dirty="0">
                <a:solidFill>
                  <a:srgbClr val="067D17"/>
                </a:solidFill>
                <a:latin typeface="Consolas" panose="020B0609020204030204" pitchFamily="49" charset="0"/>
              </a:rPr>
              <a:t>="1.0" </a:t>
            </a:r>
            <a:r>
              <a:rPr lang="it-IT" altLang="it-IT" sz="1200" dirty="0" err="1">
                <a:solidFill>
                  <a:srgbClr val="174AD4"/>
                </a:solidFill>
                <a:latin typeface="Consolas" panose="020B0609020204030204" pitchFamily="49" charset="0"/>
              </a:rPr>
              <a:t>encoding</a:t>
            </a:r>
            <a:r>
              <a:rPr lang="it-IT" altLang="it-IT" sz="1200" dirty="0">
                <a:solidFill>
                  <a:srgbClr val="067D17"/>
                </a:solidFill>
                <a:latin typeface="Consolas" panose="020B0609020204030204" pitchFamily="49" charset="0"/>
              </a:rPr>
              <a:t>="utf-8"</a:t>
            </a:r>
            <a:r>
              <a:rPr lang="it-IT" altLang="it-IT" sz="1200" i="1" dirty="0">
                <a:solidFill>
                  <a:srgbClr val="080808"/>
                </a:solidFill>
                <a:latin typeface="Consolas" panose="020B0609020204030204" pitchFamily="49" charset="0"/>
              </a:rPr>
              <a:t>?&gt;</a:t>
            </a:r>
            <a:br>
              <a:rPr lang="it-IT" altLang="it-IT" sz="1200" i="1" dirty="0">
                <a:solidFill>
                  <a:srgbClr val="080808"/>
                </a:solidFill>
                <a:latin typeface="Consolas" panose="020B0609020204030204" pitchFamily="49" charset="0"/>
              </a:rPr>
            </a:br>
            <a:r>
              <a:rPr lang="it-IT" altLang="it-IT" sz="1200" dirty="0">
                <a:solidFill>
                  <a:srgbClr val="080808"/>
                </a:solidFill>
                <a:latin typeface="Consolas" panose="020B0609020204030204" pitchFamily="49" charset="0"/>
              </a:rPr>
              <a:t>&lt;</a:t>
            </a:r>
            <a:r>
              <a:rPr lang="it-IT" altLang="it-IT" sz="1200" dirty="0" err="1">
                <a:solidFill>
                  <a:srgbClr val="0033B3"/>
                </a:solidFill>
                <a:latin typeface="Consolas" panose="020B0609020204030204" pitchFamily="49" charset="0"/>
              </a:rPr>
              <a:t>selector</a:t>
            </a:r>
            <a:r>
              <a:rPr lang="it-IT" altLang="it-IT" sz="1200" dirty="0">
                <a:solidFill>
                  <a:srgbClr val="0033B3"/>
                </a:solidFill>
                <a:latin typeface="Consolas" panose="020B0609020204030204" pitchFamily="49" charset="0"/>
              </a:rPr>
              <a:t> </a:t>
            </a:r>
            <a:r>
              <a:rPr lang="it-IT" altLang="it-IT" sz="1200" dirty="0" err="1">
                <a:solidFill>
                  <a:srgbClr val="174AD4"/>
                </a:solidFill>
                <a:latin typeface="Consolas" panose="020B0609020204030204" pitchFamily="49" charset="0"/>
              </a:rPr>
              <a:t>xmlns:</a:t>
            </a:r>
            <a:r>
              <a:rPr lang="it-IT" altLang="it-IT" sz="1200" dirty="0" err="1">
                <a:solidFill>
                  <a:srgbClr val="871094"/>
                </a:solidFill>
                <a:latin typeface="Consolas" panose="020B0609020204030204" pitchFamily="49" charset="0"/>
              </a:rPr>
              <a:t>android</a:t>
            </a:r>
            <a:r>
              <a:rPr lang="it-IT" altLang="it-IT" sz="1200" dirty="0">
                <a:solidFill>
                  <a:srgbClr val="067D17"/>
                </a:solidFill>
                <a:latin typeface="Consolas" panose="020B0609020204030204" pitchFamily="49" charset="0"/>
              </a:rPr>
              <a:t>="http://schemas.android.com/</a:t>
            </a:r>
            <a:r>
              <a:rPr lang="it-IT" altLang="it-IT" sz="1200" dirty="0" err="1">
                <a:solidFill>
                  <a:srgbClr val="067D17"/>
                </a:solidFill>
                <a:latin typeface="Consolas" panose="020B0609020204030204" pitchFamily="49" charset="0"/>
              </a:rPr>
              <a:t>apk</a:t>
            </a:r>
            <a:r>
              <a:rPr lang="it-IT" altLang="it-IT" sz="1200" dirty="0">
                <a:solidFill>
                  <a:srgbClr val="067D17"/>
                </a:solidFill>
                <a:latin typeface="Consolas" panose="020B0609020204030204" pitchFamily="49" charset="0"/>
              </a:rPr>
              <a:t>/res/</a:t>
            </a:r>
            <a:r>
              <a:rPr lang="it-IT" altLang="it-IT" sz="1200" dirty="0" err="1">
                <a:solidFill>
                  <a:srgbClr val="067D17"/>
                </a:solidFill>
                <a:latin typeface="Consolas" panose="020B0609020204030204" pitchFamily="49" charset="0"/>
              </a:rPr>
              <a:t>android</a:t>
            </a:r>
            <a:r>
              <a:rPr lang="it-IT" altLang="it-IT" sz="1200" dirty="0">
                <a:solidFill>
                  <a:srgbClr val="067D17"/>
                </a:solidFill>
                <a:latin typeface="Consolas" panose="020B0609020204030204" pitchFamily="49" charset="0"/>
              </a:rPr>
              <a:t>"</a:t>
            </a:r>
            <a:r>
              <a:rPr lang="it-IT" altLang="it-IT" sz="1200" dirty="0">
                <a:solidFill>
                  <a:srgbClr val="080808"/>
                </a:solidFill>
                <a:latin typeface="Consolas" panose="020B0609020204030204" pitchFamily="49" charset="0"/>
              </a:rPr>
              <a:t>&gt;</a:t>
            </a:r>
            <a:br>
              <a:rPr lang="it-IT" altLang="it-IT" sz="1200" dirty="0">
                <a:solidFill>
                  <a:srgbClr val="080808"/>
                </a:solidFill>
                <a:latin typeface="Consolas" panose="020B0609020204030204" pitchFamily="49" charset="0"/>
              </a:rPr>
            </a:br>
            <a:br>
              <a:rPr lang="it-IT" altLang="it-IT" sz="1200" dirty="0">
                <a:solidFill>
                  <a:srgbClr val="080808"/>
                </a:solidFill>
                <a:latin typeface="Consolas" panose="020B0609020204030204" pitchFamily="49" charset="0"/>
              </a:rPr>
            </a:br>
            <a:r>
              <a:rPr lang="it-IT" altLang="it-IT" sz="1200" dirty="0">
                <a:solidFill>
                  <a:srgbClr val="080808"/>
                </a:solidFill>
                <a:latin typeface="Consolas" panose="020B0609020204030204" pitchFamily="49" charset="0"/>
              </a:rPr>
              <a:t>    &lt;</a:t>
            </a:r>
            <a:r>
              <a:rPr lang="it-IT" altLang="it-IT" sz="1200" dirty="0">
                <a:solidFill>
                  <a:srgbClr val="0033B3"/>
                </a:solidFill>
                <a:latin typeface="Consolas" panose="020B0609020204030204" pitchFamily="49" charset="0"/>
              </a:rPr>
              <a:t>item </a:t>
            </a:r>
            <a:r>
              <a:rPr lang="it-IT" altLang="it-IT" sz="1200" dirty="0" err="1">
                <a:solidFill>
                  <a:srgbClr val="871094"/>
                </a:solidFill>
                <a:latin typeface="Consolas" panose="020B0609020204030204" pitchFamily="49" charset="0"/>
              </a:rPr>
              <a:t>android</a:t>
            </a:r>
            <a:r>
              <a:rPr lang="it-IT" altLang="it-IT" sz="1200" dirty="0" err="1">
                <a:solidFill>
                  <a:srgbClr val="174AD4"/>
                </a:solidFill>
                <a:latin typeface="Consolas" panose="020B0609020204030204" pitchFamily="49" charset="0"/>
              </a:rPr>
              <a:t>:state_enabled</a:t>
            </a:r>
            <a:r>
              <a:rPr lang="it-IT" altLang="it-IT" sz="1200" dirty="0">
                <a:solidFill>
                  <a:srgbClr val="067D17"/>
                </a:solidFill>
                <a:latin typeface="Consolas" panose="020B0609020204030204" pitchFamily="49" charset="0"/>
              </a:rPr>
              <a:t>="</a:t>
            </a:r>
            <a:r>
              <a:rPr lang="it-IT" altLang="it-IT" sz="1200" dirty="0" err="1">
                <a:solidFill>
                  <a:srgbClr val="067D17"/>
                </a:solidFill>
                <a:latin typeface="Consolas" panose="020B0609020204030204" pitchFamily="49" charset="0"/>
              </a:rPr>
              <a:t>true</a:t>
            </a:r>
            <a:r>
              <a:rPr lang="it-IT" altLang="it-IT" sz="1200" dirty="0">
                <a:solidFill>
                  <a:srgbClr val="067D17"/>
                </a:solidFill>
                <a:latin typeface="Consolas" panose="020B0609020204030204" pitchFamily="49" charset="0"/>
              </a:rPr>
              <a:t>" </a:t>
            </a:r>
            <a:r>
              <a:rPr lang="it-IT" altLang="it-IT" sz="1200" dirty="0" err="1">
                <a:solidFill>
                  <a:srgbClr val="871094"/>
                </a:solidFill>
                <a:latin typeface="Consolas" panose="020B0609020204030204" pitchFamily="49" charset="0"/>
              </a:rPr>
              <a:t>android</a:t>
            </a:r>
            <a:r>
              <a:rPr lang="it-IT" altLang="it-IT" sz="1200" dirty="0" err="1">
                <a:solidFill>
                  <a:srgbClr val="174AD4"/>
                </a:solidFill>
                <a:latin typeface="Consolas" panose="020B0609020204030204" pitchFamily="49" charset="0"/>
              </a:rPr>
              <a:t>:state_focused</a:t>
            </a:r>
            <a:r>
              <a:rPr lang="it-IT" altLang="it-IT" sz="1200" dirty="0">
                <a:solidFill>
                  <a:srgbClr val="067D17"/>
                </a:solidFill>
                <a:latin typeface="Consolas" panose="020B0609020204030204" pitchFamily="49" charset="0"/>
              </a:rPr>
              <a:t>="</a:t>
            </a:r>
            <a:r>
              <a:rPr lang="it-IT" altLang="it-IT" sz="1200" dirty="0" err="1">
                <a:solidFill>
                  <a:srgbClr val="067D17"/>
                </a:solidFill>
                <a:latin typeface="Consolas" panose="020B0609020204030204" pitchFamily="49" charset="0"/>
              </a:rPr>
              <a:t>true</a:t>
            </a:r>
            <a:r>
              <a:rPr lang="it-IT" altLang="it-IT" sz="1200" dirty="0">
                <a:solidFill>
                  <a:srgbClr val="067D17"/>
                </a:solidFill>
                <a:latin typeface="Consolas" panose="020B0609020204030204" pitchFamily="49" charset="0"/>
              </a:rPr>
              <a:t>"</a:t>
            </a:r>
            <a:r>
              <a:rPr lang="it-IT" altLang="it-IT" sz="1200" dirty="0">
                <a:solidFill>
                  <a:srgbClr val="080808"/>
                </a:solidFill>
                <a:latin typeface="Consolas" panose="020B0609020204030204" pitchFamily="49" charset="0"/>
              </a:rPr>
              <a:t>&gt;</a:t>
            </a:r>
            <a:br>
              <a:rPr lang="it-IT" altLang="it-IT" sz="1200" dirty="0">
                <a:solidFill>
                  <a:srgbClr val="080808"/>
                </a:solidFill>
                <a:latin typeface="Consolas" panose="020B0609020204030204" pitchFamily="49" charset="0"/>
              </a:rPr>
            </a:br>
            <a:r>
              <a:rPr lang="it-IT" altLang="it-IT" sz="1200" dirty="0">
                <a:solidFill>
                  <a:srgbClr val="080808"/>
                </a:solidFill>
                <a:latin typeface="Consolas" panose="020B0609020204030204" pitchFamily="49" charset="0"/>
              </a:rPr>
              <a:t>        &lt;</a:t>
            </a:r>
            <a:r>
              <a:rPr lang="it-IT" altLang="it-IT" sz="1200" dirty="0" err="1">
                <a:solidFill>
                  <a:srgbClr val="0033B3"/>
                </a:solidFill>
                <a:latin typeface="Consolas" panose="020B0609020204030204" pitchFamily="49" charset="0"/>
              </a:rPr>
              <a:t>shape</a:t>
            </a:r>
            <a:r>
              <a:rPr lang="it-IT" altLang="it-IT" sz="1200" dirty="0">
                <a:solidFill>
                  <a:srgbClr val="0033B3"/>
                </a:solidFill>
                <a:latin typeface="Consolas" panose="020B0609020204030204" pitchFamily="49" charset="0"/>
              </a:rPr>
              <a:t> </a:t>
            </a:r>
            <a:r>
              <a:rPr lang="it-IT" altLang="it-IT" sz="1200" dirty="0" err="1">
                <a:solidFill>
                  <a:srgbClr val="871094"/>
                </a:solidFill>
                <a:latin typeface="Consolas" panose="020B0609020204030204" pitchFamily="49" charset="0"/>
              </a:rPr>
              <a:t>android</a:t>
            </a:r>
            <a:r>
              <a:rPr lang="it-IT" altLang="it-IT" sz="1200" dirty="0" err="1">
                <a:solidFill>
                  <a:srgbClr val="174AD4"/>
                </a:solidFill>
                <a:latin typeface="Consolas" panose="020B0609020204030204" pitchFamily="49" charset="0"/>
              </a:rPr>
              <a:t>:shape</a:t>
            </a:r>
            <a:r>
              <a:rPr lang="it-IT" altLang="it-IT" sz="1200" dirty="0">
                <a:solidFill>
                  <a:srgbClr val="067D17"/>
                </a:solidFill>
                <a:latin typeface="Consolas" panose="020B0609020204030204" pitchFamily="49" charset="0"/>
              </a:rPr>
              <a:t>="</a:t>
            </a:r>
            <a:r>
              <a:rPr lang="it-IT" altLang="it-IT" sz="1200" dirty="0" err="1">
                <a:solidFill>
                  <a:srgbClr val="067D17"/>
                </a:solidFill>
                <a:latin typeface="Consolas" panose="020B0609020204030204" pitchFamily="49" charset="0"/>
              </a:rPr>
              <a:t>rectangle</a:t>
            </a:r>
            <a:r>
              <a:rPr lang="it-IT" altLang="it-IT" sz="1200" dirty="0">
                <a:solidFill>
                  <a:srgbClr val="067D17"/>
                </a:solidFill>
                <a:latin typeface="Consolas" panose="020B0609020204030204" pitchFamily="49" charset="0"/>
              </a:rPr>
              <a:t>"</a:t>
            </a:r>
            <a:r>
              <a:rPr lang="it-IT" altLang="it-IT" sz="1200" dirty="0">
                <a:solidFill>
                  <a:srgbClr val="080808"/>
                </a:solidFill>
                <a:latin typeface="Consolas" panose="020B0609020204030204" pitchFamily="49" charset="0"/>
              </a:rPr>
              <a:t>&gt;            </a:t>
            </a:r>
          </a:p>
          <a:p>
            <a:pPr marL="0" indent="0" defTabSz="914400" eaLnBrk="0" fontAlgn="base" hangingPunct="0">
              <a:lnSpc>
                <a:spcPct val="100000"/>
              </a:lnSpc>
              <a:spcBef>
                <a:spcPct val="0"/>
              </a:spcBef>
              <a:spcAft>
                <a:spcPct val="0"/>
              </a:spcAft>
              <a:buFontTx/>
              <a:buNone/>
            </a:pPr>
            <a:r>
              <a:rPr lang="it-IT" altLang="it-IT" sz="1200" dirty="0">
                <a:solidFill>
                  <a:srgbClr val="080808"/>
                </a:solidFill>
                <a:latin typeface="Consolas" panose="020B0609020204030204" pitchFamily="49" charset="0"/>
              </a:rPr>
              <a:t>&lt;</a:t>
            </a:r>
            <a:r>
              <a:rPr lang="it-IT" altLang="it-IT" sz="1200" dirty="0" err="1">
                <a:solidFill>
                  <a:srgbClr val="0033B3"/>
                </a:solidFill>
                <a:latin typeface="Consolas" panose="020B0609020204030204" pitchFamily="49" charset="0"/>
              </a:rPr>
              <a:t>solid</a:t>
            </a:r>
            <a:r>
              <a:rPr lang="it-IT" altLang="it-IT" sz="1200" dirty="0">
                <a:solidFill>
                  <a:srgbClr val="0033B3"/>
                </a:solidFill>
                <a:latin typeface="Consolas" panose="020B0609020204030204" pitchFamily="49" charset="0"/>
              </a:rPr>
              <a:t> </a:t>
            </a:r>
            <a:r>
              <a:rPr lang="it-IT" altLang="it-IT" sz="1200" dirty="0" err="1">
                <a:solidFill>
                  <a:srgbClr val="871094"/>
                </a:solidFill>
                <a:latin typeface="Consolas" panose="020B0609020204030204" pitchFamily="49" charset="0"/>
              </a:rPr>
              <a:t>android</a:t>
            </a:r>
            <a:r>
              <a:rPr lang="it-IT" altLang="it-IT" sz="1200" dirty="0" err="1">
                <a:solidFill>
                  <a:srgbClr val="174AD4"/>
                </a:solidFill>
                <a:latin typeface="Consolas" panose="020B0609020204030204" pitchFamily="49" charset="0"/>
              </a:rPr>
              <a:t>:color</a:t>
            </a:r>
            <a:r>
              <a:rPr lang="it-IT" altLang="it-IT" sz="1200" dirty="0">
                <a:solidFill>
                  <a:srgbClr val="067D17"/>
                </a:solidFill>
                <a:latin typeface="Consolas" panose="020B0609020204030204" pitchFamily="49" charset="0"/>
              </a:rPr>
              <a:t>="@color/</a:t>
            </a:r>
            <a:r>
              <a:rPr lang="it-IT" altLang="it-IT" sz="1200" dirty="0" err="1">
                <a:solidFill>
                  <a:srgbClr val="067D17"/>
                </a:solidFill>
                <a:latin typeface="Consolas" panose="020B0609020204030204" pitchFamily="49" charset="0"/>
              </a:rPr>
              <a:t>colorPrimary</a:t>
            </a:r>
            <a:r>
              <a:rPr lang="it-IT" altLang="it-IT" sz="1200" dirty="0">
                <a:solidFill>
                  <a:srgbClr val="067D17"/>
                </a:solidFill>
                <a:latin typeface="Consolas" panose="020B0609020204030204" pitchFamily="49" charset="0"/>
              </a:rPr>
              <a:t>"</a:t>
            </a:r>
            <a:r>
              <a:rPr lang="it-IT" altLang="it-IT" sz="1200" dirty="0">
                <a:solidFill>
                  <a:srgbClr val="080808"/>
                </a:solidFill>
                <a:latin typeface="Consolas" panose="020B0609020204030204" pitchFamily="49" charset="0"/>
              </a:rPr>
              <a:t>/&gt;</a:t>
            </a:r>
            <a:br>
              <a:rPr lang="it-IT" altLang="it-IT" sz="1200" dirty="0">
                <a:solidFill>
                  <a:srgbClr val="080808"/>
                </a:solidFill>
                <a:latin typeface="Consolas" panose="020B0609020204030204" pitchFamily="49" charset="0"/>
              </a:rPr>
            </a:br>
            <a:r>
              <a:rPr lang="it-IT" altLang="it-IT" sz="1200" dirty="0">
                <a:solidFill>
                  <a:srgbClr val="080808"/>
                </a:solidFill>
                <a:latin typeface="Consolas" panose="020B0609020204030204" pitchFamily="49" charset="0"/>
              </a:rPr>
              <a:t>            &lt;</a:t>
            </a:r>
            <a:r>
              <a:rPr lang="it-IT" altLang="it-IT" sz="1200" dirty="0">
                <a:solidFill>
                  <a:srgbClr val="0033B3"/>
                </a:solidFill>
                <a:latin typeface="Consolas" panose="020B0609020204030204" pitchFamily="49" charset="0"/>
              </a:rPr>
              <a:t>corners </a:t>
            </a:r>
            <a:r>
              <a:rPr lang="it-IT" altLang="it-IT" sz="1200" dirty="0" err="1">
                <a:solidFill>
                  <a:srgbClr val="871094"/>
                </a:solidFill>
                <a:latin typeface="Consolas" panose="020B0609020204030204" pitchFamily="49" charset="0"/>
              </a:rPr>
              <a:t>android</a:t>
            </a:r>
            <a:r>
              <a:rPr lang="it-IT" altLang="it-IT" sz="1200" dirty="0" err="1">
                <a:solidFill>
                  <a:srgbClr val="174AD4"/>
                </a:solidFill>
                <a:latin typeface="Consolas" panose="020B0609020204030204" pitchFamily="49" charset="0"/>
              </a:rPr>
              <a:t>:radius</a:t>
            </a:r>
            <a:r>
              <a:rPr lang="it-IT" altLang="it-IT" sz="1200" dirty="0">
                <a:solidFill>
                  <a:srgbClr val="067D17"/>
                </a:solidFill>
                <a:latin typeface="Consolas" panose="020B0609020204030204" pitchFamily="49" charset="0"/>
              </a:rPr>
              <a:t>="10dp"</a:t>
            </a:r>
            <a:r>
              <a:rPr lang="it-IT" altLang="it-IT" sz="1200" dirty="0">
                <a:solidFill>
                  <a:srgbClr val="080808"/>
                </a:solidFill>
                <a:latin typeface="Consolas" panose="020B0609020204030204" pitchFamily="49" charset="0"/>
              </a:rPr>
              <a:t>/&gt;</a:t>
            </a:r>
            <a:br>
              <a:rPr lang="it-IT" altLang="it-IT" sz="1200" dirty="0">
                <a:solidFill>
                  <a:srgbClr val="080808"/>
                </a:solidFill>
                <a:latin typeface="Consolas" panose="020B0609020204030204" pitchFamily="49" charset="0"/>
              </a:rPr>
            </a:br>
            <a:r>
              <a:rPr lang="it-IT" altLang="it-IT" sz="1200" dirty="0">
                <a:solidFill>
                  <a:srgbClr val="080808"/>
                </a:solidFill>
                <a:latin typeface="Consolas" panose="020B0609020204030204" pitchFamily="49" charset="0"/>
              </a:rPr>
              <a:t>            &lt;</a:t>
            </a:r>
            <a:r>
              <a:rPr lang="it-IT" altLang="it-IT" sz="1200" dirty="0">
                <a:solidFill>
                  <a:srgbClr val="0033B3"/>
                </a:solidFill>
                <a:latin typeface="Consolas" panose="020B0609020204030204" pitchFamily="49" charset="0"/>
              </a:rPr>
              <a:t>stroke </a:t>
            </a:r>
            <a:r>
              <a:rPr lang="it-IT" altLang="it-IT" sz="1200" dirty="0" err="1">
                <a:solidFill>
                  <a:srgbClr val="871094"/>
                </a:solidFill>
                <a:latin typeface="Consolas" panose="020B0609020204030204" pitchFamily="49" charset="0"/>
              </a:rPr>
              <a:t>android</a:t>
            </a:r>
            <a:r>
              <a:rPr lang="it-IT" altLang="it-IT" sz="1200" dirty="0" err="1">
                <a:solidFill>
                  <a:srgbClr val="174AD4"/>
                </a:solidFill>
                <a:latin typeface="Consolas" panose="020B0609020204030204" pitchFamily="49" charset="0"/>
              </a:rPr>
              <a:t>:color</a:t>
            </a:r>
            <a:r>
              <a:rPr lang="it-IT" altLang="it-IT" sz="1200" dirty="0">
                <a:solidFill>
                  <a:srgbClr val="067D17"/>
                </a:solidFill>
                <a:latin typeface="Consolas" panose="020B0609020204030204" pitchFamily="49" charset="0"/>
              </a:rPr>
              <a:t>="@color/</a:t>
            </a:r>
            <a:r>
              <a:rPr lang="it-IT" altLang="it-IT" sz="1200" dirty="0" err="1">
                <a:solidFill>
                  <a:srgbClr val="067D17"/>
                </a:solidFill>
                <a:latin typeface="Consolas" panose="020B0609020204030204" pitchFamily="49" charset="0"/>
              </a:rPr>
              <a:t>ColorAzure</a:t>
            </a:r>
            <a:r>
              <a:rPr lang="it-IT" altLang="it-IT" sz="1200" dirty="0">
                <a:solidFill>
                  <a:srgbClr val="067D17"/>
                </a:solidFill>
                <a:latin typeface="Consolas" panose="020B0609020204030204" pitchFamily="49" charset="0"/>
              </a:rPr>
              <a:t>" </a:t>
            </a:r>
            <a:r>
              <a:rPr lang="it-IT" altLang="it-IT" sz="1200" dirty="0" err="1">
                <a:solidFill>
                  <a:srgbClr val="871094"/>
                </a:solidFill>
                <a:latin typeface="Consolas" panose="020B0609020204030204" pitchFamily="49" charset="0"/>
              </a:rPr>
              <a:t>android</a:t>
            </a:r>
            <a:r>
              <a:rPr lang="it-IT" altLang="it-IT" sz="1200" dirty="0" err="1">
                <a:solidFill>
                  <a:srgbClr val="174AD4"/>
                </a:solidFill>
                <a:latin typeface="Consolas" panose="020B0609020204030204" pitchFamily="49" charset="0"/>
              </a:rPr>
              <a:t>:width</a:t>
            </a:r>
            <a:r>
              <a:rPr lang="it-IT" altLang="it-IT" sz="1200" dirty="0">
                <a:solidFill>
                  <a:srgbClr val="067D17"/>
                </a:solidFill>
                <a:latin typeface="Consolas" panose="020B0609020204030204" pitchFamily="49" charset="0"/>
              </a:rPr>
              <a:t>="1dp"</a:t>
            </a:r>
            <a:r>
              <a:rPr lang="it-IT" altLang="it-IT" sz="1200" dirty="0">
                <a:solidFill>
                  <a:srgbClr val="080808"/>
                </a:solidFill>
                <a:latin typeface="Consolas" panose="020B0609020204030204" pitchFamily="49" charset="0"/>
              </a:rPr>
              <a:t>/&gt;</a:t>
            </a:r>
            <a:br>
              <a:rPr lang="it-IT" altLang="it-IT" sz="1200" dirty="0">
                <a:solidFill>
                  <a:srgbClr val="080808"/>
                </a:solidFill>
                <a:latin typeface="Consolas" panose="020B0609020204030204" pitchFamily="49" charset="0"/>
              </a:rPr>
            </a:br>
            <a:r>
              <a:rPr lang="it-IT" altLang="it-IT" sz="1200" dirty="0">
                <a:solidFill>
                  <a:srgbClr val="080808"/>
                </a:solidFill>
                <a:latin typeface="Consolas" panose="020B0609020204030204" pitchFamily="49" charset="0"/>
              </a:rPr>
              <a:t>        &lt;/</a:t>
            </a:r>
            <a:r>
              <a:rPr lang="it-IT" altLang="it-IT" sz="1200" dirty="0" err="1">
                <a:solidFill>
                  <a:srgbClr val="0033B3"/>
                </a:solidFill>
                <a:latin typeface="Consolas" panose="020B0609020204030204" pitchFamily="49" charset="0"/>
              </a:rPr>
              <a:t>shape</a:t>
            </a:r>
            <a:r>
              <a:rPr lang="it-IT" altLang="it-IT" sz="1200" dirty="0">
                <a:solidFill>
                  <a:srgbClr val="080808"/>
                </a:solidFill>
                <a:latin typeface="Consolas" panose="020B0609020204030204" pitchFamily="49" charset="0"/>
              </a:rPr>
              <a:t>&gt;</a:t>
            </a:r>
            <a:br>
              <a:rPr lang="it-IT" altLang="it-IT" sz="1200" dirty="0">
                <a:solidFill>
                  <a:srgbClr val="080808"/>
                </a:solidFill>
                <a:latin typeface="Consolas" panose="020B0609020204030204" pitchFamily="49" charset="0"/>
              </a:rPr>
            </a:br>
            <a:r>
              <a:rPr lang="it-IT" altLang="it-IT" sz="1200" dirty="0">
                <a:solidFill>
                  <a:srgbClr val="080808"/>
                </a:solidFill>
                <a:latin typeface="Consolas" panose="020B0609020204030204" pitchFamily="49" charset="0"/>
              </a:rPr>
              <a:t>    &lt;/</a:t>
            </a:r>
            <a:r>
              <a:rPr lang="it-IT" altLang="it-IT" sz="1200" dirty="0">
                <a:solidFill>
                  <a:srgbClr val="0033B3"/>
                </a:solidFill>
                <a:latin typeface="Consolas" panose="020B0609020204030204" pitchFamily="49" charset="0"/>
              </a:rPr>
              <a:t>item</a:t>
            </a:r>
            <a:r>
              <a:rPr lang="it-IT" altLang="it-IT" sz="1200" dirty="0">
                <a:solidFill>
                  <a:srgbClr val="080808"/>
                </a:solidFill>
                <a:latin typeface="Consolas" panose="020B0609020204030204" pitchFamily="49" charset="0"/>
              </a:rPr>
              <a:t>&gt;</a:t>
            </a:r>
            <a:br>
              <a:rPr lang="it-IT" altLang="it-IT" sz="1200" dirty="0">
                <a:solidFill>
                  <a:srgbClr val="080808"/>
                </a:solidFill>
                <a:latin typeface="Consolas" panose="020B0609020204030204" pitchFamily="49" charset="0"/>
              </a:rPr>
            </a:br>
            <a:br>
              <a:rPr lang="it-IT" altLang="it-IT" sz="1200" dirty="0">
                <a:solidFill>
                  <a:srgbClr val="080808"/>
                </a:solidFill>
                <a:latin typeface="Consolas" panose="020B0609020204030204" pitchFamily="49" charset="0"/>
              </a:rPr>
            </a:br>
            <a:r>
              <a:rPr lang="it-IT" altLang="it-IT" sz="1200" dirty="0">
                <a:solidFill>
                  <a:srgbClr val="080808"/>
                </a:solidFill>
                <a:latin typeface="Consolas" panose="020B0609020204030204" pitchFamily="49" charset="0"/>
              </a:rPr>
              <a:t>    &lt;</a:t>
            </a:r>
            <a:r>
              <a:rPr lang="it-IT" altLang="it-IT" sz="1200" dirty="0">
                <a:solidFill>
                  <a:srgbClr val="0033B3"/>
                </a:solidFill>
                <a:latin typeface="Consolas" panose="020B0609020204030204" pitchFamily="49" charset="0"/>
              </a:rPr>
              <a:t>item </a:t>
            </a:r>
            <a:r>
              <a:rPr lang="it-IT" altLang="it-IT" sz="1200" dirty="0" err="1">
                <a:solidFill>
                  <a:srgbClr val="871094"/>
                </a:solidFill>
                <a:latin typeface="Consolas" panose="020B0609020204030204" pitchFamily="49" charset="0"/>
              </a:rPr>
              <a:t>android</a:t>
            </a:r>
            <a:r>
              <a:rPr lang="it-IT" altLang="it-IT" sz="1200" dirty="0" err="1">
                <a:solidFill>
                  <a:srgbClr val="174AD4"/>
                </a:solidFill>
                <a:latin typeface="Consolas" panose="020B0609020204030204" pitchFamily="49" charset="0"/>
              </a:rPr>
              <a:t>:state_enabled</a:t>
            </a:r>
            <a:r>
              <a:rPr lang="it-IT" altLang="it-IT" sz="1200" dirty="0">
                <a:solidFill>
                  <a:srgbClr val="067D17"/>
                </a:solidFill>
                <a:latin typeface="Consolas" panose="020B0609020204030204" pitchFamily="49" charset="0"/>
              </a:rPr>
              <a:t>="</a:t>
            </a:r>
            <a:r>
              <a:rPr lang="it-IT" altLang="it-IT" sz="1200" dirty="0" err="1">
                <a:solidFill>
                  <a:srgbClr val="067D17"/>
                </a:solidFill>
                <a:latin typeface="Consolas" panose="020B0609020204030204" pitchFamily="49" charset="0"/>
              </a:rPr>
              <a:t>true</a:t>
            </a:r>
            <a:r>
              <a:rPr lang="it-IT" altLang="it-IT" sz="1200" dirty="0">
                <a:solidFill>
                  <a:srgbClr val="067D17"/>
                </a:solidFill>
                <a:latin typeface="Consolas" panose="020B0609020204030204" pitchFamily="49" charset="0"/>
              </a:rPr>
              <a:t>"</a:t>
            </a:r>
            <a:r>
              <a:rPr lang="it-IT" altLang="it-IT" sz="1200" dirty="0">
                <a:solidFill>
                  <a:srgbClr val="080808"/>
                </a:solidFill>
                <a:latin typeface="Consolas" panose="020B0609020204030204" pitchFamily="49" charset="0"/>
              </a:rPr>
              <a:t>&gt;</a:t>
            </a:r>
            <a:br>
              <a:rPr lang="it-IT" altLang="it-IT" sz="1200" dirty="0">
                <a:solidFill>
                  <a:srgbClr val="080808"/>
                </a:solidFill>
                <a:latin typeface="Consolas" panose="020B0609020204030204" pitchFamily="49" charset="0"/>
              </a:rPr>
            </a:br>
            <a:r>
              <a:rPr lang="it-IT" altLang="it-IT" sz="1200" dirty="0">
                <a:solidFill>
                  <a:srgbClr val="080808"/>
                </a:solidFill>
                <a:latin typeface="Consolas" panose="020B0609020204030204" pitchFamily="49" charset="0"/>
              </a:rPr>
              <a:t>        &lt;</a:t>
            </a:r>
            <a:r>
              <a:rPr lang="it-IT" altLang="it-IT" sz="1200" dirty="0" err="1">
                <a:solidFill>
                  <a:srgbClr val="0033B3"/>
                </a:solidFill>
                <a:latin typeface="Consolas" panose="020B0609020204030204" pitchFamily="49" charset="0"/>
              </a:rPr>
              <a:t>shape</a:t>
            </a:r>
            <a:r>
              <a:rPr lang="it-IT" altLang="it-IT" sz="1200" dirty="0">
                <a:solidFill>
                  <a:srgbClr val="0033B3"/>
                </a:solidFill>
                <a:latin typeface="Consolas" panose="020B0609020204030204" pitchFamily="49" charset="0"/>
              </a:rPr>
              <a:t> </a:t>
            </a:r>
            <a:r>
              <a:rPr lang="it-IT" altLang="it-IT" sz="1200" dirty="0" err="1">
                <a:solidFill>
                  <a:srgbClr val="871094"/>
                </a:solidFill>
                <a:latin typeface="Consolas" panose="020B0609020204030204" pitchFamily="49" charset="0"/>
              </a:rPr>
              <a:t>android</a:t>
            </a:r>
            <a:r>
              <a:rPr lang="it-IT" altLang="it-IT" sz="1200" dirty="0" err="1">
                <a:solidFill>
                  <a:srgbClr val="174AD4"/>
                </a:solidFill>
                <a:latin typeface="Consolas" panose="020B0609020204030204" pitchFamily="49" charset="0"/>
              </a:rPr>
              <a:t>:shape</a:t>
            </a:r>
            <a:r>
              <a:rPr lang="it-IT" altLang="it-IT" sz="1200" dirty="0">
                <a:solidFill>
                  <a:srgbClr val="067D17"/>
                </a:solidFill>
                <a:latin typeface="Consolas" panose="020B0609020204030204" pitchFamily="49" charset="0"/>
              </a:rPr>
              <a:t>="</a:t>
            </a:r>
            <a:r>
              <a:rPr lang="it-IT" altLang="it-IT" sz="1200" dirty="0" err="1">
                <a:solidFill>
                  <a:srgbClr val="067D17"/>
                </a:solidFill>
                <a:latin typeface="Consolas" panose="020B0609020204030204" pitchFamily="49" charset="0"/>
              </a:rPr>
              <a:t>rectangle</a:t>
            </a:r>
            <a:r>
              <a:rPr lang="it-IT" altLang="it-IT" sz="1200" dirty="0">
                <a:solidFill>
                  <a:srgbClr val="067D17"/>
                </a:solidFill>
                <a:latin typeface="Consolas" panose="020B0609020204030204" pitchFamily="49" charset="0"/>
              </a:rPr>
              <a:t>"</a:t>
            </a:r>
            <a:r>
              <a:rPr lang="it-IT" altLang="it-IT" sz="1200" dirty="0">
                <a:solidFill>
                  <a:srgbClr val="080808"/>
                </a:solidFill>
                <a:latin typeface="Consolas" panose="020B0609020204030204" pitchFamily="49" charset="0"/>
              </a:rPr>
              <a:t>&gt;</a:t>
            </a:r>
            <a:br>
              <a:rPr lang="it-IT" altLang="it-IT" sz="1200" dirty="0">
                <a:solidFill>
                  <a:srgbClr val="080808"/>
                </a:solidFill>
                <a:latin typeface="Consolas" panose="020B0609020204030204" pitchFamily="49" charset="0"/>
              </a:rPr>
            </a:br>
            <a:r>
              <a:rPr lang="it-IT" altLang="it-IT" sz="1200" dirty="0">
                <a:solidFill>
                  <a:srgbClr val="080808"/>
                </a:solidFill>
                <a:latin typeface="Consolas" panose="020B0609020204030204" pitchFamily="49" charset="0"/>
              </a:rPr>
              <a:t>            &lt;</a:t>
            </a:r>
            <a:r>
              <a:rPr lang="it-IT" altLang="it-IT" sz="1200" dirty="0" err="1">
                <a:solidFill>
                  <a:srgbClr val="0033B3"/>
                </a:solidFill>
                <a:latin typeface="Consolas" panose="020B0609020204030204" pitchFamily="49" charset="0"/>
              </a:rPr>
              <a:t>solid</a:t>
            </a:r>
            <a:r>
              <a:rPr lang="it-IT" altLang="it-IT" sz="1200" dirty="0">
                <a:solidFill>
                  <a:srgbClr val="0033B3"/>
                </a:solidFill>
                <a:latin typeface="Consolas" panose="020B0609020204030204" pitchFamily="49" charset="0"/>
              </a:rPr>
              <a:t> </a:t>
            </a:r>
            <a:r>
              <a:rPr lang="it-IT" altLang="it-IT" sz="1200" dirty="0" err="1">
                <a:solidFill>
                  <a:srgbClr val="871094"/>
                </a:solidFill>
                <a:latin typeface="Consolas" panose="020B0609020204030204" pitchFamily="49" charset="0"/>
              </a:rPr>
              <a:t>android</a:t>
            </a:r>
            <a:r>
              <a:rPr lang="it-IT" altLang="it-IT" sz="1200" dirty="0" err="1">
                <a:solidFill>
                  <a:srgbClr val="174AD4"/>
                </a:solidFill>
                <a:latin typeface="Consolas" panose="020B0609020204030204" pitchFamily="49" charset="0"/>
              </a:rPr>
              <a:t>:color</a:t>
            </a:r>
            <a:r>
              <a:rPr lang="it-IT" altLang="it-IT" sz="1200" dirty="0">
                <a:solidFill>
                  <a:srgbClr val="067D17"/>
                </a:solidFill>
                <a:latin typeface="Consolas" panose="020B0609020204030204" pitchFamily="49" charset="0"/>
              </a:rPr>
              <a:t>="@color/</a:t>
            </a:r>
            <a:r>
              <a:rPr lang="it-IT" altLang="it-IT" sz="1200" dirty="0" err="1">
                <a:solidFill>
                  <a:srgbClr val="067D17"/>
                </a:solidFill>
                <a:latin typeface="Consolas" panose="020B0609020204030204" pitchFamily="49" charset="0"/>
              </a:rPr>
              <a:t>colorPrimary</a:t>
            </a:r>
            <a:r>
              <a:rPr lang="it-IT" altLang="it-IT" sz="1200" dirty="0">
                <a:solidFill>
                  <a:srgbClr val="067D17"/>
                </a:solidFill>
                <a:latin typeface="Consolas" panose="020B0609020204030204" pitchFamily="49" charset="0"/>
              </a:rPr>
              <a:t>"</a:t>
            </a:r>
            <a:r>
              <a:rPr lang="it-IT" altLang="it-IT" sz="1200" dirty="0">
                <a:solidFill>
                  <a:srgbClr val="080808"/>
                </a:solidFill>
                <a:latin typeface="Consolas" panose="020B0609020204030204" pitchFamily="49" charset="0"/>
              </a:rPr>
              <a:t>/&gt;</a:t>
            </a:r>
            <a:br>
              <a:rPr lang="it-IT" altLang="it-IT" sz="1200" dirty="0">
                <a:solidFill>
                  <a:srgbClr val="080808"/>
                </a:solidFill>
                <a:latin typeface="Consolas" panose="020B0609020204030204" pitchFamily="49" charset="0"/>
              </a:rPr>
            </a:br>
            <a:r>
              <a:rPr lang="it-IT" altLang="it-IT" sz="1200" dirty="0">
                <a:solidFill>
                  <a:srgbClr val="080808"/>
                </a:solidFill>
                <a:latin typeface="Consolas" panose="020B0609020204030204" pitchFamily="49" charset="0"/>
              </a:rPr>
              <a:t>            &lt;</a:t>
            </a:r>
            <a:r>
              <a:rPr lang="it-IT" altLang="it-IT" sz="1200" dirty="0">
                <a:solidFill>
                  <a:srgbClr val="0033B3"/>
                </a:solidFill>
                <a:latin typeface="Consolas" panose="020B0609020204030204" pitchFamily="49" charset="0"/>
              </a:rPr>
              <a:t>corners </a:t>
            </a:r>
            <a:r>
              <a:rPr lang="it-IT" altLang="it-IT" sz="1200" dirty="0" err="1">
                <a:solidFill>
                  <a:srgbClr val="871094"/>
                </a:solidFill>
                <a:latin typeface="Consolas" panose="020B0609020204030204" pitchFamily="49" charset="0"/>
              </a:rPr>
              <a:t>android</a:t>
            </a:r>
            <a:r>
              <a:rPr lang="it-IT" altLang="it-IT" sz="1200" dirty="0" err="1">
                <a:solidFill>
                  <a:srgbClr val="174AD4"/>
                </a:solidFill>
                <a:latin typeface="Consolas" panose="020B0609020204030204" pitchFamily="49" charset="0"/>
              </a:rPr>
              <a:t>:radius</a:t>
            </a:r>
            <a:r>
              <a:rPr lang="it-IT" altLang="it-IT" sz="1200" dirty="0">
                <a:solidFill>
                  <a:srgbClr val="067D17"/>
                </a:solidFill>
                <a:latin typeface="Consolas" panose="020B0609020204030204" pitchFamily="49" charset="0"/>
              </a:rPr>
              <a:t>="10dp"</a:t>
            </a:r>
            <a:r>
              <a:rPr lang="it-IT" altLang="it-IT" sz="1200" dirty="0">
                <a:solidFill>
                  <a:srgbClr val="080808"/>
                </a:solidFill>
                <a:latin typeface="Consolas" panose="020B0609020204030204" pitchFamily="49" charset="0"/>
              </a:rPr>
              <a:t>/&gt;</a:t>
            </a:r>
            <a:br>
              <a:rPr lang="it-IT" altLang="it-IT" sz="1200" dirty="0">
                <a:solidFill>
                  <a:srgbClr val="080808"/>
                </a:solidFill>
                <a:latin typeface="Consolas" panose="020B0609020204030204" pitchFamily="49" charset="0"/>
              </a:rPr>
            </a:br>
            <a:r>
              <a:rPr lang="it-IT" altLang="it-IT" sz="1200" dirty="0">
                <a:solidFill>
                  <a:srgbClr val="080808"/>
                </a:solidFill>
                <a:latin typeface="Consolas" panose="020B0609020204030204" pitchFamily="49" charset="0"/>
              </a:rPr>
              <a:t>            &lt;</a:t>
            </a:r>
            <a:r>
              <a:rPr lang="it-IT" altLang="it-IT" sz="1200" dirty="0">
                <a:solidFill>
                  <a:srgbClr val="0033B3"/>
                </a:solidFill>
                <a:latin typeface="Consolas" panose="020B0609020204030204" pitchFamily="49" charset="0"/>
              </a:rPr>
              <a:t>stroke </a:t>
            </a:r>
            <a:r>
              <a:rPr lang="it-IT" altLang="it-IT" sz="1200" dirty="0" err="1">
                <a:solidFill>
                  <a:srgbClr val="871094"/>
                </a:solidFill>
                <a:latin typeface="Consolas" panose="020B0609020204030204" pitchFamily="49" charset="0"/>
              </a:rPr>
              <a:t>android</a:t>
            </a:r>
            <a:r>
              <a:rPr lang="it-IT" altLang="it-IT" sz="1200" dirty="0" err="1">
                <a:solidFill>
                  <a:srgbClr val="174AD4"/>
                </a:solidFill>
                <a:latin typeface="Consolas" panose="020B0609020204030204" pitchFamily="49" charset="0"/>
              </a:rPr>
              <a:t>:color</a:t>
            </a:r>
            <a:r>
              <a:rPr lang="it-IT" altLang="it-IT" sz="1200" dirty="0">
                <a:solidFill>
                  <a:srgbClr val="067D17"/>
                </a:solidFill>
                <a:latin typeface="Consolas" panose="020B0609020204030204" pitchFamily="49" charset="0"/>
              </a:rPr>
              <a:t>="@</a:t>
            </a:r>
            <a:r>
              <a:rPr lang="it-IT" altLang="it-IT" sz="1200" dirty="0" err="1">
                <a:solidFill>
                  <a:srgbClr val="067D17"/>
                </a:solidFill>
                <a:latin typeface="Consolas" panose="020B0609020204030204" pitchFamily="49" charset="0"/>
              </a:rPr>
              <a:t>android:color</a:t>
            </a:r>
            <a:r>
              <a:rPr lang="it-IT" altLang="it-IT" sz="1200" dirty="0">
                <a:solidFill>
                  <a:srgbClr val="067D17"/>
                </a:solidFill>
                <a:latin typeface="Consolas" panose="020B0609020204030204" pitchFamily="49" charset="0"/>
              </a:rPr>
              <a:t>/</a:t>
            </a:r>
            <a:r>
              <a:rPr lang="it-IT" altLang="it-IT" sz="1200" dirty="0" err="1">
                <a:solidFill>
                  <a:srgbClr val="067D17"/>
                </a:solidFill>
                <a:latin typeface="Consolas" panose="020B0609020204030204" pitchFamily="49" charset="0"/>
              </a:rPr>
              <a:t>darker_gray</a:t>
            </a:r>
            <a:r>
              <a:rPr lang="it-IT" altLang="it-IT" sz="1200" dirty="0">
                <a:solidFill>
                  <a:srgbClr val="067D17"/>
                </a:solidFill>
                <a:latin typeface="Consolas" panose="020B0609020204030204" pitchFamily="49" charset="0"/>
              </a:rPr>
              <a:t>" </a:t>
            </a:r>
            <a:r>
              <a:rPr lang="it-IT" altLang="it-IT" sz="1200" dirty="0" err="1">
                <a:solidFill>
                  <a:srgbClr val="871094"/>
                </a:solidFill>
                <a:latin typeface="Consolas" panose="020B0609020204030204" pitchFamily="49" charset="0"/>
              </a:rPr>
              <a:t>android</a:t>
            </a:r>
            <a:r>
              <a:rPr lang="it-IT" altLang="it-IT" sz="1200" dirty="0" err="1">
                <a:solidFill>
                  <a:srgbClr val="174AD4"/>
                </a:solidFill>
                <a:latin typeface="Consolas" panose="020B0609020204030204" pitchFamily="49" charset="0"/>
              </a:rPr>
              <a:t>:width</a:t>
            </a:r>
            <a:r>
              <a:rPr lang="it-IT" altLang="it-IT" sz="1200" dirty="0">
                <a:solidFill>
                  <a:srgbClr val="067D17"/>
                </a:solidFill>
                <a:latin typeface="Consolas" panose="020B0609020204030204" pitchFamily="49" charset="0"/>
              </a:rPr>
              <a:t>="1dp"</a:t>
            </a:r>
            <a:r>
              <a:rPr lang="it-IT" altLang="it-IT" sz="1200" dirty="0">
                <a:solidFill>
                  <a:srgbClr val="080808"/>
                </a:solidFill>
                <a:latin typeface="Consolas" panose="020B0609020204030204" pitchFamily="49" charset="0"/>
              </a:rPr>
              <a:t>/&gt;</a:t>
            </a:r>
            <a:br>
              <a:rPr lang="it-IT" altLang="it-IT" sz="1200" dirty="0">
                <a:solidFill>
                  <a:srgbClr val="080808"/>
                </a:solidFill>
                <a:latin typeface="Consolas" panose="020B0609020204030204" pitchFamily="49" charset="0"/>
              </a:rPr>
            </a:br>
            <a:r>
              <a:rPr lang="it-IT" altLang="it-IT" sz="1200" dirty="0">
                <a:solidFill>
                  <a:srgbClr val="080808"/>
                </a:solidFill>
                <a:latin typeface="Consolas" panose="020B0609020204030204" pitchFamily="49" charset="0"/>
              </a:rPr>
              <a:t>        &lt;/</a:t>
            </a:r>
            <a:r>
              <a:rPr lang="it-IT" altLang="it-IT" sz="1200" dirty="0" err="1">
                <a:solidFill>
                  <a:srgbClr val="0033B3"/>
                </a:solidFill>
                <a:latin typeface="Consolas" panose="020B0609020204030204" pitchFamily="49" charset="0"/>
              </a:rPr>
              <a:t>shape</a:t>
            </a:r>
            <a:r>
              <a:rPr lang="it-IT" altLang="it-IT" sz="1200" dirty="0">
                <a:solidFill>
                  <a:srgbClr val="080808"/>
                </a:solidFill>
                <a:latin typeface="Consolas" panose="020B0609020204030204" pitchFamily="49" charset="0"/>
              </a:rPr>
              <a:t>&gt;</a:t>
            </a:r>
            <a:br>
              <a:rPr lang="it-IT" altLang="it-IT" sz="1200" dirty="0">
                <a:solidFill>
                  <a:srgbClr val="080808"/>
                </a:solidFill>
                <a:latin typeface="Consolas" panose="020B0609020204030204" pitchFamily="49" charset="0"/>
              </a:rPr>
            </a:br>
            <a:r>
              <a:rPr lang="it-IT" altLang="it-IT" sz="1200" dirty="0">
                <a:solidFill>
                  <a:srgbClr val="080808"/>
                </a:solidFill>
                <a:latin typeface="Consolas" panose="020B0609020204030204" pitchFamily="49" charset="0"/>
              </a:rPr>
              <a:t>    &lt;/</a:t>
            </a:r>
            <a:r>
              <a:rPr lang="it-IT" altLang="it-IT" sz="1200" dirty="0">
                <a:solidFill>
                  <a:srgbClr val="0033B3"/>
                </a:solidFill>
                <a:latin typeface="Consolas" panose="020B0609020204030204" pitchFamily="49" charset="0"/>
              </a:rPr>
              <a:t>item</a:t>
            </a:r>
            <a:r>
              <a:rPr lang="it-IT" altLang="it-IT" sz="1200" dirty="0">
                <a:solidFill>
                  <a:srgbClr val="080808"/>
                </a:solidFill>
                <a:latin typeface="Consolas" panose="020B0609020204030204" pitchFamily="49" charset="0"/>
              </a:rPr>
              <a:t>&gt;</a:t>
            </a:r>
            <a:br>
              <a:rPr lang="it-IT" altLang="it-IT" sz="1200" dirty="0">
                <a:solidFill>
                  <a:srgbClr val="080808"/>
                </a:solidFill>
                <a:latin typeface="Consolas" panose="020B0609020204030204" pitchFamily="49" charset="0"/>
              </a:rPr>
            </a:br>
            <a:r>
              <a:rPr lang="it-IT" altLang="it-IT" sz="1200" dirty="0">
                <a:solidFill>
                  <a:srgbClr val="080808"/>
                </a:solidFill>
                <a:latin typeface="Consolas" panose="020B0609020204030204" pitchFamily="49" charset="0"/>
              </a:rPr>
              <a:t>&lt;/</a:t>
            </a:r>
            <a:r>
              <a:rPr lang="it-IT" altLang="it-IT" sz="1200" dirty="0" err="1">
                <a:solidFill>
                  <a:srgbClr val="0033B3"/>
                </a:solidFill>
                <a:latin typeface="Consolas" panose="020B0609020204030204" pitchFamily="49" charset="0"/>
              </a:rPr>
              <a:t>selector</a:t>
            </a:r>
            <a:r>
              <a:rPr lang="it-IT" altLang="it-IT" sz="1200" dirty="0">
                <a:solidFill>
                  <a:srgbClr val="080808"/>
                </a:solidFill>
                <a:latin typeface="Consolas" panose="020B0609020204030204" pitchFamily="49" charset="0"/>
              </a:rPr>
              <a:t>&gt;</a:t>
            </a:r>
            <a:endParaRPr lang="it-IT" altLang="it-IT" sz="2800" dirty="0">
              <a:latin typeface="Arial" panose="020B0604020202020204" pitchFamily="34" charset="0"/>
            </a:endParaRPr>
          </a:p>
        </p:txBody>
      </p:sp>
    </p:spTree>
    <p:extLst>
      <p:ext uri="{BB962C8B-B14F-4D97-AF65-F5344CB8AC3E}">
        <p14:creationId xmlns:p14="http://schemas.microsoft.com/office/powerpoint/2010/main" val="33431686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E35DFD7-1081-4103-875B-A7CE0CEA50DD}"/>
              </a:ext>
            </a:extLst>
          </p:cNvPr>
          <p:cNvSpPr>
            <a:spLocks noGrp="1"/>
          </p:cNvSpPr>
          <p:nvPr>
            <p:ph type="title"/>
          </p:nvPr>
        </p:nvSpPr>
        <p:spPr/>
        <p:txBody>
          <a:bodyPr>
            <a:normAutofit/>
          </a:bodyPr>
          <a:lstStyle/>
          <a:p>
            <a:r>
              <a:rPr lang="it-IT" dirty="0"/>
              <a:t>Esempio </a:t>
            </a:r>
            <a:r>
              <a:rPr lang="it-IT" dirty="0" err="1"/>
              <a:t>onFocusChance</a:t>
            </a:r>
            <a:endParaRPr lang="it-IT" dirty="0"/>
          </a:p>
        </p:txBody>
      </p:sp>
      <p:sp>
        <p:nvSpPr>
          <p:cNvPr id="3" name="Segnaposto piè di pagina 2">
            <a:extLst>
              <a:ext uri="{FF2B5EF4-FFF2-40B4-BE49-F238E27FC236}">
                <a16:creationId xmlns:a16="http://schemas.microsoft.com/office/drawing/2014/main" id="{5E29A7FE-2CF9-4A74-B6B6-D03311D52D9F}"/>
              </a:ext>
            </a:extLst>
          </p:cNvPr>
          <p:cNvSpPr>
            <a:spLocks noGrp="1"/>
          </p:cNvSpPr>
          <p:nvPr>
            <p:ph type="ftr" sz="quarter" idx="11"/>
          </p:nvPr>
        </p:nvSpPr>
        <p:spPr/>
        <p:txBody>
          <a:bodyPr/>
          <a:lstStyle/>
          <a:p>
            <a:r>
              <a:rPr lang="it-IT" dirty="0"/>
              <a:t>Mobile Programming 2021</a:t>
            </a:r>
          </a:p>
        </p:txBody>
      </p:sp>
      <p:sp>
        <p:nvSpPr>
          <p:cNvPr id="4" name="Segnaposto numero diapositiva 3">
            <a:extLst>
              <a:ext uri="{FF2B5EF4-FFF2-40B4-BE49-F238E27FC236}">
                <a16:creationId xmlns:a16="http://schemas.microsoft.com/office/drawing/2014/main" id="{4D9814A7-28C0-468D-BCCB-9B10D01426AE}"/>
              </a:ext>
            </a:extLst>
          </p:cNvPr>
          <p:cNvSpPr>
            <a:spLocks noGrp="1"/>
          </p:cNvSpPr>
          <p:nvPr>
            <p:ph type="sldNum" sz="quarter" idx="12"/>
          </p:nvPr>
        </p:nvSpPr>
        <p:spPr/>
        <p:txBody>
          <a:bodyPr/>
          <a:lstStyle/>
          <a:p>
            <a:fld id="{645066F0-4D30-4799-9F72-EBBB480C828E}" type="slidenum">
              <a:rPr lang="it-IT" smtClean="0"/>
              <a:t>13</a:t>
            </a:fld>
            <a:endParaRPr lang="it-IT"/>
          </a:p>
        </p:txBody>
      </p:sp>
      <p:sp>
        <p:nvSpPr>
          <p:cNvPr id="5" name="Segnaposto data 4">
            <a:extLst>
              <a:ext uri="{FF2B5EF4-FFF2-40B4-BE49-F238E27FC236}">
                <a16:creationId xmlns:a16="http://schemas.microsoft.com/office/drawing/2014/main" id="{2FF29943-8BE0-4376-B983-C29846849D95}"/>
              </a:ext>
            </a:extLst>
          </p:cNvPr>
          <p:cNvSpPr>
            <a:spLocks noGrp="1"/>
          </p:cNvSpPr>
          <p:nvPr>
            <p:ph type="dt" sz="half" idx="10"/>
          </p:nvPr>
        </p:nvSpPr>
        <p:spPr/>
        <p:txBody>
          <a:bodyPr/>
          <a:lstStyle/>
          <a:p>
            <a:fld id="{B676431C-B002-4165-B42A-0E7F7930A3D2}" type="datetime1">
              <a:rPr lang="it-IT" smtClean="0"/>
              <a:t>03/07/2021</a:t>
            </a:fld>
            <a:endParaRPr lang="it-IT" dirty="0"/>
          </a:p>
        </p:txBody>
      </p:sp>
      <p:sp>
        <p:nvSpPr>
          <p:cNvPr id="7" name="Rectangle 1">
            <a:extLst>
              <a:ext uri="{FF2B5EF4-FFF2-40B4-BE49-F238E27FC236}">
                <a16:creationId xmlns:a16="http://schemas.microsoft.com/office/drawing/2014/main" id="{CCD1C915-E212-4AA8-BE06-2B94B0148EF5}"/>
              </a:ext>
            </a:extLst>
          </p:cNvPr>
          <p:cNvSpPr>
            <a:spLocks noGrp="1" noChangeArrowheads="1"/>
          </p:cNvSpPr>
          <p:nvPr>
            <p:ph type="body" sz="quarter" idx="13"/>
          </p:nvPr>
        </p:nvSpPr>
        <p:spPr bwMode="auto">
          <a:xfrm>
            <a:off x="693043" y="1539945"/>
            <a:ext cx="5692762" cy="101566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200" b="0" i="0" u="none" strike="noStrike" cap="none" normalizeH="0" baseline="0" dirty="0" err="1">
                <a:ln>
                  <a:noFill/>
                </a:ln>
                <a:solidFill>
                  <a:srgbClr val="871094"/>
                </a:solidFill>
                <a:effectLst/>
                <a:latin typeface="Consolas" panose="020B0609020204030204" pitchFamily="49" charset="0"/>
              </a:rPr>
              <a:t>binding</a:t>
            </a:r>
            <a:r>
              <a:rPr kumimoji="0" lang="it-IT" altLang="it-IT" sz="1200" b="0" i="0" u="none" strike="noStrike" cap="none" normalizeH="0" baseline="0" dirty="0" err="1">
                <a:ln>
                  <a:noFill/>
                </a:ln>
                <a:solidFill>
                  <a:srgbClr val="080808"/>
                </a:solidFill>
                <a:effectLst/>
                <a:latin typeface="Consolas" panose="020B0609020204030204" pitchFamily="49" charset="0"/>
              </a:rPr>
              <a:t>.</a:t>
            </a:r>
            <a:r>
              <a:rPr kumimoji="0" lang="it-IT" altLang="it-IT" sz="1200" b="0" i="0" u="none" strike="noStrike" cap="none" normalizeH="0" baseline="0" dirty="0" err="1">
                <a:ln>
                  <a:noFill/>
                </a:ln>
                <a:solidFill>
                  <a:srgbClr val="871094"/>
                </a:solidFill>
                <a:effectLst/>
                <a:latin typeface="Consolas" panose="020B0609020204030204" pitchFamily="49" charset="0"/>
              </a:rPr>
              <a:t>searchView</a:t>
            </a:r>
            <a:r>
              <a:rPr kumimoji="0" lang="it-IT" altLang="it-IT" sz="1200" b="0" i="0" u="none" strike="noStrike" cap="none" normalizeH="0" baseline="0" dirty="0" err="1">
                <a:ln>
                  <a:noFill/>
                </a:ln>
                <a:solidFill>
                  <a:srgbClr val="080808"/>
                </a:solidFill>
                <a:effectLst/>
                <a:latin typeface="Consolas" panose="020B0609020204030204" pitchFamily="49" charset="0"/>
              </a:rPr>
              <a:t>.setOnQueryTextFocusChangeListener</a:t>
            </a:r>
            <a:r>
              <a:rPr kumimoji="0" lang="it-IT" altLang="it-IT" sz="1200" b="0" i="0" u="none" strike="noStrike" cap="none" normalizeH="0" baseline="0" dirty="0">
                <a:ln>
                  <a:noFill/>
                </a:ln>
                <a:solidFill>
                  <a:srgbClr val="080808"/>
                </a:solidFill>
                <a:effectLst/>
                <a:latin typeface="Consolas" panose="020B0609020204030204" pitchFamily="49" charset="0"/>
              </a:rPr>
              <a:t> </a:t>
            </a:r>
            <a:r>
              <a:rPr kumimoji="0" lang="it-IT" altLang="it-IT" sz="1200" b="1" i="0" u="none" strike="noStrike" cap="none" normalizeH="0" baseline="0" dirty="0">
                <a:ln>
                  <a:noFill/>
                </a:ln>
                <a:solidFill>
                  <a:srgbClr val="080808"/>
                </a:solidFill>
                <a:effectLst/>
                <a:latin typeface="Consolas" panose="020B0609020204030204" pitchFamily="49" charset="0"/>
              </a:rPr>
              <a:t>{ </a:t>
            </a:r>
            <a:r>
              <a:rPr kumimoji="0" lang="it-IT" altLang="it-IT" sz="1200" b="0" i="0" u="none" strike="noStrike" cap="none" normalizeH="0" baseline="0" dirty="0">
                <a:ln>
                  <a:noFill/>
                </a:ln>
                <a:solidFill>
                  <a:srgbClr val="080808"/>
                </a:solidFill>
                <a:effectLst/>
                <a:latin typeface="Consolas" panose="020B0609020204030204" pitchFamily="49" charset="0"/>
              </a:rPr>
              <a:t>_, </a:t>
            </a:r>
            <a:r>
              <a:rPr kumimoji="0" lang="it-IT" altLang="it-IT" sz="1200" b="0" i="0" u="none" strike="noStrike" cap="none" normalizeH="0" baseline="0" dirty="0" err="1">
                <a:ln>
                  <a:noFill/>
                </a:ln>
                <a:solidFill>
                  <a:srgbClr val="080808"/>
                </a:solidFill>
                <a:effectLst/>
                <a:latin typeface="Consolas" panose="020B0609020204030204" pitchFamily="49" charset="0"/>
              </a:rPr>
              <a:t>hasFocus</a:t>
            </a:r>
            <a:r>
              <a:rPr kumimoji="0" lang="it-IT" altLang="it-IT" sz="1200" b="0" i="0" u="none" strike="noStrike" cap="none" normalizeH="0" baseline="0" dirty="0">
                <a:ln>
                  <a:noFill/>
                </a:ln>
                <a:solidFill>
                  <a:srgbClr val="080808"/>
                </a:solidFill>
                <a:effectLst/>
                <a:latin typeface="Consolas" panose="020B0609020204030204" pitchFamily="49" charset="0"/>
              </a:rPr>
              <a:t> </a:t>
            </a:r>
            <a:r>
              <a:rPr kumimoji="0" lang="it-IT" altLang="it-IT" sz="1200" b="1" i="0" u="none" strike="noStrike" cap="none" normalizeH="0" baseline="0" dirty="0">
                <a:ln>
                  <a:noFill/>
                </a:ln>
                <a:solidFill>
                  <a:srgbClr val="080808"/>
                </a:solidFill>
                <a:effectLst/>
                <a:latin typeface="Consolas" panose="020B0609020204030204" pitchFamily="49" charset="0"/>
              </a:rPr>
              <a:t>-&gt;</a:t>
            </a:r>
            <a:br>
              <a:rPr kumimoji="0" lang="it-IT" altLang="it-IT" sz="1200" b="1" i="0" u="none" strike="noStrike" cap="none" normalizeH="0" baseline="0" dirty="0">
                <a:ln>
                  <a:noFill/>
                </a:ln>
                <a:solidFill>
                  <a:srgbClr val="080808"/>
                </a:solidFill>
                <a:effectLst/>
                <a:latin typeface="Consolas" panose="020B0609020204030204" pitchFamily="49" charset="0"/>
              </a:rPr>
            </a:br>
            <a:r>
              <a:rPr kumimoji="0" lang="it-IT" altLang="it-IT" sz="1200" b="1" i="0" u="none" strike="noStrike" cap="none" normalizeH="0" baseline="0" dirty="0">
                <a:ln>
                  <a:noFill/>
                </a:ln>
                <a:solidFill>
                  <a:srgbClr val="080808"/>
                </a:solidFill>
                <a:effectLst/>
                <a:latin typeface="Consolas" panose="020B0609020204030204" pitchFamily="49" charset="0"/>
              </a:rPr>
              <a:t>    </a:t>
            </a:r>
            <a:r>
              <a:rPr kumimoji="0" lang="it-IT" altLang="it-IT" sz="1200" b="0" i="0" u="none" strike="noStrike" cap="none" normalizeH="0" baseline="0" dirty="0" err="1">
                <a:ln>
                  <a:noFill/>
                </a:ln>
                <a:solidFill>
                  <a:srgbClr val="871094"/>
                </a:solidFill>
                <a:effectLst/>
                <a:latin typeface="Consolas" panose="020B0609020204030204" pitchFamily="49" charset="0"/>
              </a:rPr>
              <a:t>binding</a:t>
            </a:r>
            <a:r>
              <a:rPr kumimoji="0" lang="it-IT" altLang="it-IT" sz="1200" b="0" i="0" u="none" strike="noStrike" cap="none" normalizeH="0" baseline="0" dirty="0" err="1">
                <a:ln>
                  <a:noFill/>
                </a:ln>
                <a:solidFill>
                  <a:srgbClr val="080808"/>
                </a:solidFill>
                <a:effectLst/>
                <a:latin typeface="Consolas" panose="020B0609020204030204" pitchFamily="49" charset="0"/>
              </a:rPr>
              <a:t>.</a:t>
            </a:r>
            <a:r>
              <a:rPr kumimoji="0" lang="it-IT" altLang="it-IT" sz="1200" b="0" i="0" u="none" strike="noStrike" cap="none" normalizeH="0" baseline="0" dirty="0" err="1">
                <a:ln>
                  <a:noFill/>
                </a:ln>
                <a:solidFill>
                  <a:srgbClr val="871094"/>
                </a:solidFill>
                <a:effectLst/>
                <a:latin typeface="Consolas" panose="020B0609020204030204" pitchFamily="49" charset="0"/>
              </a:rPr>
              <a:t>searchView</a:t>
            </a:r>
            <a:r>
              <a:rPr kumimoji="0" lang="it-IT" altLang="it-IT" sz="1200" b="0" i="0" u="none" strike="noStrike" cap="none" normalizeH="0" baseline="0" dirty="0" err="1">
                <a:ln>
                  <a:noFill/>
                </a:ln>
                <a:solidFill>
                  <a:srgbClr val="080808"/>
                </a:solidFill>
                <a:effectLst/>
                <a:latin typeface="Consolas" panose="020B0609020204030204" pitchFamily="49" charset="0"/>
              </a:rPr>
              <a:t>.</a:t>
            </a:r>
            <a:r>
              <a:rPr kumimoji="0" lang="it-IT" altLang="it-IT" sz="1200" b="0" i="1" u="none" strike="noStrike" cap="none" normalizeH="0" baseline="0" dirty="0" err="1">
                <a:ln>
                  <a:noFill/>
                </a:ln>
                <a:solidFill>
                  <a:srgbClr val="871094"/>
                </a:solidFill>
                <a:effectLst/>
                <a:latin typeface="Consolas" panose="020B0609020204030204" pitchFamily="49" charset="0"/>
              </a:rPr>
              <a:t>isSelected</a:t>
            </a:r>
            <a:r>
              <a:rPr kumimoji="0" lang="it-IT" altLang="it-IT" sz="1200" b="0" i="1" u="none" strike="noStrike" cap="none" normalizeH="0" baseline="0" dirty="0">
                <a:ln>
                  <a:noFill/>
                </a:ln>
                <a:solidFill>
                  <a:srgbClr val="871094"/>
                </a:solidFill>
                <a:effectLst/>
                <a:latin typeface="Consolas" panose="020B0609020204030204" pitchFamily="49" charset="0"/>
              </a:rPr>
              <a:t> </a:t>
            </a:r>
            <a:r>
              <a:rPr kumimoji="0" lang="it-IT" altLang="it-IT" sz="1200" b="0" i="0" u="none" strike="noStrike" cap="none" normalizeH="0" baseline="0" dirty="0">
                <a:ln>
                  <a:noFill/>
                </a:ln>
                <a:solidFill>
                  <a:srgbClr val="080808"/>
                </a:solidFill>
                <a:effectLst/>
                <a:latin typeface="Consolas" panose="020B0609020204030204" pitchFamily="49" charset="0"/>
              </a:rPr>
              <a:t>= </a:t>
            </a:r>
            <a:r>
              <a:rPr kumimoji="0" lang="it-IT" altLang="it-IT" sz="1200" b="0" i="0" u="none" strike="noStrike" cap="none" normalizeH="0" baseline="0" dirty="0" err="1">
                <a:ln>
                  <a:noFill/>
                </a:ln>
                <a:solidFill>
                  <a:srgbClr val="080808"/>
                </a:solidFill>
                <a:effectLst/>
                <a:latin typeface="Consolas" panose="020B0609020204030204" pitchFamily="49" charset="0"/>
              </a:rPr>
              <a:t>hasFocus</a:t>
            </a:r>
            <a:br>
              <a:rPr kumimoji="0" lang="it-IT" altLang="it-IT" sz="1200" b="0" i="0" u="none" strike="noStrike" cap="none" normalizeH="0" baseline="0" dirty="0">
                <a:ln>
                  <a:noFill/>
                </a:ln>
                <a:solidFill>
                  <a:srgbClr val="080808"/>
                </a:solidFill>
                <a:effectLst/>
                <a:latin typeface="Consolas" panose="020B0609020204030204" pitchFamily="49" charset="0"/>
              </a:rPr>
            </a:br>
            <a:r>
              <a:rPr kumimoji="0" lang="it-IT" altLang="it-IT" sz="1200" b="0" i="0" u="none" strike="noStrike" cap="none" normalizeH="0" baseline="0" dirty="0">
                <a:ln>
                  <a:noFill/>
                </a:ln>
                <a:solidFill>
                  <a:srgbClr val="080808"/>
                </a:solidFill>
                <a:effectLst/>
                <a:latin typeface="Consolas" panose="020B0609020204030204" pitchFamily="49" charset="0"/>
              </a:rPr>
              <a:t>    </a:t>
            </a:r>
            <a:r>
              <a:rPr kumimoji="0" lang="it-IT" altLang="it-IT" sz="1200" b="0" i="0" u="none" strike="noStrike" cap="none" normalizeH="0" baseline="0" dirty="0" err="1">
                <a:ln>
                  <a:noFill/>
                </a:ln>
                <a:solidFill>
                  <a:srgbClr val="871094"/>
                </a:solidFill>
                <a:effectLst/>
                <a:latin typeface="Consolas" panose="020B0609020204030204" pitchFamily="49" charset="0"/>
              </a:rPr>
              <a:t>binding</a:t>
            </a:r>
            <a:r>
              <a:rPr kumimoji="0" lang="it-IT" altLang="it-IT" sz="1200" b="0" i="0" u="none" strike="noStrike" cap="none" normalizeH="0" baseline="0" dirty="0" err="1">
                <a:ln>
                  <a:noFill/>
                </a:ln>
                <a:solidFill>
                  <a:srgbClr val="080808"/>
                </a:solidFill>
                <a:effectLst/>
                <a:latin typeface="Consolas" panose="020B0609020204030204" pitchFamily="49" charset="0"/>
              </a:rPr>
              <a:t>.</a:t>
            </a:r>
            <a:r>
              <a:rPr kumimoji="0" lang="it-IT" altLang="it-IT" sz="1200" b="0" i="0" u="none" strike="noStrike" cap="none" normalizeH="0" baseline="0" dirty="0" err="1">
                <a:ln>
                  <a:noFill/>
                </a:ln>
                <a:solidFill>
                  <a:srgbClr val="871094"/>
                </a:solidFill>
                <a:effectLst/>
                <a:latin typeface="Consolas" panose="020B0609020204030204" pitchFamily="49" charset="0"/>
              </a:rPr>
              <a:t>searchView</a:t>
            </a:r>
            <a:r>
              <a:rPr kumimoji="0" lang="it-IT" altLang="it-IT" sz="1200" b="0" i="0" u="none" strike="noStrike" cap="none" normalizeH="0" baseline="0" dirty="0" err="1">
                <a:ln>
                  <a:noFill/>
                </a:ln>
                <a:solidFill>
                  <a:srgbClr val="080808"/>
                </a:solidFill>
                <a:effectLst/>
                <a:latin typeface="Consolas" panose="020B0609020204030204" pitchFamily="49" charset="0"/>
              </a:rPr>
              <a:t>.</a:t>
            </a:r>
            <a:r>
              <a:rPr kumimoji="0" lang="it-IT" altLang="it-IT" sz="1200" b="0" i="1" u="none" strike="noStrike" cap="none" normalizeH="0" baseline="0" dirty="0" err="1">
                <a:ln>
                  <a:noFill/>
                </a:ln>
                <a:solidFill>
                  <a:srgbClr val="871094"/>
                </a:solidFill>
                <a:effectLst/>
                <a:latin typeface="Consolas" panose="020B0609020204030204" pitchFamily="49" charset="0"/>
              </a:rPr>
              <a:t>isIconified</a:t>
            </a:r>
            <a:r>
              <a:rPr kumimoji="0" lang="it-IT" altLang="it-IT" sz="1200" b="0" i="1" u="none" strike="noStrike" cap="none" normalizeH="0" baseline="0" dirty="0">
                <a:ln>
                  <a:noFill/>
                </a:ln>
                <a:solidFill>
                  <a:srgbClr val="871094"/>
                </a:solidFill>
                <a:effectLst/>
                <a:latin typeface="Consolas" panose="020B0609020204030204" pitchFamily="49" charset="0"/>
              </a:rPr>
              <a:t> </a:t>
            </a:r>
            <a:r>
              <a:rPr kumimoji="0" lang="it-IT" altLang="it-IT" sz="1200" b="0" i="0" u="none" strike="noStrike" cap="none" normalizeH="0" baseline="0" dirty="0">
                <a:ln>
                  <a:noFill/>
                </a:ln>
                <a:solidFill>
                  <a:srgbClr val="080808"/>
                </a:solidFill>
                <a:effectLst/>
                <a:latin typeface="Consolas" panose="020B0609020204030204" pitchFamily="49" charset="0"/>
              </a:rPr>
              <a:t>= !</a:t>
            </a:r>
            <a:r>
              <a:rPr kumimoji="0" lang="it-IT" altLang="it-IT" sz="1200" b="0" i="0" u="none" strike="noStrike" cap="none" normalizeH="0" baseline="0" dirty="0" err="1">
                <a:ln>
                  <a:noFill/>
                </a:ln>
                <a:solidFill>
                  <a:srgbClr val="080808"/>
                </a:solidFill>
                <a:effectLst/>
                <a:latin typeface="Consolas" panose="020B0609020204030204" pitchFamily="49" charset="0"/>
              </a:rPr>
              <a:t>hasFocus</a:t>
            </a:r>
            <a:br>
              <a:rPr kumimoji="0" lang="it-IT" altLang="it-IT" sz="1200" b="0" i="0" u="none" strike="noStrike" cap="none" normalizeH="0" baseline="0" dirty="0">
                <a:ln>
                  <a:noFill/>
                </a:ln>
                <a:solidFill>
                  <a:srgbClr val="080808"/>
                </a:solidFill>
                <a:effectLst/>
                <a:latin typeface="Consolas" panose="020B0609020204030204" pitchFamily="49" charset="0"/>
              </a:rPr>
            </a:br>
            <a:r>
              <a:rPr kumimoji="0" lang="it-IT" altLang="it-IT" sz="1200" b="1" i="0" u="none" strike="noStrike" cap="none" normalizeH="0" baseline="0" dirty="0">
                <a:ln>
                  <a:noFill/>
                </a:ln>
                <a:solidFill>
                  <a:srgbClr val="080808"/>
                </a:solidFill>
                <a:effectLst/>
                <a:latin typeface="Consolas" panose="020B0609020204030204" pitchFamily="49" charset="0"/>
              </a:rPr>
              <a:t>}</a:t>
            </a:r>
            <a:endParaRPr kumimoji="0" lang="it-IT" altLang="it-IT" sz="2800" b="0" i="0" u="none" strike="noStrike" cap="none" normalizeH="0" baseline="0" dirty="0">
              <a:ln>
                <a:noFill/>
              </a:ln>
              <a:solidFill>
                <a:schemeClr val="tx1"/>
              </a:solidFill>
              <a:effectLst/>
              <a:latin typeface="Arial" panose="020B0604020202020204" pitchFamily="34" charset="0"/>
            </a:endParaRPr>
          </a:p>
        </p:txBody>
      </p:sp>
      <p:pic>
        <p:nvPicPr>
          <p:cNvPr id="9" name="Immagine 8">
            <a:extLst>
              <a:ext uri="{FF2B5EF4-FFF2-40B4-BE49-F238E27FC236}">
                <a16:creationId xmlns:a16="http://schemas.microsoft.com/office/drawing/2014/main" id="{032B2425-A1C7-4E7F-934C-5D1BD877FEA5}"/>
              </a:ext>
            </a:extLst>
          </p:cNvPr>
          <p:cNvPicPr>
            <a:picLocks noChangeAspect="1"/>
          </p:cNvPicPr>
          <p:nvPr/>
        </p:nvPicPr>
        <p:blipFill rotWithShape="1">
          <a:blip r:embed="rId2">
            <a:extLst>
              <a:ext uri="{28A0092B-C50C-407E-A947-70E740481C1C}">
                <a14:useLocalDpi xmlns:a14="http://schemas.microsoft.com/office/drawing/2010/main" val="0"/>
              </a:ext>
            </a:extLst>
          </a:blip>
          <a:srcRect t="7783" r="1745" b="69829"/>
          <a:stretch/>
        </p:blipFill>
        <p:spPr>
          <a:xfrm>
            <a:off x="6537361" y="4399414"/>
            <a:ext cx="2850221" cy="1371043"/>
          </a:xfrm>
          <a:prstGeom prst="rect">
            <a:avLst/>
          </a:prstGeom>
        </p:spPr>
      </p:pic>
      <p:pic>
        <p:nvPicPr>
          <p:cNvPr id="11" name="Immagine 10">
            <a:extLst>
              <a:ext uri="{FF2B5EF4-FFF2-40B4-BE49-F238E27FC236}">
                <a16:creationId xmlns:a16="http://schemas.microsoft.com/office/drawing/2014/main" id="{941A5A35-2FDB-46D3-861C-E2C4818037E2}"/>
              </a:ext>
            </a:extLst>
          </p:cNvPr>
          <p:cNvPicPr>
            <a:picLocks noChangeAspect="1"/>
          </p:cNvPicPr>
          <p:nvPr/>
        </p:nvPicPr>
        <p:blipFill rotWithShape="1">
          <a:blip r:embed="rId3">
            <a:extLst>
              <a:ext uri="{28A0092B-C50C-407E-A947-70E740481C1C}">
                <a14:useLocalDpi xmlns:a14="http://schemas.microsoft.com/office/drawing/2010/main" val="0"/>
              </a:ext>
            </a:extLst>
          </a:blip>
          <a:srcRect t="7782" r="1745" b="69829"/>
          <a:stretch/>
        </p:blipFill>
        <p:spPr>
          <a:xfrm>
            <a:off x="6537361" y="2076759"/>
            <a:ext cx="2850221" cy="1371043"/>
          </a:xfrm>
          <a:prstGeom prst="rect">
            <a:avLst/>
          </a:prstGeom>
        </p:spPr>
      </p:pic>
      <p:sp>
        <p:nvSpPr>
          <p:cNvPr id="12" name="Rectangle 1">
            <a:extLst>
              <a:ext uri="{FF2B5EF4-FFF2-40B4-BE49-F238E27FC236}">
                <a16:creationId xmlns:a16="http://schemas.microsoft.com/office/drawing/2014/main" id="{AAE7BAB6-13DB-403E-881B-862F26DD3039}"/>
              </a:ext>
            </a:extLst>
          </p:cNvPr>
          <p:cNvSpPr txBox="1">
            <a:spLocks noChangeArrowheads="1"/>
          </p:cNvSpPr>
          <p:nvPr/>
        </p:nvSpPr>
        <p:spPr bwMode="auto">
          <a:xfrm>
            <a:off x="843120" y="2680157"/>
            <a:ext cx="5333684" cy="378565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lvl1pPr marL="251986" indent="-251986" algn="l" defTabSz="1007943" rtl="0" eaLnBrk="1" latinLnBrk="0" hangingPunct="1">
              <a:lnSpc>
                <a:spcPct val="120000"/>
              </a:lnSpc>
              <a:spcBef>
                <a:spcPts val="1102"/>
              </a:spcBef>
              <a:buFont typeface="Arial" panose="020B0604020202020204" pitchFamily="34" charset="0"/>
              <a:buChar char="•"/>
              <a:defRPr sz="3086" kern="1200">
                <a:solidFill>
                  <a:schemeClr val="tx1"/>
                </a:solidFill>
                <a:latin typeface="+mn-lt"/>
                <a:ea typeface="+mn-ea"/>
                <a:cs typeface="+mn-cs"/>
              </a:defRPr>
            </a:lvl1pPr>
            <a:lvl2pPr marL="755957" indent="-251986" algn="l" defTabSz="1007943" rtl="0" eaLnBrk="1" latinLnBrk="0" hangingPunct="1">
              <a:lnSpc>
                <a:spcPct val="110000"/>
              </a:lnSpc>
              <a:spcBef>
                <a:spcPts val="551"/>
              </a:spcBef>
              <a:buFont typeface="Arial" panose="020B0604020202020204" pitchFamily="34" charset="0"/>
              <a:buChar char="•"/>
              <a:defRPr sz="2646" kern="1200">
                <a:solidFill>
                  <a:schemeClr val="tx1"/>
                </a:solidFill>
                <a:latin typeface="+mn-lt"/>
                <a:ea typeface="+mn-ea"/>
                <a:cs typeface="+mn-cs"/>
              </a:defRPr>
            </a:lvl2pPr>
            <a:lvl3pPr marL="1259929" indent="-251986" algn="l" defTabSz="1007943" rtl="0" eaLnBrk="1" latinLnBrk="0" hangingPunct="1">
              <a:lnSpc>
                <a:spcPct val="110000"/>
              </a:lnSpc>
              <a:spcBef>
                <a:spcPts val="551"/>
              </a:spcBef>
              <a:buFont typeface="Arial" panose="020B0604020202020204" pitchFamily="34" charset="0"/>
              <a:buChar char="•"/>
              <a:defRPr sz="2205" kern="1200">
                <a:solidFill>
                  <a:schemeClr val="tx1"/>
                </a:solidFill>
                <a:latin typeface="+mn-lt"/>
                <a:ea typeface="+mn-ea"/>
                <a:cs typeface="+mn-cs"/>
              </a:defRPr>
            </a:lvl3pPr>
            <a:lvl4pPr marL="1763900" indent="-251986" algn="l" defTabSz="1007943" rtl="0" eaLnBrk="1" latinLnBrk="0" hangingPunct="1">
              <a:lnSpc>
                <a:spcPct val="110000"/>
              </a:lnSpc>
              <a:spcBef>
                <a:spcPts val="551"/>
              </a:spcBef>
              <a:buFont typeface="Arial" panose="020B0604020202020204" pitchFamily="34" charset="0"/>
              <a:buChar char="•"/>
              <a:defRPr sz="1984" kern="1200">
                <a:solidFill>
                  <a:schemeClr val="tx1"/>
                </a:solidFill>
                <a:latin typeface="+mn-lt"/>
                <a:ea typeface="+mn-ea"/>
                <a:cs typeface="+mn-cs"/>
              </a:defRPr>
            </a:lvl4pPr>
            <a:lvl5pPr marL="2267872" indent="-251986" algn="l" defTabSz="1007943" rtl="0" eaLnBrk="1" latinLnBrk="0" hangingPunct="1">
              <a:lnSpc>
                <a:spcPct val="110000"/>
              </a:lnSpc>
              <a:spcBef>
                <a:spcPts val="551"/>
              </a:spcBef>
              <a:buFont typeface="Arial" panose="020B0604020202020204" pitchFamily="34" charset="0"/>
              <a:buChar char="•"/>
              <a:defRPr sz="1984" kern="1200">
                <a:solidFill>
                  <a:schemeClr val="tx1"/>
                </a:solidFill>
                <a:latin typeface="+mn-lt"/>
                <a:ea typeface="+mn-ea"/>
                <a:cs typeface="+mn-cs"/>
              </a:defRPr>
            </a:lvl5pPr>
            <a:lvl6pPr marL="2771844"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6pPr>
            <a:lvl7pPr marL="3275815"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7pPr>
            <a:lvl8pPr marL="3779787"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8pPr>
            <a:lvl9pPr marL="4283758"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9pPr>
          </a:lstStyle>
          <a:p>
            <a:pPr marL="0" indent="0" defTabSz="914400" eaLnBrk="0" fontAlgn="base" hangingPunct="0">
              <a:lnSpc>
                <a:spcPct val="100000"/>
              </a:lnSpc>
              <a:spcBef>
                <a:spcPct val="0"/>
              </a:spcBef>
              <a:spcAft>
                <a:spcPct val="0"/>
              </a:spcAft>
              <a:buFontTx/>
              <a:buNone/>
            </a:pPr>
            <a:r>
              <a:rPr lang="it-IT" altLang="it-IT" sz="1200" dirty="0">
                <a:solidFill>
                  <a:srgbClr val="080808"/>
                </a:solidFill>
                <a:latin typeface="Consolas" panose="020B0609020204030204" pitchFamily="49" charset="0"/>
              </a:rPr>
              <a:t>&lt;</a:t>
            </a:r>
            <a:r>
              <a:rPr lang="it-IT" altLang="it-IT" sz="1200" dirty="0" err="1">
                <a:solidFill>
                  <a:srgbClr val="0033B3"/>
                </a:solidFill>
                <a:latin typeface="Consolas" panose="020B0609020204030204" pitchFamily="49" charset="0"/>
              </a:rPr>
              <a:t>selector</a:t>
            </a:r>
            <a:r>
              <a:rPr lang="it-IT" altLang="it-IT" sz="1200" dirty="0">
                <a:solidFill>
                  <a:srgbClr val="0033B3"/>
                </a:solidFill>
                <a:latin typeface="Consolas" panose="020B0609020204030204" pitchFamily="49" charset="0"/>
              </a:rPr>
              <a:t> </a:t>
            </a:r>
            <a:r>
              <a:rPr lang="it-IT" altLang="it-IT" sz="1200" dirty="0" err="1">
                <a:solidFill>
                  <a:srgbClr val="174AD4"/>
                </a:solidFill>
                <a:latin typeface="Consolas" panose="020B0609020204030204" pitchFamily="49" charset="0"/>
              </a:rPr>
              <a:t>xmlns:</a:t>
            </a:r>
            <a:r>
              <a:rPr lang="it-IT" altLang="it-IT" sz="1200" dirty="0" err="1">
                <a:solidFill>
                  <a:srgbClr val="871094"/>
                </a:solidFill>
                <a:latin typeface="Consolas" panose="020B0609020204030204" pitchFamily="49" charset="0"/>
              </a:rPr>
              <a:t>android</a:t>
            </a:r>
            <a:r>
              <a:rPr lang="it-IT" altLang="it-IT" sz="1200" dirty="0">
                <a:solidFill>
                  <a:srgbClr val="067D17"/>
                </a:solidFill>
                <a:latin typeface="Consolas" panose="020B0609020204030204" pitchFamily="49" charset="0"/>
              </a:rPr>
              <a:t>="http://schemas.android.com/</a:t>
            </a:r>
            <a:r>
              <a:rPr lang="it-IT" altLang="it-IT" sz="1200" dirty="0" err="1">
                <a:solidFill>
                  <a:srgbClr val="067D17"/>
                </a:solidFill>
                <a:latin typeface="Consolas" panose="020B0609020204030204" pitchFamily="49" charset="0"/>
              </a:rPr>
              <a:t>apk</a:t>
            </a:r>
            <a:r>
              <a:rPr lang="it-IT" altLang="it-IT" sz="1200" dirty="0">
                <a:solidFill>
                  <a:srgbClr val="067D17"/>
                </a:solidFill>
                <a:latin typeface="Consolas" panose="020B0609020204030204" pitchFamily="49" charset="0"/>
              </a:rPr>
              <a:t>/res/</a:t>
            </a:r>
            <a:r>
              <a:rPr lang="it-IT" altLang="it-IT" sz="1200" dirty="0" err="1">
                <a:solidFill>
                  <a:srgbClr val="067D17"/>
                </a:solidFill>
                <a:latin typeface="Consolas" panose="020B0609020204030204" pitchFamily="49" charset="0"/>
              </a:rPr>
              <a:t>android</a:t>
            </a:r>
            <a:r>
              <a:rPr lang="it-IT" altLang="it-IT" sz="1200" dirty="0">
                <a:solidFill>
                  <a:srgbClr val="067D17"/>
                </a:solidFill>
                <a:latin typeface="Consolas" panose="020B0609020204030204" pitchFamily="49" charset="0"/>
              </a:rPr>
              <a:t>"</a:t>
            </a:r>
            <a:r>
              <a:rPr lang="it-IT" altLang="it-IT" sz="1200" dirty="0">
                <a:solidFill>
                  <a:srgbClr val="080808"/>
                </a:solidFill>
                <a:latin typeface="Consolas" panose="020B0609020204030204" pitchFamily="49" charset="0"/>
              </a:rPr>
              <a:t>&gt;</a:t>
            </a:r>
            <a:br>
              <a:rPr lang="it-IT" altLang="it-IT" sz="1200" dirty="0">
                <a:solidFill>
                  <a:srgbClr val="080808"/>
                </a:solidFill>
                <a:latin typeface="Consolas" panose="020B0609020204030204" pitchFamily="49" charset="0"/>
              </a:rPr>
            </a:br>
            <a:r>
              <a:rPr lang="it-IT" altLang="it-IT" sz="1200" dirty="0">
                <a:solidFill>
                  <a:srgbClr val="080808"/>
                </a:solidFill>
                <a:latin typeface="Consolas" panose="020B0609020204030204" pitchFamily="49" charset="0"/>
              </a:rPr>
              <a:t>    &lt;</a:t>
            </a:r>
            <a:r>
              <a:rPr lang="it-IT" altLang="it-IT" sz="1200" dirty="0">
                <a:solidFill>
                  <a:srgbClr val="0033B3"/>
                </a:solidFill>
                <a:latin typeface="Consolas" panose="020B0609020204030204" pitchFamily="49" charset="0"/>
              </a:rPr>
              <a:t>item </a:t>
            </a:r>
            <a:r>
              <a:rPr lang="it-IT" altLang="it-IT" sz="1200" dirty="0" err="1">
                <a:solidFill>
                  <a:srgbClr val="871094"/>
                </a:solidFill>
                <a:latin typeface="Consolas" panose="020B0609020204030204" pitchFamily="49" charset="0"/>
              </a:rPr>
              <a:t>android</a:t>
            </a:r>
            <a:r>
              <a:rPr lang="it-IT" altLang="it-IT" sz="1200" dirty="0" err="1">
                <a:solidFill>
                  <a:srgbClr val="174AD4"/>
                </a:solidFill>
                <a:latin typeface="Consolas" panose="020B0609020204030204" pitchFamily="49" charset="0"/>
              </a:rPr>
              <a:t>:state_selected</a:t>
            </a:r>
            <a:r>
              <a:rPr lang="it-IT" altLang="it-IT" sz="1200" dirty="0">
                <a:solidFill>
                  <a:srgbClr val="067D17"/>
                </a:solidFill>
                <a:latin typeface="Consolas" panose="020B0609020204030204" pitchFamily="49" charset="0"/>
              </a:rPr>
              <a:t>="false"</a:t>
            </a:r>
            <a:r>
              <a:rPr lang="it-IT" altLang="it-IT" sz="1200" dirty="0">
                <a:solidFill>
                  <a:srgbClr val="080808"/>
                </a:solidFill>
                <a:latin typeface="Consolas" panose="020B0609020204030204" pitchFamily="49" charset="0"/>
              </a:rPr>
              <a:t>&gt;</a:t>
            </a:r>
            <a:br>
              <a:rPr lang="it-IT" altLang="it-IT" sz="1200" dirty="0">
                <a:solidFill>
                  <a:srgbClr val="080808"/>
                </a:solidFill>
                <a:latin typeface="Consolas" panose="020B0609020204030204" pitchFamily="49" charset="0"/>
              </a:rPr>
            </a:br>
            <a:r>
              <a:rPr lang="it-IT" altLang="it-IT" sz="1200" dirty="0">
                <a:solidFill>
                  <a:srgbClr val="080808"/>
                </a:solidFill>
                <a:latin typeface="Consolas" panose="020B0609020204030204" pitchFamily="49" charset="0"/>
              </a:rPr>
              <a:t>        &lt;</a:t>
            </a:r>
            <a:r>
              <a:rPr lang="it-IT" altLang="it-IT" sz="1200" dirty="0" err="1">
                <a:solidFill>
                  <a:srgbClr val="0033B3"/>
                </a:solidFill>
                <a:latin typeface="Consolas" panose="020B0609020204030204" pitchFamily="49" charset="0"/>
              </a:rPr>
              <a:t>shape</a:t>
            </a:r>
            <a:r>
              <a:rPr lang="it-IT" altLang="it-IT" sz="1200" dirty="0">
                <a:solidFill>
                  <a:srgbClr val="0033B3"/>
                </a:solidFill>
                <a:latin typeface="Consolas" panose="020B0609020204030204" pitchFamily="49" charset="0"/>
              </a:rPr>
              <a:t> </a:t>
            </a:r>
            <a:r>
              <a:rPr lang="it-IT" altLang="it-IT" sz="1200" dirty="0" err="1">
                <a:solidFill>
                  <a:srgbClr val="871094"/>
                </a:solidFill>
                <a:latin typeface="Consolas" panose="020B0609020204030204" pitchFamily="49" charset="0"/>
              </a:rPr>
              <a:t>android</a:t>
            </a:r>
            <a:r>
              <a:rPr lang="it-IT" altLang="it-IT" sz="1200" dirty="0" err="1">
                <a:solidFill>
                  <a:srgbClr val="174AD4"/>
                </a:solidFill>
                <a:latin typeface="Consolas" panose="020B0609020204030204" pitchFamily="49" charset="0"/>
              </a:rPr>
              <a:t>:shape</a:t>
            </a:r>
            <a:r>
              <a:rPr lang="it-IT" altLang="it-IT" sz="1200" dirty="0">
                <a:solidFill>
                  <a:srgbClr val="067D17"/>
                </a:solidFill>
                <a:latin typeface="Consolas" panose="020B0609020204030204" pitchFamily="49" charset="0"/>
              </a:rPr>
              <a:t>="</a:t>
            </a:r>
            <a:r>
              <a:rPr lang="it-IT" altLang="it-IT" sz="1200" dirty="0" err="1">
                <a:solidFill>
                  <a:srgbClr val="067D17"/>
                </a:solidFill>
                <a:latin typeface="Consolas" panose="020B0609020204030204" pitchFamily="49" charset="0"/>
              </a:rPr>
              <a:t>rectangle</a:t>
            </a:r>
            <a:r>
              <a:rPr lang="it-IT" altLang="it-IT" sz="1200" dirty="0">
                <a:solidFill>
                  <a:srgbClr val="067D17"/>
                </a:solidFill>
                <a:latin typeface="Consolas" panose="020B0609020204030204" pitchFamily="49" charset="0"/>
              </a:rPr>
              <a:t>"</a:t>
            </a:r>
            <a:r>
              <a:rPr lang="it-IT" altLang="it-IT" sz="1200" dirty="0">
                <a:solidFill>
                  <a:srgbClr val="080808"/>
                </a:solidFill>
                <a:latin typeface="Consolas" panose="020B0609020204030204" pitchFamily="49" charset="0"/>
              </a:rPr>
              <a:t>&gt;</a:t>
            </a:r>
            <a:br>
              <a:rPr lang="it-IT" altLang="it-IT" sz="1200" dirty="0">
                <a:solidFill>
                  <a:srgbClr val="080808"/>
                </a:solidFill>
                <a:latin typeface="Consolas" panose="020B0609020204030204" pitchFamily="49" charset="0"/>
              </a:rPr>
            </a:br>
            <a:r>
              <a:rPr lang="it-IT" altLang="it-IT" sz="1200" dirty="0">
                <a:solidFill>
                  <a:srgbClr val="080808"/>
                </a:solidFill>
                <a:latin typeface="Consolas" panose="020B0609020204030204" pitchFamily="49" charset="0"/>
              </a:rPr>
              <a:t>            &lt;</a:t>
            </a:r>
            <a:r>
              <a:rPr lang="it-IT" altLang="it-IT" sz="1200" dirty="0" err="1">
                <a:solidFill>
                  <a:srgbClr val="0033B3"/>
                </a:solidFill>
                <a:latin typeface="Consolas" panose="020B0609020204030204" pitchFamily="49" charset="0"/>
              </a:rPr>
              <a:t>solid</a:t>
            </a:r>
            <a:r>
              <a:rPr lang="it-IT" altLang="it-IT" sz="1200" dirty="0">
                <a:solidFill>
                  <a:srgbClr val="0033B3"/>
                </a:solidFill>
                <a:latin typeface="Consolas" panose="020B0609020204030204" pitchFamily="49" charset="0"/>
              </a:rPr>
              <a:t> </a:t>
            </a:r>
            <a:r>
              <a:rPr lang="it-IT" altLang="it-IT" sz="1200" dirty="0" err="1">
                <a:solidFill>
                  <a:srgbClr val="871094"/>
                </a:solidFill>
                <a:latin typeface="Consolas" panose="020B0609020204030204" pitchFamily="49" charset="0"/>
              </a:rPr>
              <a:t>android</a:t>
            </a:r>
            <a:r>
              <a:rPr lang="it-IT" altLang="it-IT" sz="1200" dirty="0" err="1">
                <a:solidFill>
                  <a:srgbClr val="174AD4"/>
                </a:solidFill>
                <a:latin typeface="Consolas" panose="020B0609020204030204" pitchFamily="49" charset="0"/>
              </a:rPr>
              <a:t>:color</a:t>
            </a:r>
            <a:r>
              <a:rPr lang="it-IT" altLang="it-IT" sz="1200" dirty="0">
                <a:solidFill>
                  <a:srgbClr val="067D17"/>
                </a:solidFill>
                <a:latin typeface="Consolas" panose="020B0609020204030204" pitchFamily="49" charset="0"/>
              </a:rPr>
              <a:t>="@color/</a:t>
            </a:r>
            <a:r>
              <a:rPr lang="it-IT" altLang="it-IT" sz="1200" dirty="0" err="1">
                <a:solidFill>
                  <a:srgbClr val="067D17"/>
                </a:solidFill>
                <a:latin typeface="Consolas" panose="020B0609020204030204" pitchFamily="49" charset="0"/>
              </a:rPr>
              <a:t>colorPrimary</a:t>
            </a:r>
            <a:r>
              <a:rPr lang="it-IT" altLang="it-IT" sz="1200" dirty="0">
                <a:solidFill>
                  <a:srgbClr val="067D17"/>
                </a:solidFill>
                <a:latin typeface="Consolas" panose="020B0609020204030204" pitchFamily="49" charset="0"/>
              </a:rPr>
              <a:t>"</a:t>
            </a:r>
            <a:r>
              <a:rPr lang="it-IT" altLang="it-IT" sz="1200" dirty="0">
                <a:solidFill>
                  <a:srgbClr val="080808"/>
                </a:solidFill>
                <a:latin typeface="Consolas" panose="020B0609020204030204" pitchFamily="49" charset="0"/>
              </a:rPr>
              <a:t>/&gt;</a:t>
            </a:r>
            <a:br>
              <a:rPr lang="it-IT" altLang="it-IT" sz="1200" dirty="0">
                <a:solidFill>
                  <a:srgbClr val="080808"/>
                </a:solidFill>
                <a:latin typeface="Consolas" panose="020B0609020204030204" pitchFamily="49" charset="0"/>
              </a:rPr>
            </a:br>
            <a:r>
              <a:rPr lang="it-IT" altLang="it-IT" sz="1200" dirty="0">
                <a:solidFill>
                  <a:srgbClr val="080808"/>
                </a:solidFill>
                <a:latin typeface="Consolas" panose="020B0609020204030204" pitchFamily="49" charset="0"/>
              </a:rPr>
              <a:t>            &lt;</a:t>
            </a:r>
            <a:r>
              <a:rPr lang="it-IT" altLang="it-IT" sz="1200" dirty="0">
                <a:solidFill>
                  <a:srgbClr val="0033B3"/>
                </a:solidFill>
                <a:latin typeface="Consolas" panose="020B0609020204030204" pitchFamily="49" charset="0"/>
              </a:rPr>
              <a:t>corners </a:t>
            </a:r>
            <a:r>
              <a:rPr lang="it-IT" altLang="it-IT" sz="1200" dirty="0" err="1">
                <a:solidFill>
                  <a:srgbClr val="871094"/>
                </a:solidFill>
                <a:latin typeface="Consolas" panose="020B0609020204030204" pitchFamily="49" charset="0"/>
              </a:rPr>
              <a:t>android</a:t>
            </a:r>
            <a:r>
              <a:rPr lang="it-IT" altLang="it-IT" sz="1200" dirty="0" err="1">
                <a:solidFill>
                  <a:srgbClr val="174AD4"/>
                </a:solidFill>
                <a:latin typeface="Consolas" panose="020B0609020204030204" pitchFamily="49" charset="0"/>
              </a:rPr>
              <a:t>:radius</a:t>
            </a:r>
            <a:r>
              <a:rPr lang="it-IT" altLang="it-IT" sz="1200" dirty="0">
                <a:solidFill>
                  <a:srgbClr val="067D17"/>
                </a:solidFill>
                <a:latin typeface="Consolas" panose="020B0609020204030204" pitchFamily="49" charset="0"/>
              </a:rPr>
              <a:t>="10dp"</a:t>
            </a:r>
            <a:r>
              <a:rPr lang="it-IT" altLang="it-IT" sz="1200" dirty="0">
                <a:solidFill>
                  <a:srgbClr val="080808"/>
                </a:solidFill>
                <a:latin typeface="Consolas" panose="020B0609020204030204" pitchFamily="49" charset="0"/>
              </a:rPr>
              <a:t>/&gt;</a:t>
            </a:r>
            <a:br>
              <a:rPr lang="it-IT" altLang="it-IT" sz="1200" dirty="0">
                <a:solidFill>
                  <a:srgbClr val="080808"/>
                </a:solidFill>
                <a:latin typeface="Consolas" panose="020B0609020204030204" pitchFamily="49" charset="0"/>
              </a:rPr>
            </a:br>
            <a:r>
              <a:rPr lang="it-IT" altLang="it-IT" sz="1200" dirty="0">
                <a:solidFill>
                  <a:srgbClr val="080808"/>
                </a:solidFill>
                <a:latin typeface="Consolas" panose="020B0609020204030204" pitchFamily="49" charset="0"/>
              </a:rPr>
              <a:t>            &lt;</a:t>
            </a:r>
            <a:r>
              <a:rPr lang="it-IT" altLang="it-IT" sz="1200" dirty="0">
                <a:solidFill>
                  <a:srgbClr val="0033B3"/>
                </a:solidFill>
                <a:latin typeface="Consolas" panose="020B0609020204030204" pitchFamily="49" charset="0"/>
              </a:rPr>
              <a:t>stroke </a:t>
            </a:r>
            <a:r>
              <a:rPr lang="it-IT" altLang="it-IT" sz="1200" dirty="0" err="1">
                <a:solidFill>
                  <a:srgbClr val="871094"/>
                </a:solidFill>
                <a:latin typeface="Consolas" panose="020B0609020204030204" pitchFamily="49" charset="0"/>
              </a:rPr>
              <a:t>android</a:t>
            </a:r>
            <a:r>
              <a:rPr lang="it-IT" altLang="it-IT" sz="1200" dirty="0" err="1">
                <a:solidFill>
                  <a:srgbClr val="174AD4"/>
                </a:solidFill>
                <a:latin typeface="Consolas" panose="020B0609020204030204" pitchFamily="49" charset="0"/>
              </a:rPr>
              <a:t>:color</a:t>
            </a:r>
            <a:r>
              <a:rPr lang="it-IT" altLang="it-IT" sz="1200" dirty="0">
                <a:solidFill>
                  <a:srgbClr val="067D17"/>
                </a:solidFill>
                <a:latin typeface="Consolas" panose="020B0609020204030204" pitchFamily="49" charset="0"/>
              </a:rPr>
              <a:t>="@</a:t>
            </a:r>
            <a:r>
              <a:rPr lang="it-IT" altLang="it-IT" sz="1200" dirty="0" err="1">
                <a:solidFill>
                  <a:srgbClr val="067D17"/>
                </a:solidFill>
                <a:latin typeface="Consolas" panose="020B0609020204030204" pitchFamily="49" charset="0"/>
              </a:rPr>
              <a:t>android:color</a:t>
            </a:r>
            <a:r>
              <a:rPr lang="it-IT" altLang="it-IT" sz="1200" dirty="0">
                <a:solidFill>
                  <a:srgbClr val="067D17"/>
                </a:solidFill>
                <a:latin typeface="Consolas" panose="020B0609020204030204" pitchFamily="49" charset="0"/>
              </a:rPr>
              <a:t>/</a:t>
            </a:r>
            <a:r>
              <a:rPr lang="it-IT" altLang="it-IT" sz="1200" dirty="0" err="1">
                <a:solidFill>
                  <a:srgbClr val="067D17"/>
                </a:solidFill>
                <a:latin typeface="Consolas" panose="020B0609020204030204" pitchFamily="49" charset="0"/>
              </a:rPr>
              <a:t>darker_gray</a:t>
            </a:r>
            <a:r>
              <a:rPr lang="it-IT" altLang="it-IT" sz="1200" dirty="0">
                <a:solidFill>
                  <a:srgbClr val="067D17"/>
                </a:solidFill>
                <a:latin typeface="Consolas" panose="020B0609020204030204" pitchFamily="49" charset="0"/>
              </a:rPr>
              <a:t>" </a:t>
            </a:r>
            <a:r>
              <a:rPr lang="it-IT" altLang="it-IT" sz="1200" dirty="0" err="1">
                <a:solidFill>
                  <a:srgbClr val="871094"/>
                </a:solidFill>
                <a:latin typeface="Consolas" panose="020B0609020204030204" pitchFamily="49" charset="0"/>
              </a:rPr>
              <a:t>android</a:t>
            </a:r>
            <a:r>
              <a:rPr lang="it-IT" altLang="it-IT" sz="1200" dirty="0" err="1">
                <a:solidFill>
                  <a:srgbClr val="174AD4"/>
                </a:solidFill>
                <a:latin typeface="Consolas" panose="020B0609020204030204" pitchFamily="49" charset="0"/>
              </a:rPr>
              <a:t>:width</a:t>
            </a:r>
            <a:r>
              <a:rPr lang="it-IT" altLang="it-IT" sz="1200" dirty="0">
                <a:solidFill>
                  <a:srgbClr val="067D17"/>
                </a:solidFill>
                <a:latin typeface="Consolas" panose="020B0609020204030204" pitchFamily="49" charset="0"/>
              </a:rPr>
              <a:t>="2dp"</a:t>
            </a:r>
            <a:r>
              <a:rPr lang="it-IT" altLang="it-IT" sz="1200" dirty="0">
                <a:solidFill>
                  <a:srgbClr val="080808"/>
                </a:solidFill>
                <a:latin typeface="Consolas" panose="020B0609020204030204" pitchFamily="49" charset="0"/>
              </a:rPr>
              <a:t>/&gt;</a:t>
            </a:r>
            <a:br>
              <a:rPr lang="it-IT" altLang="it-IT" sz="1200" dirty="0">
                <a:solidFill>
                  <a:srgbClr val="080808"/>
                </a:solidFill>
                <a:latin typeface="Consolas" panose="020B0609020204030204" pitchFamily="49" charset="0"/>
              </a:rPr>
            </a:br>
            <a:r>
              <a:rPr lang="it-IT" altLang="it-IT" sz="1200" dirty="0">
                <a:solidFill>
                  <a:srgbClr val="080808"/>
                </a:solidFill>
                <a:latin typeface="Consolas" panose="020B0609020204030204" pitchFamily="49" charset="0"/>
              </a:rPr>
              <a:t>        &lt;/</a:t>
            </a:r>
            <a:r>
              <a:rPr lang="it-IT" altLang="it-IT" sz="1200" dirty="0" err="1">
                <a:solidFill>
                  <a:srgbClr val="0033B3"/>
                </a:solidFill>
                <a:latin typeface="Consolas" panose="020B0609020204030204" pitchFamily="49" charset="0"/>
              </a:rPr>
              <a:t>shape</a:t>
            </a:r>
            <a:r>
              <a:rPr lang="it-IT" altLang="it-IT" sz="1200" dirty="0">
                <a:solidFill>
                  <a:srgbClr val="080808"/>
                </a:solidFill>
                <a:latin typeface="Consolas" panose="020B0609020204030204" pitchFamily="49" charset="0"/>
              </a:rPr>
              <a:t>&gt;</a:t>
            </a:r>
            <a:br>
              <a:rPr lang="it-IT" altLang="it-IT" sz="1200" dirty="0">
                <a:solidFill>
                  <a:srgbClr val="080808"/>
                </a:solidFill>
                <a:latin typeface="Consolas" panose="020B0609020204030204" pitchFamily="49" charset="0"/>
              </a:rPr>
            </a:br>
            <a:r>
              <a:rPr lang="it-IT" altLang="it-IT" sz="1200" dirty="0">
                <a:solidFill>
                  <a:srgbClr val="080808"/>
                </a:solidFill>
                <a:latin typeface="Consolas" panose="020B0609020204030204" pitchFamily="49" charset="0"/>
              </a:rPr>
              <a:t>    &lt;/</a:t>
            </a:r>
            <a:r>
              <a:rPr lang="it-IT" altLang="it-IT" sz="1200" dirty="0">
                <a:solidFill>
                  <a:srgbClr val="0033B3"/>
                </a:solidFill>
                <a:latin typeface="Consolas" panose="020B0609020204030204" pitchFamily="49" charset="0"/>
              </a:rPr>
              <a:t>item</a:t>
            </a:r>
            <a:r>
              <a:rPr lang="it-IT" altLang="it-IT" sz="1200" dirty="0">
                <a:solidFill>
                  <a:srgbClr val="080808"/>
                </a:solidFill>
                <a:latin typeface="Consolas" panose="020B0609020204030204" pitchFamily="49" charset="0"/>
              </a:rPr>
              <a:t>&gt;</a:t>
            </a:r>
            <a:br>
              <a:rPr lang="it-IT" altLang="it-IT" sz="1200" dirty="0">
                <a:solidFill>
                  <a:srgbClr val="080808"/>
                </a:solidFill>
                <a:latin typeface="Consolas" panose="020B0609020204030204" pitchFamily="49" charset="0"/>
              </a:rPr>
            </a:br>
            <a:r>
              <a:rPr lang="it-IT" altLang="it-IT" sz="1200" dirty="0">
                <a:solidFill>
                  <a:srgbClr val="080808"/>
                </a:solidFill>
                <a:latin typeface="Consolas" panose="020B0609020204030204" pitchFamily="49" charset="0"/>
              </a:rPr>
              <a:t>    &lt;</a:t>
            </a:r>
            <a:r>
              <a:rPr lang="it-IT" altLang="it-IT" sz="1200" dirty="0">
                <a:solidFill>
                  <a:srgbClr val="0033B3"/>
                </a:solidFill>
                <a:latin typeface="Consolas" panose="020B0609020204030204" pitchFamily="49" charset="0"/>
              </a:rPr>
              <a:t>item </a:t>
            </a:r>
            <a:r>
              <a:rPr lang="it-IT" altLang="it-IT" sz="1200" dirty="0" err="1">
                <a:solidFill>
                  <a:srgbClr val="871094"/>
                </a:solidFill>
                <a:latin typeface="Consolas" panose="020B0609020204030204" pitchFamily="49" charset="0"/>
              </a:rPr>
              <a:t>android</a:t>
            </a:r>
            <a:r>
              <a:rPr lang="it-IT" altLang="it-IT" sz="1200" dirty="0" err="1">
                <a:solidFill>
                  <a:srgbClr val="174AD4"/>
                </a:solidFill>
                <a:latin typeface="Consolas" panose="020B0609020204030204" pitchFamily="49" charset="0"/>
              </a:rPr>
              <a:t>:state_selected</a:t>
            </a:r>
            <a:r>
              <a:rPr lang="it-IT" altLang="it-IT" sz="1200" dirty="0">
                <a:solidFill>
                  <a:srgbClr val="067D17"/>
                </a:solidFill>
                <a:latin typeface="Consolas" panose="020B0609020204030204" pitchFamily="49" charset="0"/>
              </a:rPr>
              <a:t>="</a:t>
            </a:r>
            <a:r>
              <a:rPr lang="it-IT" altLang="it-IT" sz="1200" dirty="0" err="1">
                <a:solidFill>
                  <a:srgbClr val="067D17"/>
                </a:solidFill>
                <a:latin typeface="Consolas" panose="020B0609020204030204" pitchFamily="49" charset="0"/>
              </a:rPr>
              <a:t>true</a:t>
            </a:r>
            <a:r>
              <a:rPr lang="it-IT" altLang="it-IT" sz="1200" dirty="0">
                <a:solidFill>
                  <a:srgbClr val="067D17"/>
                </a:solidFill>
                <a:latin typeface="Consolas" panose="020B0609020204030204" pitchFamily="49" charset="0"/>
              </a:rPr>
              <a:t>"</a:t>
            </a:r>
            <a:r>
              <a:rPr lang="it-IT" altLang="it-IT" sz="1200" dirty="0">
                <a:solidFill>
                  <a:srgbClr val="080808"/>
                </a:solidFill>
                <a:latin typeface="Consolas" panose="020B0609020204030204" pitchFamily="49" charset="0"/>
              </a:rPr>
              <a:t>&gt;</a:t>
            </a:r>
            <a:br>
              <a:rPr lang="it-IT" altLang="it-IT" sz="1200" dirty="0">
                <a:solidFill>
                  <a:srgbClr val="080808"/>
                </a:solidFill>
                <a:latin typeface="Consolas" panose="020B0609020204030204" pitchFamily="49" charset="0"/>
              </a:rPr>
            </a:br>
            <a:r>
              <a:rPr lang="it-IT" altLang="it-IT" sz="1200" dirty="0">
                <a:solidFill>
                  <a:srgbClr val="080808"/>
                </a:solidFill>
                <a:latin typeface="Consolas" panose="020B0609020204030204" pitchFamily="49" charset="0"/>
              </a:rPr>
              <a:t>        &lt;</a:t>
            </a:r>
            <a:r>
              <a:rPr lang="it-IT" altLang="it-IT" sz="1200" dirty="0" err="1">
                <a:solidFill>
                  <a:srgbClr val="0033B3"/>
                </a:solidFill>
                <a:latin typeface="Consolas" panose="020B0609020204030204" pitchFamily="49" charset="0"/>
              </a:rPr>
              <a:t>shape</a:t>
            </a:r>
            <a:r>
              <a:rPr lang="it-IT" altLang="it-IT" sz="1200" dirty="0">
                <a:solidFill>
                  <a:srgbClr val="0033B3"/>
                </a:solidFill>
                <a:latin typeface="Consolas" panose="020B0609020204030204" pitchFamily="49" charset="0"/>
              </a:rPr>
              <a:t> </a:t>
            </a:r>
            <a:r>
              <a:rPr lang="it-IT" altLang="it-IT" sz="1200" dirty="0" err="1">
                <a:solidFill>
                  <a:srgbClr val="871094"/>
                </a:solidFill>
                <a:latin typeface="Consolas" panose="020B0609020204030204" pitchFamily="49" charset="0"/>
              </a:rPr>
              <a:t>android</a:t>
            </a:r>
            <a:r>
              <a:rPr lang="it-IT" altLang="it-IT" sz="1200" dirty="0" err="1">
                <a:solidFill>
                  <a:srgbClr val="174AD4"/>
                </a:solidFill>
                <a:latin typeface="Consolas" panose="020B0609020204030204" pitchFamily="49" charset="0"/>
              </a:rPr>
              <a:t>:shape</a:t>
            </a:r>
            <a:r>
              <a:rPr lang="it-IT" altLang="it-IT" sz="1200" dirty="0">
                <a:solidFill>
                  <a:srgbClr val="067D17"/>
                </a:solidFill>
                <a:latin typeface="Consolas" panose="020B0609020204030204" pitchFamily="49" charset="0"/>
              </a:rPr>
              <a:t>="</a:t>
            </a:r>
            <a:r>
              <a:rPr lang="it-IT" altLang="it-IT" sz="1200" dirty="0" err="1">
                <a:solidFill>
                  <a:srgbClr val="067D17"/>
                </a:solidFill>
                <a:latin typeface="Consolas" panose="020B0609020204030204" pitchFamily="49" charset="0"/>
              </a:rPr>
              <a:t>rectangle</a:t>
            </a:r>
            <a:r>
              <a:rPr lang="it-IT" altLang="it-IT" sz="1200" dirty="0">
                <a:solidFill>
                  <a:srgbClr val="067D17"/>
                </a:solidFill>
                <a:latin typeface="Consolas" panose="020B0609020204030204" pitchFamily="49" charset="0"/>
              </a:rPr>
              <a:t>"</a:t>
            </a:r>
            <a:r>
              <a:rPr lang="it-IT" altLang="it-IT" sz="1200" dirty="0">
                <a:solidFill>
                  <a:srgbClr val="080808"/>
                </a:solidFill>
                <a:latin typeface="Consolas" panose="020B0609020204030204" pitchFamily="49" charset="0"/>
              </a:rPr>
              <a:t>&gt;</a:t>
            </a:r>
            <a:br>
              <a:rPr lang="it-IT" altLang="it-IT" sz="1200" dirty="0">
                <a:solidFill>
                  <a:srgbClr val="080808"/>
                </a:solidFill>
                <a:latin typeface="Consolas" panose="020B0609020204030204" pitchFamily="49" charset="0"/>
              </a:rPr>
            </a:br>
            <a:r>
              <a:rPr lang="it-IT" altLang="it-IT" sz="1200" dirty="0">
                <a:solidFill>
                  <a:srgbClr val="080808"/>
                </a:solidFill>
                <a:latin typeface="Consolas" panose="020B0609020204030204" pitchFamily="49" charset="0"/>
              </a:rPr>
              <a:t>            &lt;</a:t>
            </a:r>
            <a:r>
              <a:rPr lang="it-IT" altLang="it-IT" sz="1200" dirty="0" err="1">
                <a:solidFill>
                  <a:srgbClr val="0033B3"/>
                </a:solidFill>
                <a:latin typeface="Consolas" panose="020B0609020204030204" pitchFamily="49" charset="0"/>
              </a:rPr>
              <a:t>solid</a:t>
            </a:r>
            <a:r>
              <a:rPr lang="it-IT" altLang="it-IT" sz="1200" dirty="0">
                <a:solidFill>
                  <a:srgbClr val="0033B3"/>
                </a:solidFill>
                <a:latin typeface="Consolas" panose="020B0609020204030204" pitchFamily="49" charset="0"/>
              </a:rPr>
              <a:t> </a:t>
            </a:r>
            <a:r>
              <a:rPr lang="it-IT" altLang="it-IT" sz="1200" dirty="0" err="1">
                <a:solidFill>
                  <a:srgbClr val="871094"/>
                </a:solidFill>
                <a:latin typeface="Consolas" panose="020B0609020204030204" pitchFamily="49" charset="0"/>
              </a:rPr>
              <a:t>android</a:t>
            </a:r>
            <a:r>
              <a:rPr lang="it-IT" altLang="it-IT" sz="1200" dirty="0" err="1">
                <a:solidFill>
                  <a:srgbClr val="174AD4"/>
                </a:solidFill>
                <a:latin typeface="Consolas" panose="020B0609020204030204" pitchFamily="49" charset="0"/>
              </a:rPr>
              <a:t>:color</a:t>
            </a:r>
            <a:r>
              <a:rPr lang="it-IT" altLang="it-IT" sz="1200" dirty="0">
                <a:solidFill>
                  <a:srgbClr val="067D17"/>
                </a:solidFill>
                <a:latin typeface="Consolas" panose="020B0609020204030204" pitchFamily="49" charset="0"/>
              </a:rPr>
              <a:t>="@color/</a:t>
            </a:r>
            <a:r>
              <a:rPr lang="it-IT" altLang="it-IT" sz="1200" dirty="0" err="1">
                <a:solidFill>
                  <a:srgbClr val="067D17"/>
                </a:solidFill>
                <a:latin typeface="Consolas" panose="020B0609020204030204" pitchFamily="49" charset="0"/>
              </a:rPr>
              <a:t>colorPrimary</a:t>
            </a:r>
            <a:r>
              <a:rPr lang="it-IT" altLang="it-IT" sz="1200" dirty="0">
                <a:solidFill>
                  <a:srgbClr val="067D17"/>
                </a:solidFill>
                <a:latin typeface="Consolas" panose="020B0609020204030204" pitchFamily="49" charset="0"/>
              </a:rPr>
              <a:t>"</a:t>
            </a:r>
            <a:r>
              <a:rPr lang="it-IT" altLang="it-IT" sz="1200" dirty="0">
                <a:solidFill>
                  <a:srgbClr val="080808"/>
                </a:solidFill>
                <a:latin typeface="Consolas" panose="020B0609020204030204" pitchFamily="49" charset="0"/>
              </a:rPr>
              <a:t>/&gt;</a:t>
            </a:r>
            <a:br>
              <a:rPr lang="it-IT" altLang="it-IT" sz="1200" dirty="0">
                <a:solidFill>
                  <a:srgbClr val="080808"/>
                </a:solidFill>
                <a:latin typeface="Consolas" panose="020B0609020204030204" pitchFamily="49" charset="0"/>
              </a:rPr>
            </a:br>
            <a:r>
              <a:rPr lang="it-IT" altLang="it-IT" sz="1200" dirty="0">
                <a:solidFill>
                  <a:srgbClr val="080808"/>
                </a:solidFill>
                <a:latin typeface="Consolas" panose="020B0609020204030204" pitchFamily="49" charset="0"/>
              </a:rPr>
              <a:t>            &lt;</a:t>
            </a:r>
            <a:r>
              <a:rPr lang="it-IT" altLang="it-IT" sz="1200" dirty="0">
                <a:solidFill>
                  <a:srgbClr val="0033B3"/>
                </a:solidFill>
                <a:latin typeface="Consolas" panose="020B0609020204030204" pitchFamily="49" charset="0"/>
              </a:rPr>
              <a:t>corners </a:t>
            </a:r>
            <a:r>
              <a:rPr lang="it-IT" altLang="it-IT" sz="1200" dirty="0" err="1">
                <a:solidFill>
                  <a:srgbClr val="871094"/>
                </a:solidFill>
                <a:latin typeface="Consolas" panose="020B0609020204030204" pitchFamily="49" charset="0"/>
              </a:rPr>
              <a:t>android</a:t>
            </a:r>
            <a:r>
              <a:rPr lang="it-IT" altLang="it-IT" sz="1200" dirty="0" err="1">
                <a:solidFill>
                  <a:srgbClr val="174AD4"/>
                </a:solidFill>
                <a:latin typeface="Consolas" panose="020B0609020204030204" pitchFamily="49" charset="0"/>
              </a:rPr>
              <a:t>:radius</a:t>
            </a:r>
            <a:r>
              <a:rPr lang="it-IT" altLang="it-IT" sz="1200" dirty="0">
                <a:solidFill>
                  <a:srgbClr val="067D17"/>
                </a:solidFill>
                <a:latin typeface="Consolas" panose="020B0609020204030204" pitchFamily="49" charset="0"/>
              </a:rPr>
              <a:t>="10dp"</a:t>
            </a:r>
            <a:r>
              <a:rPr lang="it-IT" altLang="it-IT" sz="1200" dirty="0">
                <a:solidFill>
                  <a:srgbClr val="080808"/>
                </a:solidFill>
                <a:latin typeface="Consolas" panose="020B0609020204030204" pitchFamily="49" charset="0"/>
              </a:rPr>
              <a:t>/&gt;</a:t>
            </a:r>
            <a:br>
              <a:rPr lang="it-IT" altLang="it-IT" sz="1200" dirty="0">
                <a:solidFill>
                  <a:srgbClr val="080808"/>
                </a:solidFill>
                <a:latin typeface="Consolas" panose="020B0609020204030204" pitchFamily="49" charset="0"/>
              </a:rPr>
            </a:br>
            <a:r>
              <a:rPr lang="it-IT" altLang="it-IT" sz="1200" dirty="0">
                <a:solidFill>
                  <a:srgbClr val="080808"/>
                </a:solidFill>
                <a:latin typeface="Consolas" panose="020B0609020204030204" pitchFamily="49" charset="0"/>
              </a:rPr>
              <a:t>            &lt;</a:t>
            </a:r>
            <a:r>
              <a:rPr lang="it-IT" altLang="it-IT" sz="1200" dirty="0">
                <a:solidFill>
                  <a:srgbClr val="0033B3"/>
                </a:solidFill>
                <a:latin typeface="Consolas" panose="020B0609020204030204" pitchFamily="49" charset="0"/>
              </a:rPr>
              <a:t>stroke </a:t>
            </a:r>
            <a:r>
              <a:rPr lang="it-IT" altLang="it-IT" sz="1200" dirty="0" err="1">
                <a:solidFill>
                  <a:srgbClr val="871094"/>
                </a:solidFill>
                <a:latin typeface="Consolas" panose="020B0609020204030204" pitchFamily="49" charset="0"/>
              </a:rPr>
              <a:t>android</a:t>
            </a:r>
            <a:r>
              <a:rPr lang="it-IT" altLang="it-IT" sz="1200" dirty="0" err="1">
                <a:solidFill>
                  <a:srgbClr val="174AD4"/>
                </a:solidFill>
                <a:latin typeface="Consolas" panose="020B0609020204030204" pitchFamily="49" charset="0"/>
              </a:rPr>
              <a:t>:color</a:t>
            </a:r>
            <a:r>
              <a:rPr lang="it-IT" altLang="it-IT" sz="1200" dirty="0">
                <a:solidFill>
                  <a:srgbClr val="067D17"/>
                </a:solidFill>
                <a:latin typeface="Consolas" panose="020B0609020204030204" pitchFamily="49" charset="0"/>
              </a:rPr>
              <a:t>="@color/</a:t>
            </a:r>
            <a:r>
              <a:rPr lang="it-IT" altLang="it-IT" sz="1200" dirty="0" err="1">
                <a:solidFill>
                  <a:srgbClr val="067D17"/>
                </a:solidFill>
                <a:latin typeface="Consolas" panose="020B0609020204030204" pitchFamily="49" charset="0"/>
              </a:rPr>
              <a:t>colorAccent</a:t>
            </a:r>
            <a:r>
              <a:rPr lang="it-IT" altLang="it-IT" sz="1200" dirty="0">
                <a:solidFill>
                  <a:srgbClr val="067D17"/>
                </a:solidFill>
                <a:latin typeface="Consolas" panose="020B0609020204030204" pitchFamily="49" charset="0"/>
              </a:rPr>
              <a:t>" </a:t>
            </a:r>
            <a:r>
              <a:rPr lang="it-IT" altLang="it-IT" sz="1200" dirty="0" err="1">
                <a:solidFill>
                  <a:srgbClr val="871094"/>
                </a:solidFill>
                <a:latin typeface="Consolas" panose="020B0609020204030204" pitchFamily="49" charset="0"/>
              </a:rPr>
              <a:t>android</a:t>
            </a:r>
            <a:r>
              <a:rPr lang="it-IT" altLang="it-IT" sz="1200" dirty="0" err="1">
                <a:solidFill>
                  <a:srgbClr val="174AD4"/>
                </a:solidFill>
                <a:latin typeface="Consolas" panose="020B0609020204030204" pitchFamily="49" charset="0"/>
              </a:rPr>
              <a:t>:width</a:t>
            </a:r>
            <a:r>
              <a:rPr lang="it-IT" altLang="it-IT" sz="1200" dirty="0">
                <a:solidFill>
                  <a:srgbClr val="067D17"/>
                </a:solidFill>
                <a:latin typeface="Consolas" panose="020B0609020204030204" pitchFamily="49" charset="0"/>
              </a:rPr>
              <a:t>="2dp"</a:t>
            </a:r>
            <a:r>
              <a:rPr lang="it-IT" altLang="it-IT" sz="1200" dirty="0">
                <a:solidFill>
                  <a:srgbClr val="080808"/>
                </a:solidFill>
                <a:latin typeface="Consolas" panose="020B0609020204030204" pitchFamily="49" charset="0"/>
              </a:rPr>
              <a:t>/&gt;</a:t>
            </a:r>
            <a:br>
              <a:rPr lang="it-IT" altLang="it-IT" sz="1200" dirty="0">
                <a:solidFill>
                  <a:srgbClr val="080808"/>
                </a:solidFill>
                <a:latin typeface="Consolas" panose="020B0609020204030204" pitchFamily="49" charset="0"/>
              </a:rPr>
            </a:br>
            <a:r>
              <a:rPr lang="it-IT" altLang="it-IT" sz="1200" dirty="0">
                <a:solidFill>
                  <a:srgbClr val="080808"/>
                </a:solidFill>
                <a:latin typeface="Consolas" panose="020B0609020204030204" pitchFamily="49" charset="0"/>
              </a:rPr>
              <a:t>        &lt;/</a:t>
            </a:r>
            <a:r>
              <a:rPr lang="it-IT" altLang="it-IT" sz="1200" dirty="0" err="1">
                <a:solidFill>
                  <a:srgbClr val="0033B3"/>
                </a:solidFill>
                <a:latin typeface="Consolas" panose="020B0609020204030204" pitchFamily="49" charset="0"/>
              </a:rPr>
              <a:t>shape</a:t>
            </a:r>
            <a:r>
              <a:rPr lang="it-IT" altLang="it-IT" sz="1200" dirty="0">
                <a:solidFill>
                  <a:srgbClr val="080808"/>
                </a:solidFill>
                <a:latin typeface="Consolas" panose="020B0609020204030204" pitchFamily="49" charset="0"/>
              </a:rPr>
              <a:t>&gt;</a:t>
            </a:r>
            <a:br>
              <a:rPr lang="it-IT" altLang="it-IT" sz="1200" dirty="0">
                <a:solidFill>
                  <a:srgbClr val="080808"/>
                </a:solidFill>
                <a:latin typeface="Consolas" panose="020B0609020204030204" pitchFamily="49" charset="0"/>
              </a:rPr>
            </a:br>
            <a:r>
              <a:rPr lang="it-IT" altLang="it-IT" sz="1200" dirty="0">
                <a:solidFill>
                  <a:srgbClr val="080808"/>
                </a:solidFill>
                <a:latin typeface="Consolas" panose="020B0609020204030204" pitchFamily="49" charset="0"/>
              </a:rPr>
              <a:t>    &lt;/</a:t>
            </a:r>
            <a:r>
              <a:rPr lang="it-IT" altLang="it-IT" sz="1200" dirty="0">
                <a:solidFill>
                  <a:srgbClr val="0033B3"/>
                </a:solidFill>
                <a:latin typeface="Consolas" panose="020B0609020204030204" pitchFamily="49" charset="0"/>
              </a:rPr>
              <a:t>item</a:t>
            </a:r>
            <a:r>
              <a:rPr lang="it-IT" altLang="it-IT" sz="1200" dirty="0">
                <a:solidFill>
                  <a:srgbClr val="080808"/>
                </a:solidFill>
                <a:latin typeface="Consolas" panose="020B0609020204030204" pitchFamily="49" charset="0"/>
              </a:rPr>
              <a:t>&gt;</a:t>
            </a:r>
            <a:br>
              <a:rPr lang="it-IT" altLang="it-IT" sz="1200" dirty="0">
                <a:solidFill>
                  <a:srgbClr val="080808"/>
                </a:solidFill>
                <a:latin typeface="Consolas" panose="020B0609020204030204" pitchFamily="49" charset="0"/>
              </a:rPr>
            </a:br>
            <a:r>
              <a:rPr lang="it-IT" altLang="it-IT" sz="1200" dirty="0">
                <a:solidFill>
                  <a:srgbClr val="080808"/>
                </a:solidFill>
                <a:latin typeface="Consolas" panose="020B0609020204030204" pitchFamily="49" charset="0"/>
              </a:rPr>
              <a:t>&lt;/</a:t>
            </a:r>
            <a:r>
              <a:rPr lang="it-IT" altLang="it-IT" sz="1200" dirty="0" err="1">
                <a:solidFill>
                  <a:srgbClr val="0033B3"/>
                </a:solidFill>
                <a:latin typeface="Consolas" panose="020B0609020204030204" pitchFamily="49" charset="0"/>
              </a:rPr>
              <a:t>selector</a:t>
            </a:r>
            <a:r>
              <a:rPr lang="it-IT" altLang="it-IT" sz="1200" dirty="0">
                <a:solidFill>
                  <a:srgbClr val="080808"/>
                </a:solidFill>
                <a:latin typeface="Consolas" panose="020B0609020204030204" pitchFamily="49" charset="0"/>
              </a:rPr>
              <a:t>&gt;</a:t>
            </a:r>
            <a:endParaRPr lang="it-IT" altLang="it-IT" sz="2800" dirty="0">
              <a:latin typeface="Arial" panose="020B0604020202020204" pitchFamily="34" charset="0"/>
            </a:endParaRPr>
          </a:p>
        </p:txBody>
      </p:sp>
    </p:spTree>
    <p:extLst>
      <p:ext uri="{BB962C8B-B14F-4D97-AF65-F5344CB8AC3E}">
        <p14:creationId xmlns:p14="http://schemas.microsoft.com/office/powerpoint/2010/main" val="15818680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286BF86-4841-42D6-B5E4-66950F457805}"/>
              </a:ext>
            </a:extLst>
          </p:cNvPr>
          <p:cNvSpPr>
            <a:spLocks noGrp="1"/>
          </p:cNvSpPr>
          <p:nvPr>
            <p:ph type="title"/>
          </p:nvPr>
        </p:nvSpPr>
        <p:spPr/>
        <p:txBody>
          <a:bodyPr>
            <a:normAutofit/>
          </a:bodyPr>
          <a:lstStyle/>
          <a:p>
            <a:r>
              <a:rPr lang="it-IT" sz="3968" dirty="0"/>
              <a:t>Utilizzo dei gesti tattili</a:t>
            </a:r>
          </a:p>
        </p:txBody>
      </p:sp>
      <p:sp>
        <p:nvSpPr>
          <p:cNvPr id="3" name="Segnaposto piè di pagina 2">
            <a:extLst>
              <a:ext uri="{FF2B5EF4-FFF2-40B4-BE49-F238E27FC236}">
                <a16:creationId xmlns:a16="http://schemas.microsoft.com/office/drawing/2014/main" id="{4691AD05-333D-4B80-B78A-06127FB0B745}"/>
              </a:ext>
            </a:extLst>
          </p:cNvPr>
          <p:cNvSpPr>
            <a:spLocks noGrp="1"/>
          </p:cNvSpPr>
          <p:nvPr>
            <p:ph type="ftr" sz="quarter" idx="11"/>
          </p:nvPr>
        </p:nvSpPr>
        <p:spPr/>
        <p:txBody>
          <a:bodyPr/>
          <a:lstStyle/>
          <a:p>
            <a:pPr defTabSz="503972"/>
            <a:r>
              <a:rPr lang="it-IT">
                <a:solidFill>
                  <a:prstClr val="black">
                    <a:tint val="75000"/>
                  </a:prstClr>
                </a:solidFill>
                <a:latin typeface="Karla"/>
              </a:rPr>
              <a:t>Mobile Programming 2021</a:t>
            </a:r>
            <a:endParaRPr lang="it-IT" dirty="0">
              <a:solidFill>
                <a:prstClr val="black">
                  <a:tint val="75000"/>
                </a:prstClr>
              </a:solidFill>
              <a:latin typeface="Karla"/>
            </a:endParaRPr>
          </a:p>
        </p:txBody>
      </p:sp>
      <p:sp>
        <p:nvSpPr>
          <p:cNvPr id="4" name="Segnaposto numero diapositiva 3">
            <a:extLst>
              <a:ext uri="{FF2B5EF4-FFF2-40B4-BE49-F238E27FC236}">
                <a16:creationId xmlns:a16="http://schemas.microsoft.com/office/drawing/2014/main" id="{F2380314-3340-438E-B613-6FF26F4A1797}"/>
              </a:ext>
            </a:extLst>
          </p:cNvPr>
          <p:cNvSpPr>
            <a:spLocks noGrp="1"/>
          </p:cNvSpPr>
          <p:nvPr>
            <p:ph type="sldNum" sz="quarter" idx="12"/>
          </p:nvPr>
        </p:nvSpPr>
        <p:spPr/>
        <p:txBody>
          <a:bodyPr/>
          <a:lstStyle/>
          <a:p>
            <a:pPr defTabSz="503972"/>
            <a:fld id="{645066F0-4D30-4799-9F72-EBBB480C828E}" type="slidenum">
              <a:rPr lang="it-IT">
                <a:solidFill>
                  <a:prstClr val="black">
                    <a:tint val="75000"/>
                  </a:prstClr>
                </a:solidFill>
                <a:latin typeface="Karla"/>
              </a:rPr>
              <a:pPr defTabSz="503972"/>
              <a:t>14</a:t>
            </a:fld>
            <a:endParaRPr lang="it-IT">
              <a:solidFill>
                <a:prstClr val="black">
                  <a:tint val="75000"/>
                </a:prstClr>
              </a:solidFill>
              <a:latin typeface="Karla"/>
            </a:endParaRPr>
          </a:p>
        </p:txBody>
      </p:sp>
      <p:sp>
        <p:nvSpPr>
          <p:cNvPr id="5" name="Segnaposto data 4">
            <a:extLst>
              <a:ext uri="{FF2B5EF4-FFF2-40B4-BE49-F238E27FC236}">
                <a16:creationId xmlns:a16="http://schemas.microsoft.com/office/drawing/2014/main" id="{B1D0DAE9-D904-46CB-A092-98393C85E0E3}"/>
              </a:ext>
            </a:extLst>
          </p:cNvPr>
          <p:cNvSpPr>
            <a:spLocks noGrp="1"/>
          </p:cNvSpPr>
          <p:nvPr>
            <p:ph type="dt" sz="half" idx="10"/>
          </p:nvPr>
        </p:nvSpPr>
        <p:spPr/>
        <p:txBody>
          <a:bodyPr/>
          <a:lstStyle/>
          <a:p>
            <a:pPr defTabSz="503972"/>
            <a:fld id="{B676431C-B002-4165-B42A-0E7F7930A3D2}" type="datetime1">
              <a:rPr lang="it-IT">
                <a:solidFill>
                  <a:prstClr val="black">
                    <a:tint val="75000"/>
                  </a:prstClr>
                </a:solidFill>
                <a:latin typeface="Karla"/>
              </a:rPr>
              <a:pPr defTabSz="503972"/>
              <a:t>03/07/2021</a:t>
            </a:fld>
            <a:endParaRPr lang="it-IT" dirty="0">
              <a:solidFill>
                <a:prstClr val="black">
                  <a:tint val="75000"/>
                </a:prstClr>
              </a:solidFill>
              <a:latin typeface="Karla"/>
            </a:endParaRPr>
          </a:p>
        </p:txBody>
      </p:sp>
      <p:sp>
        <p:nvSpPr>
          <p:cNvPr id="6" name="Segnaposto testo 5">
            <a:extLst>
              <a:ext uri="{FF2B5EF4-FFF2-40B4-BE49-F238E27FC236}">
                <a16:creationId xmlns:a16="http://schemas.microsoft.com/office/drawing/2014/main" id="{575FDD41-A583-47D1-9A62-1F109B0188C3}"/>
              </a:ext>
            </a:extLst>
          </p:cNvPr>
          <p:cNvSpPr>
            <a:spLocks noGrp="1"/>
          </p:cNvSpPr>
          <p:nvPr>
            <p:ph type="body" sz="quarter" idx="13"/>
          </p:nvPr>
        </p:nvSpPr>
        <p:spPr>
          <a:xfrm>
            <a:off x="693499" y="1609930"/>
            <a:ext cx="8693626" cy="5151676"/>
          </a:xfrm>
        </p:spPr>
        <p:txBody>
          <a:bodyPr>
            <a:normAutofit/>
          </a:bodyPr>
          <a:lstStyle/>
          <a:p>
            <a:r>
              <a:rPr lang="it-IT" sz="2205" dirty="0"/>
              <a:t>Android fornisce una varietà di API per creare e rilevare i gesti.</a:t>
            </a:r>
          </a:p>
          <a:p>
            <a:r>
              <a:rPr lang="it-IT" sz="2205" dirty="0"/>
              <a:t>L’aggiunta all’app di interazioni basate sul tocco, in molti casi, aumenta notevolmente l’utilità e l’attrattività della stessa.</a:t>
            </a:r>
          </a:p>
          <a:p>
            <a:r>
              <a:rPr lang="it-IT" sz="2205" dirty="0"/>
              <a:t>Per fornire agli utenti un'esperienza coerente e intuitiva, l’app deve seguire le convenzioni Android accettate per i gesti tattili.</a:t>
            </a:r>
          </a:p>
          <a:p>
            <a:r>
              <a:rPr lang="it-IT" sz="2205" dirty="0"/>
              <a:t>Quindi porre particolare attenzione su:</a:t>
            </a:r>
          </a:p>
          <a:p>
            <a:pPr lvl="1"/>
            <a:r>
              <a:rPr lang="it-IT" sz="1984" dirty="0"/>
              <a:t>Gestione dei gesti di input</a:t>
            </a:r>
          </a:p>
          <a:p>
            <a:pPr lvl="1"/>
            <a:r>
              <a:rPr lang="it-IT" sz="1984" dirty="0"/>
              <a:t>Creazione di un movimento fisicamente plausibile </a:t>
            </a:r>
          </a:p>
          <a:p>
            <a:pPr lvl="1"/>
            <a:r>
              <a:rPr lang="it-IT" sz="1984" dirty="0"/>
              <a:t>Rendere fluide le transizioni</a:t>
            </a:r>
          </a:p>
        </p:txBody>
      </p:sp>
    </p:spTree>
    <p:extLst>
      <p:ext uri="{BB962C8B-B14F-4D97-AF65-F5344CB8AC3E}">
        <p14:creationId xmlns:p14="http://schemas.microsoft.com/office/powerpoint/2010/main" val="35076157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4231881-D5D4-4C7A-A7AA-D0A90720C218}"/>
              </a:ext>
            </a:extLst>
          </p:cNvPr>
          <p:cNvSpPr>
            <a:spLocks noGrp="1"/>
          </p:cNvSpPr>
          <p:nvPr>
            <p:ph type="title"/>
          </p:nvPr>
        </p:nvSpPr>
        <p:spPr/>
        <p:txBody>
          <a:bodyPr>
            <a:normAutofit/>
          </a:bodyPr>
          <a:lstStyle/>
          <a:p>
            <a:r>
              <a:rPr lang="it-IT" sz="3968" dirty="0"/>
              <a:t>Rilevare gesti</a:t>
            </a:r>
          </a:p>
        </p:txBody>
      </p:sp>
      <p:sp>
        <p:nvSpPr>
          <p:cNvPr id="3" name="Segnaposto piè di pagina 2">
            <a:extLst>
              <a:ext uri="{FF2B5EF4-FFF2-40B4-BE49-F238E27FC236}">
                <a16:creationId xmlns:a16="http://schemas.microsoft.com/office/drawing/2014/main" id="{73262740-ACB4-49A1-B037-4969E6B14A3A}"/>
              </a:ext>
            </a:extLst>
          </p:cNvPr>
          <p:cNvSpPr>
            <a:spLocks noGrp="1"/>
          </p:cNvSpPr>
          <p:nvPr>
            <p:ph type="ftr" sz="quarter" idx="11"/>
          </p:nvPr>
        </p:nvSpPr>
        <p:spPr/>
        <p:txBody>
          <a:bodyPr/>
          <a:lstStyle/>
          <a:p>
            <a:pPr defTabSz="503972"/>
            <a:r>
              <a:rPr lang="it-IT">
                <a:solidFill>
                  <a:prstClr val="black">
                    <a:tint val="75000"/>
                  </a:prstClr>
                </a:solidFill>
                <a:latin typeface="Karla"/>
              </a:rPr>
              <a:t>Mobile Programming 2021</a:t>
            </a:r>
            <a:endParaRPr lang="it-IT" dirty="0">
              <a:solidFill>
                <a:prstClr val="black">
                  <a:tint val="75000"/>
                </a:prstClr>
              </a:solidFill>
              <a:latin typeface="Karla"/>
            </a:endParaRPr>
          </a:p>
        </p:txBody>
      </p:sp>
      <p:sp>
        <p:nvSpPr>
          <p:cNvPr id="4" name="Segnaposto numero diapositiva 3">
            <a:extLst>
              <a:ext uri="{FF2B5EF4-FFF2-40B4-BE49-F238E27FC236}">
                <a16:creationId xmlns:a16="http://schemas.microsoft.com/office/drawing/2014/main" id="{8E8FDD5F-815F-4F6C-95D2-C40FCD74050F}"/>
              </a:ext>
            </a:extLst>
          </p:cNvPr>
          <p:cNvSpPr>
            <a:spLocks noGrp="1"/>
          </p:cNvSpPr>
          <p:nvPr>
            <p:ph type="sldNum" sz="quarter" idx="12"/>
          </p:nvPr>
        </p:nvSpPr>
        <p:spPr/>
        <p:txBody>
          <a:bodyPr/>
          <a:lstStyle/>
          <a:p>
            <a:pPr defTabSz="503972"/>
            <a:fld id="{645066F0-4D30-4799-9F72-EBBB480C828E}" type="slidenum">
              <a:rPr lang="it-IT">
                <a:solidFill>
                  <a:prstClr val="black">
                    <a:tint val="75000"/>
                  </a:prstClr>
                </a:solidFill>
                <a:latin typeface="Karla"/>
              </a:rPr>
              <a:pPr defTabSz="503972"/>
              <a:t>15</a:t>
            </a:fld>
            <a:endParaRPr lang="it-IT">
              <a:solidFill>
                <a:prstClr val="black">
                  <a:tint val="75000"/>
                </a:prstClr>
              </a:solidFill>
              <a:latin typeface="Karla"/>
            </a:endParaRPr>
          </a:p>
        </p:txBody>
      </p:sp>
      <p:sp>
        <p:nvSpPr>
          <p:cNvPr id="5" name="Segnaposto data 4">
            <a:extLst>
              <a:ext uri="{FF2B5EF4-FFF2-40B4-BE49-F238E27FC236}">
                <a16:creationId xmlns:a16="http://schemas.microsoft.com/office/drawing/2014/main" id="{80CCDA63-5BB1-420B-ACBD-CDD3CE97B1B3}"/>
              </a:ext>
            </a:extLst>
          </p:cNvPr>
          <p:cNvSpPr>
            <a:spLocks noGrp="1"/>
          </p:cNvSpPr>
          <p:nvPr>
            <p:ph type="dt" sz="half" idx="10"/>
          </p:nvPr>
        </p:nvSpPr>
        <p:spPr/>
        <p:txBody>
          <a:bodyPr/>
          <a:lstStyle/>
          <a:p>
            <a:pPr defTabSz="503972"/>
            <a:fld id="{B676431C-B002-4165-B42A-0E7F7930A3D2}" type="datetime1">
              <a:rPr lang="it-IT">
                <a:solidFill>
                  <a:prstClr val="black">
                    <a:tint val="75000"/>
                  </a:prstClr>
                </a:solidFill>
                <a:latin typeface="Karla"/>
              </a:rPr>
              <a:pPr defTabSz="503972"/>
              <a:t>03/07/2021</a:t>
            </a:fld>
            <a:endParaRPr lang="it-IT" dirty="0">
              <a:solidFill>
                <a:prstClr val="black">
                  <a:tint val="75000"/>
                </a:prstClr>
              </a:solidFill>
              <a:latin typeface="Karla"/>
            </a:endParaRPr>
          </a:p>
        </p:txBody>
      </p:sp>
      <p:sp>
        <p:nvSpPr>
          <p:cNvPr id="6" name="Segnaposto testo 5">
            <a:extLst>
              <a:ext uri="{FF2B5EF4-FFF2-40B4-BE49-F238E27FC236}">
                <a16:creationId xmlns:a16="http://schemas.microsoft.com/office/drawing/2014/main" id="{DE7A42E5-6B34-406F-83B7-9A7C3FE086FA}"/>
              </a:ext>
            </a:extLst>
          </p:cNvPr>
          <p:cNvSpPr>
            <a:spLocks noGrp="1"/>
          </p:cNvSpPr>
          <p:nvPr>
            <p:ph type="body" sz="quarter" idx="13"/>
          </p:nvPr>
        </p:nvSpPr>
        <p:spPr>
          <a:xfrm>
            <a:off x="693499" y="1609930"/>
            <a:ext cx="8693627" cy="5151676"/>
          </a:xfrm>
        </p:spPr>
        <p:txBody>
          <a:bodyPr>
            <a:noAutofit/>
          </a:bodyPr>
          <a:lstStyle/>
          <a:p>
            <a:pPr algn="just"/>
            <a:r>
              <a:rPr lang="it-IT" sz="2205" dirty="0"/>
              <a:t>Un </a:t>
            </a:r>
            <a:r>
              <a:rPr lang="it-IT" sz="1984" dirty="0">
                <a:latin typeface="Courier New" panose="02070309020205020404" pitchFamily="49" charset="0"/>
                <a:cs typeface="Courier New" panose="02070309020205020404" pitchFamily="49" charset="0"/>
              </a:rPr>
              <a:t>gesto tattile</a:t>
            </a:r>
            <a:r>
              <a:rPr lang="it-IT" sz="1984" dirty="0">
                <a:cs typeface="Arial" panose="020B0604020202020204" pitchFamily="34" charset="0"/>
              </a:rPr>
              <a:t> </a:t>
            </a:r>
            <a:r>
              <a:rPr lang="it-IT" sz="2205" dirty="0">
                <a:cs typeface="Arial" panose="020B0604020202020204" pitchFamily="34" charset="0"/>
              </a:rPr>
              <a:t>si verifica quando l’utente posiziona una o più dita sul touch screen e l’applicazione interpreta tale motivo di tocco come un particolare gesto.</a:t>
            </a:r>
          </a:p>
          <a:p>
            <a:pPr algn="just"/>
            <a:r>
              <a:rPr lang="it-IT" sz="2205" dirty="0">
                <a:cs typeface="Arial" panose="020B0604020202020204" pitchFamily="34" charset="0"/>
              </a:rPr>
              <a:t>Il rilevamento dei gesti si divide in due fasi:</a:t>
            </a:r>
          </a:p>
          <a:p>
            <a:pPr marL="1070940" lvl="1" indent="-566968" algn="just">
              <a:buFont typeface="+mj-lt"/>
              <a:buAutoNum type="arabicPeriod"/>
            </a:pPr>
            <a:r>
              <a:rPr lang="it-IT" sz="1984" dirty="0">
                <a:cs typeface="Arial" panose="020B0604020202020204" pitchFamily="34" charset="0"/>
              </a:rPr>
              <a:t>Raccogliere dati sugli eventi di tocco.</a:t>
            </a:r>
          </a:p>
          <a:p>
            <a:pPr marL="1070940" lvl="1" indent="-566968" algn="just">
              <a:buFont typeface="+mj-lt"/>
              <a:buAutoNum type="arabicPeriod"/>
            </a:pPr>
            <a:r>
              <a:rPr lang="it-IT" sz="1984" dirty="0">
                <a:cs typeface="Arial" panose="020B0604020202020204" pitchFamily="34" charset="0"/>
              </a:rPr>
              <a:t>Interpretare i dati per vedere se soddisfano i criteri per uno qualsiasi dei gesti supportati dall’app.</a:t>
            </a:r>
          </a:p>
          <a:p>
            <a:pPr algn="just"/>
            <a:r>
              <a:rPr lang="it-IT" sz="2205" dirty="0">
                <a:cs typeface="Arial" panose="020B0604020202020204" pitchFamily="34" charset="0"/>
              </a:rPr>
              <a:t>Se l’app usa </a:t>
            </a:r>
            <a:r>
              <a:rPr lang="it-IT" sz="1984" dirty="0">
                <a:latin typeface="Courier New" panose="02070309020205020404" pitchFamily="49" charset="0"/>
                <a:cs typeface="Courier New" panose="02070309020205020404" pitchFamily="49" charset="0"/>
              </a:rPr>
              <a:t>gesti comuni </a:t>
            </a:r>
            <a:r>
              <a:rPr lang="it-IT" sz="2205" dirty="0">
                <a:cs typeface="Arial" panose="020B0604020202020204" pitchFamily="34" charset="0"/>
              </a:rPr>
              <a:t>come doppio tocco,  lunga pressione, lancio e così via, si può utilizzare la classe </a:t>
            </a:r>
            <a:r>
              <a:rPr lang="it-IT" sz="1984" dirty="0" err="1">
                <a:latin typeface="Courier New" panose="02070309020205020404" pitchFamily="49" charset="0"/>
                <a:cs typeface="Courier New" panose="02070309020205020404" pitchFamily="49" charset="0"/>
              </a:rPr>
              <a:t>GestureDetector</a:t>
            </a:r>
            <a:r>
              <a:rPr lang="it-IT" sz="2205" dirty="0">
                <a:latin typeface="Courier New" panose="02070309020205020404" pitchFamily="49" charset="0"/>
                <a:cs typeface="Arial" panose="020B0604020202020204" pitchFamily="34" charset="0"/>
              </a:rPr>
              <a:t>.</a:t>
            </a:r>
          </a:p>
          <a:p>
            <a:pPr algn="just"/>
            <a:r>
              <a:rPr lang="it-IT" sz="2205" dirty="0">
                <a:cs typeface="Arial" panose="020B0604020202020204" pitchFamily="34" charset="0"/>
              </a:rPr>
              <a:t>Tale classe consente di rilevare facilmente i gesti comuni senza dover elaborare</a:t>
            </a:r>
            <a:r>
              <a:rPr lang="it-IT" sz="2205" dirty="0">
                <a:latin typeface="Arial" panose="020B0604020202020204" pitchFamily="34" charset="0"/>
                <a:cs typeface="Arial" panose="020B0604020202020204" pitchFamily="34" charset="0"/>
              </a:rPr>
              <a:t> "</a:t>
            </a:r>
            <a:r>
              <a:rPr lang="it-IT" sz="2205" dirty="0">
                <a:cs typeface="Arial" panose="020B0604020202020204" pitchFamily="34" charset="0"/>
              </a:rPr>
              <a:t>a mano</a:t>
            </a:r>
            <a:r>
              <a:rPr lang="it-IT" sz="2205" dirty="0">
                <a:latin typeface="Arial" panose="020B0604020202020204" pitchFamily="34" charset="0"/>
                <a:cs typeface="Arial" panose="020B0604020202020204" pitchFamily="34" charset="0"/>
              </a:rPr>
              <a:t>"</a:t>
            </a:r>
            <a:r>
              <a:rPr lang="it-IT" sz="2205" dirty="0">
                <a:cs typeface="Arial" panose="020B0604020202020204" pitchFamily="34" charset="0"/>
              </a:rPr>
              <a:t> i singoli eventi di tocco.</a:t>
            </a:r>
          </a:p>
          <a:p>
            <a:pPr marL="0" indent="0">
              <a:buNone/>
            </a:pPr>
            <a:endParaRPr lang="it-IT" sz="2205" dirty="0">
              <a:cs typeface="Arial" panose="020B0604020202020204" pitchFamily="34" charset="0"/>
            </a:endParaRPr>
          </a:p>
          <a:p>
            <a:endParaRPr lang="it-IT" sz="2205" dirty="0">
              <a:cs typeface="Arial" panose="020B0604020202020204" pitchFamily="34" charset="0"/>
            </a:endParaRPr>
          </a:p>
        </p:txBody>
      </p:sp>
    </p:spTree>
    <p:extLst>
      <p:ext uri="{BB962C8B-B14F-4D97-AF65-F5344CB8AC3E}">
        <p14:creationId xmlns:p14="http://schemas.microsoft.com/office/powerpoint/2010/main" val="3203664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8C7E318-DB0F-48FB-A449-ADD31B31D44F}"/>
              </a:ext>
            </a:extLst>
          </p:cNvPr>
          <p:cNvSpPr>
            <a:spLocks noGrp="1"/>
          </p:cNvSpPr>
          <p:nvPr>
            <p:ph type="title"/>
          </p:nvPr>
        </p:nvSpPr>
        <p:spPr/>
        <p:txBody>
          <a:bodyPr>
            <a:normAutofit/>
          </a:bodyPr>
          <a:lstStyle/>
          <a:p>
            <a:r>
              <a:rPr lang="it-IT" sz="3968" dirty="0"/>
              <a:t>Rilevare gesti - 2</a:t>
            </a:r>
          </a:p>
        </p:txBody>
      </p:sp>
      <p:sp>
        <p:nvSpPr>
          <p:cNvPr id="3" name="Segnaposto piè di pagina 2">
            <a:extLst>
              <a:ext uri="{FF2B5EF4-FFF2-40B4-BE49-F238E27FC236}">
                <a16:creationId xmlns:a16="http://schemas.microsoft.com/office/drawing/2014/main" id="{86AE278C-0B0A-4122-B6E2-FD8527EE4A2C}"/>
              </a:ext>
            </a:extLst>
          </p:cNvPr>
          <p:cNvSpPr>
            <a:spLocks noGrp="1"/>
          </p:cNvSpPr>
          <p:nvPr>
            <p:ph type="ftr" sz="quarter" idx="11"/>
          </p:nvPr>
        </p:nvSpPr>
        <p:spPr/>
        <p:txBody>
          <a:bodyPr/>
          <a:lstStyle/>
          <a:p>
            <a:pPr defTabSz="503972"/>
            <a:r>
              <a:rPr lang="it-IT">
                <a:solidFill>
                  <a:prstClr val="black">
                    <a:tint val="75000"/>
                  </a:prstClr>
                </a:solidFill>
                <a:latin typeface="Karla"/>
              </a:rPr>
              <a:t>Mobile Programming 2021</a:t>
            </a:r>
            <a:endParaRPr lang="it-IT" dirty="0">
              <a:solidFill>
                <a:prstClr val="black">
                  <a:tint val="75000"/>
                </a:prstClr>
              </a:solidFill>
              <a:latin typeface="Karla"/>
            </a:endParaRPr>
          </a:p>
        </p:txBody>
      </p:sp>
      <p:sp>
        <p:nvSpPr>
          <p:cNvPr id="4" name="Segnaposto numero diapositiva 3">
            <a:extLst>
              <a:ext uri="{FF2B5EF4-FFF2-40B4-BE49-F238E27FC236}">
                <a16:creationId xmlns:a16="http://schemas.microsoft.com/office/drawing/2014/main" id="{2FCEC36D-AD52-4F3A-85DE-6E85B4B86154}"/>
              </a:ext>
            </a:extLst>
          </p:cNvPr>
          <p:cNvSpPr>
            <a:spLocks noGrp="1"/>
          </p:cNvSpPr>
          <p:nvPr>
            <p:ph type="sldNum" sz="quarter" idx="12"/>
          </p:nvPr>
        </p:nvSpPr>
        <p:spPr/>
        <p:txBody>
          <a:bodyPr/>
          <a:lstStyle/>
          <a:p>
            <a:pPr defTabSz="503972"/>
            <a:fld id="{645066F0-4D30-4799-9F72-EBBB480C828E}" type="slidenum">
              <a:rPr lang="it-IT">
                <a:solidFill>
                  <a:prstClr val="black">
                    <a:tint val="75000"/>
                  </a:prstClr>
                </a:solidFill>
                <a:latin typeface="Karla"/>
              </a:rPr>
              <a:pPr defTabSz="503972"/>
              <a:t>16</a:t>
            </a:fld>
            <a:endParaRPr lang="it-IT">
              <a:solidFill>
                <a:prstClr val="black">
                  <a:tint val="75000"/>
                </a:prstClr>
              </a:solidFill>
              <a:latin typeface="Karla"/>
            </a:endParaRPr>
          </a:p>
        </p:txBody>
      </p:sp>
      <p:sp>
        <p:nvSpPr>
          <p:cNvPr id="5" name="Segnaposto data 4">
            <a:extLst>
              <a:ext uri="{FF2B5EF4-FFF2-40B4-BE49-F238E27FC236}">
                <a16:creationId xmlns:a16="http://schemas.microsoft.com/office/drawing/2014/main" id="{78C78B12-741E-4A9D-A5DD-F7275B271997}"/>
              </a:ext>
            </a:extLst>
          </p:cNvPr>
          <p:cNvSpPr>
            <a:spLocks noGrp="1"/>
          </p:cNvSpPr>
          <p:nvPr>
            <p:ph type="dt" sz="half" idx="10"/>
          </p:nvPr>
        </p:nvSpPr>
        <p:spPr/>
        <p:txBody>
          <a:bodyPr/>
          <a:lstStyle/>
          <a:p>
            <a:pPr defTabSz="503972"/>
            <a:fld id="{B676431C-B002-4165-B42A-0E7F7930A3D2}" type="datetime1">
              <a:rPr lang="it-IT">
                <a:solidFill>
                  <a:prstClr val="black">
                    <a:tint val="75000"/>
                  </a:prstClr>
                </a:solidFill>
                <a:latin typeface="Karla"/>
              </a:rPr>
              <a:pPr defTabSz="503972"/>
              <a:t>03/07/2021</a:t>
            </a:fld>
            <a:endParaRPr lang="it-IT" dirty="0">
              <a:solidFill>
                <a:prstClr val="black">
                  <a:tint val="75000"/>
                </a:prstClr>
              </a:solidFill>
              <a:latin typeface="Karla"/>
            </a:endParaRPr>
          </a:p>
        </p:txBody>
      </p:sp>
      <p:sp>
        <p:nvSpPr>
          <p:cNvPr id="6" name="Segnaposto testo 5">
            <a:extLst>
              <a:ext uri="{FF2B5EF4-FFF2-40B4-BE49-F238E27FC236}">
                <a16:creationId xmlns:a16="http://schemas.microsoft.com/office/drawing/2014/main" id="{5E21EA45-FC7C-42A8-9478-BB80FDD2D96A}"/>
              </a:ext>
            </a:extLst>
          </p:cNvPr>
          <p:cNvSpPr>
            <a:spLocks noGrp="1"/>
          </p:cNvSpPr>
          <p:nvPr>
            <p:ph type="body" sz="quarter" idx="13"/>
          </p:nvPr>
        </p:nvSpPr>
        <p:spPr>
          <a:xfrm>
            <a:off x="693499" y="1609930"/>
            <a:ext cx="9081558" cy="5151676"/>
          </a:xfrm>
        </p:spPr>
        <p:txBody>
          <a:bodyPr>
            <a:normAutofit fontScale="92500" lnSpcReduction="20000"/>
          </a:bodyPr>
          <a:lstStyle/>
          <a:p>
            <a:r>
              <a:rPr lang="it-IT" sz="2205" dirty="0"/>
              <a:t>Alcuni dei gesti che la classe </a:t>
            </a:r>
            <a:r>
              <a:rPr lang="it-IT" sz="2094" dirty="0" err="1">
                <a:latin typeface="Courier New" panose="02070309020205020404" pitchFamily="49" charset="0"/>
                <a:cs typeface="Courier New" panose="02070309020205020404" pitchFamily="49" charset="0"/>
              </a:rPr>
              <a:t>GestureDetector</a:t>
            </a:r>
            <a:r>
              <a:rPr lang="it-IT" sz="2205" dirty="0"/>
              <a:t> supporta sono: </a:t>
            </a:r>
          </a:p>
          <a:p>
            <a:pPr lvl="1"/>
            <a:r>
              <a:rPr lang="it-IT" sz="1984" dirty="0" err="1">
                <a:latin typeface="Courier New" panose="02070309020205020404" pitchFamily="49" charset="0"/>
                <a:cs typeface="Courier New" panose="02070309020205020404" pitchFamily="49" charset="0"/>
              </a:rPr>
              <a:t>onDown</a:t>
            </a:r>
            <a:r>
              <a:rPr lang="it-IT" sz="1984" dirty="0">
                <a:latin typeface="Courier New" panose="02070309020205020404" pitchFamily="49" charset="0"/>
                <a:cs typeface="Courier New" panose="02070309020205020404" pitchFamily="49" charset="0"/>
              </a:rPr>
              <a:t>()</a:t>
            </a:r>
          </a:p>
          <a:p>
            <a:pPr lvl="1"/>
            <a:r>
              <a:rPr lang="it-IT" sz="1984" dirty="0" err="1">
                <a:latin typeface="Courier New" panose="02070309020205020404" pitchFamily="49" charset="0"/>
                <a:cs typeface="Courier New" panose="02070309020205020404" pitchFamily="49" charset="0"/>
              </a:rPr>
              <a:t>onLongPress</a:t>
            </a:r>
            <a:r>
              <a:rPr lang="it-IT" sz="1984" dirty="0">
                <a:latin typeface="Courier New" panose="02070309020205020404" pitchFamily="49" charset="0"/>
                <a:cs typeface="Courier New" panose="02070309020205020404" pitchFamily="49" charset="0"/>
              </a:rPr>
              <a:t>()</a:t>
            </a:r>
          </a:p>
          <a:p>
            <a:pPr lvl="1"/>
            <a:r>
              <a:rPr lang="it-IT" sz="1984" dirty="0" err="1">
                <a:latin typeface="Courier New" panose="02070309020205020404" pitchFamily="49" charset="0"/>
                <a:cs typeface="Courier New" panose="02070309020205020404" pitchFamily="49" charset="0"/>
              </a:rPr>
              <a:t>onFling</a:t>
            </a:r>
            <a:r>
              <a:rPr lang="it-IT" sz="1984" dirty="0">
                <a:latin typeface="Courier New" panose="02070309020205020404" pitchFamily="49" charset="0"/>
                <a:cs typeface="Courier New" panose="02070309020205020404" pitchFamily="49" charset="0"/>
              </a:rPr>
              <a:t>()</a:t>
            </a:r>
          </a:p>
          <a:p>
            <a:pPr lvl="1"/>
            <a:r>
              <a:rPr lang="it-IT" sz="1984" dirty="0">
                <a:latin typeface="Courier New" panose="02070309020205020404" pitchFamily="49" charset="0"/>
                <a:cs typeface="Courier New" panose="02070309020205020404" pitchFamily="49" charset="0"/>
              </a:rPr>
              <a:t>...</a:t>
            </a:r>
          </a:p>
          <a:p>
            <a:r>
              <a:rPr lang="it-IT" sz="2205" dirty="0"/>
              <a:t>È possibile utilizzare </a:t>
            </a:r>
            <a:r>
              <a:rPr lang="it-IT" sz="2094" dirty="0" err="1">
                <a:latin typeface="Courier New" panose="02070309020205020404" pitchFamily="49" charset="0"/>
                <a:cs typeface="Courier New" panose="02070309020205020404" pitchFamily="49" charset="0"/>
              </a:rPr>
              <a:t>GestureDetector</a:t>
            </a:r>
            <a:r>
              <a:rPr lang="it-IT" sz="2205" dirty="0"/>
              <a:t> insieme al metodo </a:t>
            </a:r>
            <a:r>
              <a:rPr lang="it-IT" sz="2094" dirty="0" err="1">
                <a:latin typeface="Courier New" panose="02070309020205020404" pitchFamily="49" charset="0"/>
                <a:cs typeface="Courier New" panose="02070309020205020404" pitchFamily="49" charset="0"/>
              </a:rPr>
              <a:t>onTouchEvent</a:t>
            </a:r>
            <a:r>
              <a:rPr lang="it-IT" sz="2094" dirty="0">
                <a:latin typeface="Courier New" panose="02070309020205020404" pitchFamily="49" charset="0"/>
                <a:cs typeface="Courier New" panose="02070309020205020404" pitchFamily="49" charset="0"/>
              </a:rPr>
              <a:t>()</a:t>
            </a:r>
            <a:r>
              <a:rPr lang="it-IT" sz="2205" dirty="0"/>
              <a:t>.</a:t>
            </a:r>
          </a:p>
          <a:p>
            <a:r>
              <a:rPr lang="it-IT" sz="2205" dirty="0"/>
              <a:t>Quando si crea un’istanza di un oggetto </a:t>
            </a:r>
            <a:r>
              <a:rPr lang="it-IT" sz="1764" dirty="0" err="1">
                <a:latin typeface="Courier New" panose="02070309020205020404" pitchFamily="49" charset="0"/>
                <a:cs typeface="Courier New" panose="02070309020205020404" pitchFamily="49" charset="0"/>
              </a:rPr>
              <a:t>GestureDetectorCompat</a:t>
            </a:r>
            <a:r>
              <a:rPr lang="it-IT" sz="2205" dirty="0"/>
              <a:t>, uno dei parametri necessari è una classe che implementa l’interfaccia </a:t>
            </a:r>
            <a:r>
              <a:rPr lang="it-IT" sz="1543" dirty="0" err="1">
                <a:latin typeface="Courier New" panose="02070309020205020404" pitchFamily="49" charset="0"/>
                <a:cs typeface="Courier New" panose="02070309020205020404" pitchFamily="49" charset="0"/>
              </a:rPr>
              <a:t>GestureDetector.OnGestureListener</a:t>
            </a:r>
            <a:r>
              <a:rPr lang="it-IT" sz="2205" dirty="0"/>
              <a:t>, </a:t>
            </a:r>
            <a:br>
              <a:rPr lang="it-IT" sz="2205" dirty="0"/>
            </a:br>
            <a:r>
              <a:rPr lang="it-IT" sz="2205" dirty="0"/>
              <a:t>la quale notifica agli utenti quando si è verificato un particolare evento di tocco. </a:t>
            </a:r>
          </a:p>
          <a:p>
            <a:r>
              <a:rPr lang="it-IT" sz="2205" dirty="0"/>
              <a:t>Se si desidera elaborare solo alcuni, è possibile estendere </a:t>
            </a:r>
            <a:r>
              <a:rPr lang="it-IT" sz="1764" dirty="0" err="1">
                <a:latin typeface="Courier New" panose="02070309020205020404" pitchFamily="49" charset="0"/>
                <a:cs typeface="Courier New" panose="02070309020205020404" pitchFamily="49" charset="0"/>
              </a:rPr>
              <a:t>GestureDetector.SimpleOnGestureListener</a:t>
            </a:r>
            <a:r>
              <a:rPr lang="it-IT" sz="1764" dirty="0">
                <a:latin typeface="Courier New" panose="02070309020205020404" pitchFamily="49" charset="0"/>
                <a:cs typeface="Courier New" panose="02070309020205020404" pitchFamily="49" charset="0"/>
              </a:rPr>
              <a:t> </a:t>
            </a:r>
            <a:r>
              <a:rPr lang="it-IT" sz="2205" dirty="0"/>
              <a:t>anziché implementare l’interfaccia </a:t>
            </a:r>
            <a:r>
              <a:rPr lang="it-IT" sz="1764" dirty="0" err="1">
                <a:latin typeface="Courier New" panose="02070309020205020404" pitchFamily="49" charset="0"/>
                <a:cs typeface="Courier New" panose="02070309020205020404" pitchFamily="49" charset="0"/>
              </a:rPr>
              <a:t>GestureDetector.OnGestureListener</a:t>
            </a:r>
            <a:r>
              <a:rPr lang="it-IT" sz="2205" dirty="0"/>
              <a:t>.</a:t>
            </a:r>
          </a:p>
          <a:p>
            <a:r>
              <a:rPr lang="it-IT" sz="2205" dirty="0"/>
              <a:t>In questo modo si può fare l’</a:t>
            </a:r>
            <a:r>
              <a:rPr lang="it-IT" sz="2205" dirty="0" err="1"/>
              <a:t>override</a:t>
            </a:r>
            <a:r>
              <a:rPr lang="it-IT" sz="2205" dirty="0"/>
              <a:t> dei soli  metodi che interessano.</a:t>
            </a:r>
          </a:p>
          <a:p>
            <a:endParaRPr lang="it-IT" sz="2205" dirty="0"/>
          </a:p>
        </p:txBody>
      </p:sp>
    </p:spTree>
    <p:extLst>
      <p:ext uri="{BB962C8B-B14F-4D97-AF65-F5344CB8AC3E}">
        <p14:creationId xmlns:p14="http://schemas.microsoft.com/office/powerpoint/2010/main" val="12307075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CF3246F-EACB-4EC2-9053-5D60D67C02DE}"/>
              </a:ext>
            </a:extLst>
          </p:cNvPr>
          <p:cNvSpPr>
            <a:spLocks noGrp="1"/>
          </p:cNvSpPr>
          <p:nvPr>
            <p:ph type="title"/>
          </p:nvPr>
        </p:nvSpPr>
        <p:spPr/>
        <p:txBody>
          <a:bodyPr>
            <a:noAutofit/>
          </a:bodyPr>
          <a:lstStyle/>
          <a:p>
            <a:r>
              <a:rPr lang="it-IT" sz="3968" dirty="0"/>
              <a:t>Tenere traccia dei movimenti del tocco </a:t>
            </a:r>
            <a:br>
              <a:rPr lang="it-IT" sz="3968" dirty="0"/>
            </a:br>
            <a:r>
              <a:rPr lang="it-IT" sz="3968" dirty="0"/>
              <a:t>e del puntatore</a:t>
            </a:r>
          </a:p>
        </p:txBody>
      </p:sp>
      <p:sp>
        <p:nvSpPr>
          <p:cNvPr id="3" name="Segnaposto piè di pagina 2">
            <a:extLst>
              <a:ext uri="{FF2B5EF4-FFF2-40B4-BE49-F238E27FC236}">
                <a16:creationId xmlns:a16="http://schemas.microsoft.com/office/drawing/2014/main" id="{A941C14E-AF6C-441E-89BB-FC7BD9A36D99}"/>
              </a:ext>
            </a:extLst>
          </p:cNvPr>
          <p:cNvSpPr>
            <a:spLocks noGrp="1"/>
          </p:cNvSpPr>
          <p:nvPr>
            <p:ph type="ftr" sz="quarter" idx="11"/>
          </p:nvPr>
        </p:nvSpPr>
        <p:spPr/>
        <p:txBody>
          <a:bodyPr/>
          <a:lstStyle/>
          <a:p>
            <a:pPr defTabSz="503972"/>
            <a:r>
              <a:rPr lang="it-IT">
                <a:solidFill>
                  <a:prstClr val="black">
                    <a:tint val="75000"/>
                  </a:prstClr>
                </a:solidFill>
                <a:latin typeface="Karla"/>
              </a:rPr>
              <a:t>Mobile Programming 2021</a:t>
            </a:r>
            <a:endParaRPr lang="it-IT" dirty="0">
              <a:solidFill>
                <a:prstClr val="black">
                  <a:tint val="75000"/>
                </a:prstClr>
              </a:solidFill>
              <a:latin typeface="Karla"/>
            </a:endParaRPr>
          </a:p>
        </p:txBody>
      </p:sp>
      <p:sp>
        <p:nvSpPr>
          <p:cNvPr id="4" name="Segnaposto numero diapositiva 3">
            <a:extLst>
              <a:ext uri="{FF2B5EF4-FFF2-40B4-BE49-F238E27FC236}">
                <a16:creationId xmlns:a16="http://schemas.microsoft.com/office/drawing/2014/main" id="{5FF2D912-84D0-4ACE-A5E7-B4A99192F4DC}"/>
              </a:ext>
            </a:extLst>
          </p:cNvPr>
          <p:cNvSpPr>
            <a:spLocks noGrp="1"/>
          </p:cNvSpPr>
          <p:nvPr>
            <p:ph type="sldNum" sz="quarter" idx="12"/>
          </p:nvPr>
        </p:nvSpPr>
        <p:spPr/>
        <p:txBody>
          <a:bodyPr/>
          <a:lstStyle/>
          <a:p>
            <a:pPr defTabSz="503972"/>
            <a:fld id="{645066F0-4D30-4799-9F72-EBBB480C828E}" type="slidenum">
              <a:rPr lang="it-IT">
                <a:solidFill>
                  <a:prstClr val="black">
                    <a:tint val="75000"/>
                  </a:prstClr>
                </a:solidFill>
                <a:latin typeface="Karla"/>
              </a:rPr>
              <a:pPr defTabSz="503972"/>
              <a:t>17</a:t>
            </a:fld>
            <a:endParaRPr lang="it-IT">
              <a:solidFill>
                <a:prstClr val="black">
                  <a:tint val="75000"/>
                </a:prstClr>
              </a:solidFill>
              <a:latin typeface="Karla"/>
            </a:endParaRPr>
          </a:p>
        </p:txBody>
      </p:sp>
      <p:sp>
        <p:nvSpPr>
          <p:cNvPr id="5" name="Segnaposto data 4">
            <a:extLst>
              <a:ext uri="{FF2B5EF4-FFF2-40B4-BE49-F238E27FC236}">
                <a16:creationId xmlns:a16="http://schemas.microsoft.com/office/drawing/2014/main" id="{89EC853F-3FEA-43B6-B35A-79EFEFFBEA32}"/>
              </a:ext>
            </a:extLst>
          </p:cNvPr>
          <p:cNvSpPr>
            <a:spLocks noGrp="1"/>
          </p:cNvSpPr>
          <p:nvPr>
            <p:ph type="dt" sz="half" idx="10"/>
          </p:nvPr>
        </p:nvSpPr>
        <p:spPr/>
        <p:txBody>
          <a:bodyPr/>
          <a:lstStyle/>
          <a:p>
            <a:pPr defTabSz="503972"/>
            <a:fld id="{B676431C-B002-4165-B42A-0E7F7930A3D2}" type="datetime1">
              <a:rPr lang="it-IT">
                <a:solidFill>
                  <a:prstClr val="black">
                    <a:tint val="75000"/>
                  </a:prstClr>
                </a:solidFill>
                <a:latin typeface="Karla"/>
              </a:rPr>
              <a:pPr defTabSz="503972"/>
              <a:t>03/07/2021</a:t>
            </a:fld>
            <a:endParaRPr lang="it-IT" dirty="0">
              <a:solidFill>
                <a:prstClr val="black">
                  <a:tint val="75000"/>
                </a:prstClr>
              </a:solidFill>
              <a:latin typeface="Karla"/>
            </a:endParaRPr>
          </a:p>
        </p:txBody>
      </p:sp>
      <p:sp>
        <p:nvSpPr>
          <p:cNvPr id="6" name="Segnaposto testo 5">
            <a:extLst>
              <a:ext uri="{FF2B5EF4-FFF2-40B4-BE49-F238E27FC236}">
                <a16:creationId xmlns:a16="http://schemas.microsoft.com/office/drawing/2014/main" id="{2ED7A5A2-836E-45BC-B1F1-5E8B0B6BEF12}"/>
              </a:ext>
            </a:extLst>
          </p:cNvPr>
          <p:cNvSpPr>
            <a:spLocks noGrp="1"/>
          </p:cNvSpPr>
          <p:nvPr>
            <p:ph type="body" sz="quarter" idx="13"/>
          </p:nvPr>
        </p:nvSpPr>
        <p:spPr>
          <a:xfrm>
            <a:off x="693499" y="1609930"/>
            <a:ext cx="8693626" cy="5151676"/>
          </a:xfrm>
        </p:spPr>
        <p:txBody>
          <a:bodyPr>
            <a:noAutofit/>
          </a:bodyPr>
          <a:lstStyle/>
          <a:p>
            <a:r>
              <a:rPr lang="it-IT" sz="2205" dirty="0"/>
              <a:t>Un nuovo </a:t>
            </a:r>
            <a:r>
              <a:rPr lang="it-IT" sz="1984" dirty="0" err="1">
                <a:latin typeface="Courier New" panose="02070309020205020404" pitchFamily="49" charset="0"/>
                <a:cs typeface="Courier New" panose="02070309020205020404" pitchFamily="49" charset="0"/>
              </a:rPr>
              <a:t>onTouchEvent</a:t>
            </a:r>
            <a:r>
              <a:rPr lang="it-IT" sz="1984" dirty="0">
                <a:latin typeface="Courier New" panose="02070309020205020404" pitchFamily="49" charset="0"/>
                <a:cs typeface="Courier New" panose="02070309020205020404" pitchFamily="49" charset="0"/>
              </a:rPr>
              <a:t>() </a:t>
            </a:r>
            <a:r>
              <a:rPr lang="it-IT" sz="2205" dirty="0"/>
              <a:t>viene attivato con un evento </a:t>
            </a:r>
            <a:r>
              <a:rPr lang="it-IT" sz="1984" dirty="0">
                <a:latin typeface="Courier New" panose="02070309020205020404" pitchFamily="49" charset="0"/>
                <a:cs typeface="Courier New" panose="02070309020205020404" pitchFamily="49" charset="0"/>
              </a:rPr>
              <a:t>ACTION_MOVE </a:t>
            </a:r>
            <a:r>
              <a:rPr lang="it-IT" sz="2205" dirty="0"/>
              <a:t>ogni volta che la posizione, la pressione o le dimensioni del contatto corrente cambiano.</a:t>
            </a:r>
          </a:p>
          <a:p>
            <a:r>
              <a:rPr lang="it-IT" sz="2205" dirty="0"/>
              <a:t>Tutti gli eventi vengono registrati nel </a:t>
            </a:r>
            <a:r>
              <a:rPr lang="it-IT" sz="1984" dirty="0" err="1">
                <a:latin typeface="Courier New" panose="02070309020205020404" pitchFamily="49" charset="0"/>
                <a:cs typeface="Courier New" panose="02070309020205020404" pitchFamily="49" charset="0"/>
              </a:rPr>
              <a:t>MotionEvent</a:t>
            </a:r>
            <a:r>
              <a:rPr lang="it-IT" sz="2205" dirty="0"/>
              <a:t> parametro di </a:t>
            </a:r>
            <a:r>
              <a:rPr lang="it-IT" sz="1984" dirty="0" err="1">
                <a:latin typeface="Courier New" panose="02070309020205020404" pitchFamily="49" charset="0"/>
                <a:cs typeface="Courier New" panose="02070309020205020404" pitchFamily="49" charset="0"/>
              </a:rPr>
              <a:t>onTouchEvent</a:t>
            </a:r>
            <a:r>
              <a:rPr lang="it-IT" sz="1984" dirty="0">
                <a:latin typeface="Courier New" panose="02070309020205020404" pitchFamily="49" charset="0"/>
                <a:cs typeface="Courier New" panose="02070309020205020404" pitchFamily="49" charset="0"/>
              </a:rPr>
              <a:t>()</a:t>
            </a:r>
            <a:r>
              <a:rPr lang="it-IT" sz="2205" dirty="0"/>
              <a:t>.</a:t>
            </a:r>
          </a:p>
          <a:p>
            <a:r>
              <a:rPr lang="it-IT" sz="2205" dirty="0"/>
              <a:t>Poiché il tocco con le dita non è sempre la forma più precisa di interazione, il rilevamento degli eventi di tocco è spesso basato più sul movimento che sul semplice contatto.</a:t>
            </a:r>
          </a:p>
          <a:p>
            <a:r>
              <a:rPr lang="it-IT" sz="2205" dirty="0"/>
              <a:t>Per aiutare le app a distinguere tra gesti basati sul movimento (come uno scorrimento) e non (come un singolo tocco), Android include la nozione di </a:t>
            </a:r>
            <a:r>
              <a:rPr lang="it-IT" sz="2205" dirty="0">
                <a:solidFill>
                  <a:srgbClr val="202124"/>
                </a:solidFill>
                <a:latin typeface="Roboto" panose="02000000000000000000" pitchFamily="2" charset="0"/>
              </a:rPr>
              <a:t>"</a:t>
            </a:r>
            <a:r>
              <a:rPr lang="it-IT" sz="2205" dirty="0">
                <a:solidFill>
                  <a:srgbClr val="202124"/>
                </a:solidFill>
              </a:rPr>
              <a:t>touch slop</a:t>
            </a:r>
            <a:r>
              <a:rPr lang="it-IT" sz="2205" dirty="0">
                <a:solidFill>
                  <a:srgbClr val="202124"/>
                </a:solidFill>
                <a:latin typeface="Roboto" panose="02000000000000000000" pitchFamily="2" charset="0"/>
              </a:rPr>
              <a:t>". </a:t>
            </a:r>
          </a:p>
        </p:txBody>
      </p:sp>
    </p:spTree>
    <p:extLst>
      <p:ext uri="{BB962C8B-B14F-4D97-AF65-F5344CB8AC3E}">
        <p14:creationId xmlns:p14="http://schemas.microsoft.com/office/powerpoint/2010/main" val="33445081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D019678-5D13-44E1-8489-E9E075E44B8F}"/>
              </a:ext>
            </a:extLst>
          </p:cNvPr>
          <p:cNvSpPr>
            <a:spLocks noGrp="1"/>
          </p:cNvSpPr>
          <p:nvPr>
            <p:ph type="title"/>
          </p:nvPr>
        </p:nvSpPr>
        <p:spPr/>
        <p:txBody>
          <a:bodyPr>
            <a:normAutofit/>
          </a:bodyPr>
          <a:lstStyle/>
          <a:p>
            <a:r>
              <a:rPr lang="it-IT" sz="3968" dirty="0"/>
              <a:t>Touch Slop e Velocità della traccia</a:t>
            </a:r>
          </a:p>
        </p:txBody>
      </p:sp>
      <p:sp>
        <p:nvSpPr>
          <p:cNvPr id="3" name="Segnaposto piè di pagina 2">
            <a:extLst>
              <a:ext uri="{FF2B5EF4-FFF2-40B4-BE49-F238E27FC236}">
                <a16:creationId xmlns:a16="http://schemas.microsoft.com/office/drawing/2014/main" id="{779F74CB-23B6-4EE4-820F-E6B804045E0E}"/>
              </a:ext>
            </a:extLst>
          </p:cNvPr>
          <p:cNvSpPr>
            <a:spLocks noGrp="1"/>
          </p:cNvSpPr>
          <p:nvPr>
            <p:ph type="ftr" sz="quarter" idx="11"/>
          </p:nvPr>
        </p:nvSpPr>
        <p:spPr/>
        <p:txBody>
          <a:bodyPr/>
          <a:lstStyle/>
          <a:p>
            <a:pPr defTabSz="503972"/>
            <a:r>
              <a:rPr lang="it-IT">
                <a:solidFill>
                  <a:prstClr val="black">
                    <a:tint val="75000"/>
                  </a:prstClr>
                </a:solidFill>
                <a:latin typeface="Karla"/>
              </a:rPr>
              <a:t>Mobile Programming 2021</a:t>
            </a:r>
            <a:endParaRPr lang="it-IT" dirty="0">
              <a:solidFill>
                <a:prstClr val="black">
                  <a:tint val="75000"/>
                </a:prstClr>
              </a:solidFill>
              <a:latin typeface="Karla"/>
            </a:endParaRPr>
          </a:p>
        </p:txBody>
      </p:sp>
      <p:sp>
        <p:nvSpPr>
          <p:cNvPr id="4" name="Segnaposto numero diapositiva 3">
            <a:extLst>
              <a:ext uri="{FF2B5EF4-FFF2-40B4-BE49-F238E27FC236}">
                <a16:creationId xmlns:a16="http://schemas.microsoft.com/office/drawing/2014/main" id="{AAB3B38C-F99E-46FA-95B3-66427F35275C}"/>
              </a:ext>
            </a:extLst>
          </p:cNvPr>
          <p:cNvSpPr>
            <a:spLocks noGrp="1"/>
          </p:cNvSpPr>
          <p:nvPr>
            <p:ph type="sldNum" sz="quarter" idx="12"/>
          </p:nvPr>
        </p:nvSpPr>
        <p:spPr/>
        <p:txBody>
          <a:bodyPr/>
          <a:lstStyle/>
          <a:p>
            <a:pPr defTabSz="503972"/>
            <a:fld id="{645066F0-4D30-4799-9F72-EBBB480C828E}" type="slidenum">
              <a:rPr lang="it-IT">
                <a:solidFill>
                  <a:prstClr val="black">
                    <a:tint val="75000"/>
                  </a:prstClr>
                </a:solidFill>
                <a:latin typeface="Karla"/>
              </a:rPr>
              <a:pPr defTabSz="503972"/>
              <a:t>18</a:t>
            </a:fld>
            <a:endParaRPr lang="it-IT">
              <a:solidFill>
                <a:prstClr val="black">
                  <a:tint val="75000"/>
                </a:prstClr>
              </a:solidFill>
              <a:latin typeface="Karla"/>
            </a:endParaRPr>
          </a:p>
        </p:txBody>
      </p:sp>
      <p:sp>
        <p:nvSpPr>
          <p:cNvPr id="5" name="Segnaposto data 4">
            <a:extLst>
              <a:ext uri="{FF2B5EF4-FFF2-40B4-BE49-F238E27FC236}">
                <a16:creationId xmlns:a16="http://schemas.microsoft.com/office/drawing/2014/main" id="{980EFC49-532D-444A-92FE-E5F9BB015775}"/>
              </a:ext>
            </a:extLst>
          </p:cNvPr>
          <p:cNvSpPr>
            <a:spLocks noGrp="1"/>
          </p:cNvSpPr>
          <p:nvPr>
            <p:ph type="dt" sz="half" idx="10"/>
          </p:nvPr>
        </p:nvSpPr>
        <p:spPr/>
        <p:txBody>
          <a:bodyPr/>
          <a:lstStyle/>
          <a:p>
            <a:pPr defTabSz="503972"/>
            <a:fld id="{B676431C-B002-4165-B42A-0E7F7930A3D2}" type="datetime1">
              <a:rPr lang="it-IT">
                <a:solidFill>
                  <a:prstClr val="black">
                    <a:tint val="75000"/>
                  </a:prstClr>
                </a:solidFill>
                <a:latin typeface="Karla"/>
              </a:rPr>
              <a:pPr defTabSz="503972"/>
              <a:t>03/07/2021</a:t>
            </a:fld>
            <a:endParaRPr lang="it-IT" dirty="0">
              <a:solidFill>
                <a:prstClr val="black">
                  <a:tint val="75000"/>
                </a:prstClr>
              </a:solidFill>
              <a:latin typeface="Karla"/>
            </a:endParaRPr>
          </a:p>
        </p:txBody>
      </p:sp>
      <p:sp>
        <p:nvSpPr>
          <p:cNvPr id="6" name="Segnaposto testo 5">
            <a:extLst>
              <a:ext uri="{FF2B5EF4-FFF2-40B4-BE49-F238E27FC236}">
                <a16:creationId xmlns:a16="http://schemas.microsoft.com/office/drawing/2014/main" id="{5F5F7FCD-E6B7-4729-961B-DFFD58747D11}"/>
              </a:ext>
            </a:extLst>
          </p:cNvPr>
          <p:cNvSpPr>
            <a:spLocks noGrp="1"/>
          </p:cNvSpPr>
          <p:nvPr>
            <p:ph type="body" sz="quarter" idx="13"/>
          </p:nvPr>
        </p:nvSpPr>
        <p:spPr>
          <a:xfrm>
            <a:off x="693499" y="1609930"/>
            <a:ext cx="8693626" cy="5151676"/>
          </a:xfrm>
        </p:spPr>
        <p:txBody>
          <a:bodyPr>
            <a:normAutofit fontScale="77500" lnSpcReduction="20000"/>
          </a:bodyPr>
          <a:lstStyle/>
          <a:p>
            <a:r>
              <a:rPr lang="it-IT" sz="2535" dirty="0">
                <a:solidFill>
                  <a:srgbClr val="202124"/>
                </a:solidFill>
              </a:rPr>
              <a:t>Lo "slop" al tocco si riferisce alla distanza in pixel che il tocco di un utente può percorrere prima che il gesto venga interpretato come un gesto basato sul movimento.</a:t>
            </a:r>
            <a:endParaRPr lang="it-IT" sz="2535" dirty="0"/>
          </a:p>
          <a:p>
            <a:r>
              <a:rPr lang="it-IT" sz="2535" dirty="0"/>
              <a:t>Esistono diversi modi per tenere traccia del movimento in un gesto. </a:t>
            </a:r>
            <a:br>
              <a:rPr lang="it-IT" sz="2535" dirty="0"/>
            </a:br>
            <a:r>
              <a:rPr lang="it-IT" sz="2535" dirty="0"/>
              <a:t>Per esempio:</a:t>
            </a:r>
          </a:p>
          <a:p>
            <a:pPr lvl="1"/>
            <a:r>
              <a:rPr lang="it-IT" sz="2315" dirty="0"/>
              <a:t>La posizione iniziale e finale di un puntatore;</a:t>
            </a:r>
          </a:p>
          <a:p>
            <a:pPr lvl="1"/>
            <a:r>
              <a:rPr lang="it-IT" sz="2315" dirty="0"/>
              <a:t>La direzione in cui sta viaggiando il puntatore determinata dalle coordinate X e Y;</a:t>
            </a:r>
          </a:p>
          <a:p>
            <a:pPr lvl="1"/>
            <a:r>
              <a:rPr lang="it-IT" sz="2315" dirty="0"/>
              <a:t>Utilizzando </a:t>
            </a:r>
            <a:r>
              <a:rPr lang="it-IT" sz="2315" dirty="0" err="1">
                <a:latin typeface="Courier New" panose="02070309020205020404" pitchFamily="49" charset="0"/>
                <a:cs typeface="Courier New" panose="02070309020205020404" pitchFamily="49" charset="0"/>
              </a:rPr>
              <a:t>getHistorySize</a:t>
            </a:r>
            <a:r>
              <a:rPr lang="it-IT" sz="2315" dirty="0">
                <a:latin typeface="Courier New" panose="02070309020205020404" pitchFamily="49" charset="0"/>
                <a:cs typeface="Courier New" panose="02070309020205020404" pitchFamily="49" charset="0"/>
              </a:rPr>
              <a:t>() </a:t>
            </a:r>
            <a:r>
              <a:rPr lang="it-IT" sz="2315" dirty="0"/>
              <a:t>che restituisce il numero di punti, ovvero di movimenti che si sono verificati tra l’evento corrente e il precedente;</a:t>
            </a:r>
          </a:p>
          <a:p>
            <a:pPr lvl="1"/>
            <a:r>
              <a:rPr lang="it-IT" sz="2315" dirty="0"/>
              <a:t>La velocità del puntatore mentre si sposta sul touch screen.</a:t>
            </a:r>
          </a:p>
          <a:p>
            <a:r>
              <a:rPr lang="it-IT" sz="2535" dirty="0"/>
              <a:t>Per semplificare il calcolo della velocità, Android fornisce la classe </a:t>
            </a:r>
            <a:r>
              <a:rPr lang="it-IT" sz="2315" dirty="0" err="1">
                <a:latin typeface="Courier New" panose="02070309020205020404" pitchFamily="49" charset="0"/>
                <a:cs typeface="Courier New" panose="02070309020205020404" pitchFamily="49" charset="0"/>
              </a:rPr>
              <a:t>VelocityTracker</a:t>
            </a:r>
            <a:r>
              <a:rPr lang="it-IT" sz="2315" dirty="0">
                <a:latin typeface="Courier New" panose="02070309020205020404" pitchFamily="49" charset="0"/>
                <a:cs typeface="Courier New" panose="02070309020205020404" pitchFamily="49" charset="0"/>
              </a:rPr>
              <a:t> </a:t>
            </a:r>
            <a:r>
              <a:rPr lang="it-IT" sz="2535" dirty="0"/>
              <a:t>che aiuta a monitorare la velocità degli eventi di tocco.</a:t>
            </a:r>
          </a:p>
          <a:p>
            <a:r>
              <a:rPr lang="it-IT" sz="2535" dirty="0"/>
              <a:t>Nota: Calcolare la velocità dopo un evento </a:t>
            </a:r>
            <a:r>
              <a:rPr lang="it-IT" sz="2315" dirty="0">
                <a:latin typeface="Courier New" panose="02070309020205020404" pitchFamily="49" charset="0"/>
                <a:cs typeface="Courier New" panose="02070309020205020404" pitchFamily="49" charset="0"/>
              </a:rPr>
              <a:t>ACTION_MOVE </a:t>
            </a:r>
            <a:r>
              <a:rPr lang="it-IT" sz="2535" dirty="0"/>
              <a:t>e non dopo un evento </a:t>
            </a:r>
            <a:r>
              <a:rPr lang="it-IT" sz="2315" dirty="0">
                <a:latin typeface="Courier New" panose="02070309020205020404" pitchFamily="49" charset="0"/>
                <a:cs typeface="Courier New" panose="02070309020205020404" pitchFamily="49" charset="0"/>
              </a:rPr>
              <a:t>ACTION_UP </a:t>
            </a:r>
            <a:r>
              <a:rPr lang="it-IT" sz="2535" dirty="0">
                <a:cs typeface="Courier New" panose="02070309020205020404" pitchFamily="49" charset="0"/>
              </a:rPr>
              <a:t>dove </a:t>
            </a:r>
            <a:r>
              <a:rPr lang="it-IT" sz="2535" dirty="0"/>
              <a:t>le velocità X e Y saranno 0.</a:t>
            </a:r>
          </a:p>
          <a:p>
            <a:pPr marL="0" indent="0">
              <a:buNone/>
            </a:pPr>
            <a:endParaRPr lang="it-IT" sz="2535" dirty="0"/>
          </a:p>
          <a:p>
            <a:endParaRPr lang="it-IT" dirty="0"/>
          </a:p>
        </p:txBody>
      </p:sp>
    </p:spTree>
    <p:extLst>
      <p:ext uri="{BB962C8B-B14F-4D97-AF65-F5344CB8AC3E}">
        <p14:creationId xmlns:p14="http://schemas.microsoft.com/office/powerpoint/2010/main" val="41905395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6F478E5-EF18-491A-A7B7-5D939F365790}"/>
              </a:ext>
            </a:extLst>
          </p:cNvPr>
          <p:cNvSpPr>
            <a:spLocks noGrp="1"/>
          </p:cNvSpPr>
          <p:nvPr>
            <p:ph type="title"/>
          </p:nvPr>
        </p:nvSpPr>
        <p:spPr/>
        <p:txBody>
          <a:bodyPr>
            <a:normAutofit/>
          </a:bodyPr>
          <a:lstStyle/>
          <a:p>
            <a:r>
              <a:rPr lang="it-IT" sz="3968" dirty="0"/>
              <a:t>Acquisizione e rilascio del puntatore</a:t>
            </a:r>
          </a:p>
        </p:txBody>
      </p:sp>
      <p:sp>
        <p:nvSpPr>
          <p:cNvPr id="3" name="Segnaposto piè di pagina 2">
            <a:extLst>
              <a:ext uri="{FF2B5EF4-FFF2-40B4-BE49-F238E27FC236}">
                <a16:creationId xmlns:a16="http://schemas.microsoft.com/office/drawing/2014/main" id="{ECE2A443-F0F1-438E-9A6A-032529D219A2}"/>
              </a:ext>
            </a:extLst>
          </p:cNvPr>
          <p:cNvSpPr>
            <a:spLocks noGrp="1"/>
          </p:cNvSpPr>
          <p:nvPr>
            <p:ph type="ftr" sz="quarter" idx="11"/>
          </p:nvPr>
        </p:nvSpPr>
        <p:spPr/>
        <p:txBody>
          <a:bodyPr/>
          <a:lstStyle/>
          <a:p>
            <a:pPr defTabSz="503972"/>
            <a:r>
              <a:rPr lang="it-IT">
                <a:solidFill>
                  <a:prstClr val="black">
                    <a:tint val="75000"/>
                  </a:prstClr>
                </a:solidFill>
                <a:latin typeface="Karla"/>
              </a:rPr>
              <a:t>Mobile Programming 2021</a:t>
            </a:r>
            <a:endParaRPr lang="it-IT" dirty="0">
              <a:solidFill>
                <a:prstClr val="black">
                  <a:tint val="75000"/>
                </a:prstClr>
              </a:solidFill>
              <a:latin typeface="Karla"/>
            </a:endParaRPr>
          </a:p>
        </p:txBody>
      </p:sp>
      <p:sp>
        <p:nvSpPr>
          <p:cNvPr id="4" name="Segnaposto numero diapositiva 3">
            <a:extLst>
              <a:ext uri="{FF2B5EF4-FFF2-40B4-BE49-F238E27FC236}">
                <a16:creationId xmlns:a16="http://schemas.microsoft.com/office/drawing/2014/main" id="{A57A45AE-6353-4789-B69C-470ADADECA1E}"/>
              </a:ext>
            </a:extLst>
          </p:cNvPr>
          <p:cNvSpPr>
            <a:spLocks noGrp="1"/>
          </p:cNvSpPr>
          <p:nvPr>
            <p:ph type="sldNum" sz="quarter" idx="12"/>
          </p:nvPr>
        </p:nvSpPr>
        <p:spPr/>
        <p:txBody>
          <a:bodyPr/>
          <a:lstStyle/>
          <a:p>
            <a:pPr defTabSz="503972"/>
            <a:fld id="{645066F0-4D30-4799-9F72-EBBB480C828E}" type="slidenum">
              <a:rPr lang="it-IT">
                <a:solidFill>
                  <a:prstClr val="black">
                    <a:tint val="75000"/>
                  </a:prstClr>
                </a:solidFill>
                <a:latin typeface="Karla"/>
              </a:rPr>
              <a:pPr defTabSz="503972"/>
              <a:t>19</a:t>
            </a:fld>
            <a:endParaRPr lang="it-IT">
              <a:solidFill>
                <a:prstClr val="black">
                  <a:tint val="75000"/>
                </a:prstClr>
              </a:solidFill>
              <a:latin typeface="Karla"/>
            </a:endParaRPr>
          </a:p>
        </p:txBody>
      </p:sp>
      <p:sp>
        <p:nvSpPr>
          <p:cNvPr id="5" name="Segnaposto data 4">
            <a:extLst>
              <a:ext uri="{FF2B5EF4-FFF2-40B4-BE49-F238E27FC236}">
                <a16:creationId xmlns:a16="http://schemas.microsoft.com/office/drawing/2014/main" id="{37971115-0C7C-47EB-A470-29186B4CD619}"/>
              </a:ext>
            </a:extLst>
          </p:cNvPr>
          <p:cNvSpPr>
            <a:spLocks noGrp="1"/>
          </p:cNvSpPr>
          <p:nvPr>
            <p:ph type="dt" sz="half" idx="10"/>
          </p:nvPr>
        </p:nvSpPr>
        <p:spPr/>
        <p:txBody>
          <a:bodyPr/>
          <a:lstStyle/>
          <a:p>
            <a:pPr defTabSz="503972"/>
            <a:fld id="{B676431C-B002-4165-B42A-0E7F7930A3D2}" type="datetime1">
              <a:rPr lang="it-IT">
                <a:solidFill>
                  <a:prstClr val="black">
                    <a:tint val="75000"/>
                  </a:prstClr>
                </a:solidFill>
                <a:latin typeface="Karla"/>
              </a:rPr>
              <a:pPr defTabSz="503972"/>
              <a:t>03/07/2021</a:t>
            </a:fld>
            <a:endParaRPr lang="it-IT" dirty="0">
              <a:solidFill>
                <a:prstClr val="black">
                  <a:tint val="75000"/>
                </a:prstClr>
              </a:solidFill>
              <a:latin typeface="Karla"/>
            </a:endParaRPr>
          </a:p>
        </p:txBody>
      </p:sp>
      <p:sp>
        <p:nvSpPr>
          <p:cNvPr id="6" name="Segnaposto testo 5">
            <a:extLst>
              <a:ext uri="{FF2B5EF4-FFF2-40B4-BE49-F238E27FC236}">
                <a16:creationId xmlns:a16="http://schemas.microsoft.com/office/drawing/2014/main" id="{0F65CCD6-5FFA-4E1F-9F50-D700DA556B37}"/>
              </a:ext>
            </a:extLst>
          </p:cNvPr>
          <p:cNvSpPr>
            <a:spLocks noGrp="1"/>
          </p:cNvSpPr>
          <p:nvPr>
            <p:ph type="body" sz="quarter" idx="13"/>
          </p:nvPr>
        </p:nvSpPr>
        <p:spPr/>
        <p:txBody>
          <a:bodyPr>
            <a:normAutofit fontScale="62500" lnSpcReduction="20000"/>
          </a:bodyPr>
          <a:lstStyle/>
          <a:p>
            <a:r>
              <a:rPr lang="it-IT" dirty="0"/>
              <a:t>Una </a:t>
            </a:r>
            <a:r>
              <a:rPr lang="it-IT" dirty="0" err="1"/>
              <a:t>View</a:t>
            </a:r>
            <a:r>
              <a:rPr lang="it-IT" dirty="0"/>
              <a:t> può richiedere l’acquisizione del puntatore solo quando è presente un’azione utente specifica su di essa. La richiesta avviene chiamando il metodo </a:t>
            </a:r>
            <a:r>
              <a:rPr lang="it-IT" sz="2866" dirty="0" err="1">
                <a:latin typeface="Courier New" panose="02070309020205020404" pitchFamily="49" charset="0"/>
                <a:cs typeface="Courier New" panose="02070309020205020404" pitchFamily="49" charset="0"/>
              </a:rPr>
              <a:t>requestPointerCapture</a:t>
            </a:r>
            <a:r>
              <a:rPr lang="it-IT" sz="2866" dirty="0">
                <a:latin typeface="Courier New" panose="02070309020205020404" pitchFamily="49" charset="0"/>
                <a:cs typeface="Courier New" panose="02070309020205020404" pitchFamily="49" charset="0"/>
              </a:rPr>
              <a:t>()</a:t>
            </a:r>
            <a:r>
              <a:rPr lang="it-IT" dirty="0"/>
              <a:t>.</a:t>
            </a:r>
          </a:p>
          <a:p>
            <a:r>
              <a:rPr lang="it-IT" dirty="0"/>
              <a:t>Una volta che la </a:t>
            </a:r>
            <a:r>
              <a:rPr lang="it-IT" dirty="0" err="1"/>
              <a:t>View</a:t>
            </a:r>
            <a:r>
              <a:rPr lang="it-IT" dirty="0"/>
              <a:t> ha acquisito il puntatore con successo, Android inizia a fornire gli eventi del mouse alla </a:t>
            </a:r>
            <a:r>
              <a:rPr lang="it-IT" dirty="0" err="1"/>
              <a:t>View</a:t>
            </a:r>
            <a:r>
              <a:rPr lang="it-IT" dirty="0"/>
              <a:t> focalizzata, la quale può gestire tali eventi eseguendo una delle seguenti attività:</a:t>
            </a:r>
          </a:p>
          <a:p>
            <a:pPr lvl="1"/>
            <a:r>
              <a:rPr lang="it-IT" dirty="0"/>
              <a:t>L’</a:t>
            </a:r>
            <a:r>
              <a:rPr lang="it-IT" dirty="0" err="1"/>
              <a:t>override</a:t>
            </a:r>
            <a:r>
              <a:rPr lang="it-IT" dirty="0"/>
              <a:t> </a:t>
            </a:r>
            <a:r>
              <a:rPr lang="it-IT" dirty="0" err="1">
                <a:latin typeface="Courier New" panose="02070309020205020404" pitchFamily="49" charset="0"/>
                <a:cs typeface="Courier New" panose="02070309020205020404" pitchFamily="49" charset="0"/>
              </a:rPr>
              <a:t>onCapturedPointerEvent</a:t>
            </a:r>
            <a:r>
              <a:rPr lang="it-IT" dirty="0">
                <a:latin typeface="Courier New" panose="02070309020205020404" pitchFamily="49" charset="0"/>
                <a:cs typeface="Courier New" panose="02070309020205020404" pitchFamily="49" charset="0"/>
              </a:rPr>
              <a:t>(</a:t>
            </a:r>
            <a:r>
              <a:rPr lang="it-IT" dirty="0" err="1">
                <a:latin typeface="Courier New" panose="02070309020205020404" pitchFamily="49" charset="0"/>
                <a:cs typeface="Courier New" panose="02070309020205020404" pitchFamily="49" charset="0"/>
              </a:rPr>
              <a:t>MotionEvent</a:t>
            </a:r>
            <a:r>
              <a:rPr lang="it-IT" dirty="0">
                <a:latin typeface="Courier New" panose="02070309020205020404" pitchFamily="49" charset="0"/>
                <a:cs typeface="Courier New" panose="02070309020205020404" pitchFamily="49" charset="0"/>
              </a:rPr>
              <a:t>)</a:t>
            </a:r>
            <a:r>
              <a:rPr lang="it-IT" dirty="0"/>
              <a:t>, se si vuole utilizzare una </a:t>
            </a:r>
            <a:r>
              <a:rPr lang="it-IT" dirty="0" err="1"/>
              <a:t>View</a:t>
            </a:r>
            <a:r>
              <a:rPr lang="it-IT" dirty="0"/>
              <a:t> personalizzata</a:t>
            </a:r>
          </a:p>
          <a:p>
            <a:pPr lvl="1"/>
            <a:r>
              <a:rPr lang="it-IT" dirty="0" err="1">
                <a:latin typeface="Courier New" panose="02070309020205020404" pitchFamily="49" charset="0"/>
                <a:cs typeface="Courier New" panose="02070309020205020404" pitchFamily="49" charset="0"/>
              </a:rPr>
              <a:t>onCapturedPointerListener</a:t>
            </a:r>
            <a:r>
              <a:rPr lang="it-IT" dirty="0"/>
              <a:t>, altrimenti.</a:t>
            </a:r>
          </a:p>
          <a:p>
            <a:r>
              <a:rPr lang="it-IT" dirty="0"/>
              <a:t>In entrambi i casi, la </a:t>
            </a:r>
            <a:r>
              <a:rPr lang="it-IT" dirty="0" err="1"/>
              <a:t>View</a:t>
            </a:r>
            <a:r>
              <a:rPr lang="it-IT" dirty="0"/>
              <a:t> riceve un </a:t>
            </a:r>
            <a:r>
              <a:rPr lang="it-IT" sz="2866" dirty="0" err="1">
                <a:latin typeface="Courier New" panose="02070309020205020404" pitchFamily="49" charset="0"/>
                <a:cs typeface="Courier New" panose="02070309020205020404" pitchFamily="49" charset="0"/>
              </a:rPr>
              <a:t>MotionEvent</a:t>
            </a:r>
            <a:r>
              <a:rPr lang="it-IT" dirty="0"/>
              <a:t> con le coordinate del puntatore. </a:t>
            </a:r>
            <a:br>
              <a:rPr lang="it-IT" dirty="0"/>
            </a:br>
            <a:r>
              <a:rPr lang="it-IT" dirty="0"/>
              <a:t>È possibile recuperare le coordinate utilizzando </a:t>
            </a:r>
            <a:r>
              <a:rPr lang="it-IT" sz="2866" dirty="0" err="1">
                <a:latin typeface="Courier New" panose="02070309020205020404" pitchFamily="49" charset="0"/>
                <a:cs typeface="Courier New" panose="02070309020205020404" pitchFamily="49" charset="0"/>
              </a:rPr>
              <a:t>getX</a:t>
            </a:r>
            <a:r>
              <a:rPr lang="it-IT" sz="2866" dirty="0">
                <a:latin typeface="Courier New" panose="02070309020205020404" pitchFamily="49" charset="0"/>
                <a:cs typeface="Courier New" panose="02070309020205020404" pitchFamily="49" charset="0"/>
              </a:rPr>
              <a:t>()</a:t>
            </a:r>
            <a:r>
              <a:rPr lang="it-IT" dirty="0"/>
              <a:t>e </a:t>
            </a:r>
            <a:r>
              <a:rPr lang="it-IT" sz="2866" dirty="0" err="1">
                <a:latin typeface="Courier New" panose="02070309020205020404" pitchFamily="49" charset="0"/>
                <a:cs typeface="Courier New" panose="02070309020205020404" pitchFamily="49" charset="0"/>
              </a:rPr>
              <a:t>getY</a:t>
            </a:r>
            <a:r>
              <a:rPr lang="it-IT" sz="2866" dirty="0">
                <a:latin typeface="Courier New" panose="02070309020205020404" pitchFamily="49" charset="0"/>
                <a:cs typeface="Courier New" panose="02070309020205020404" pitchFamily="49" charset="0"/>
              </a:rPr>
              <a:t>()</a:t>
            </a:r>
            <a:r>
              <a:rPr lang="it-IT" sz="2866" dirty="0"/>
              <a:t>.</a:t>
            </a:r>
            <a:endParaRPr lang="it-IT" dirty="0"/>
          </a:p>
          <a:p>
            <a:r>
              <a:rPr lang="it-IT" dirty="0"/>
              <a:t>Il rilascio dell’acquisizione del puntatore può avvenire in due modi:</a:t>
            </a:r>
          </a:p>
          <a:p>
            <a:pPr lvl="1"/>
            <a:r>
              <a:rPr lang="it-IT" dirty="0"/>
              <a:t>chiamata esplicita di</a:t>
            </a:r>
            <a:r>
              <a:rPr lang="it-IT" dirty="0">
                <a:latin typeface="Courier New" panose="02070309020205020404" pitchFamily="49" charset="0"/>
                <a:cs typeface="Courier New" panose="02070309020205020404" pitchFamily="49" charset="0"/>
              </a:rPr>
              <a:t> </a:t>
            </a:r>
            <a:r>
              <a:rPr lang="it-IT" dirty="0" err="1">
                <a:latin typeface="Courier New" panose="02070309020205020404" pitchFamily="49" charset="0"/>
                <a:cs typeface="Courier New" panose="02070309020205020404" pitchFamily="49" charset="0"/>
              </a:rPr>
              <a:t>releasePointerCapture</a:t>
            </a:r>
            <a:r>
              <a:rPr lang="it-IT" dirty="0">
                <a:latin typeface="Courier New" panose="02070309020205020404" pitchFamily="49" charset="0"/>
                <a:cs typeface="Courier New" panose="02070309020205020404" pitchFamily="49" charset="0"/>
              </a:rPr>
              <a:t>()</a:t>
            </a:r>
            <a:r>
              <a:rPr lang="it-IT" dirty="0"/>
              <a:t> da parte della </a:t>
            </a:r>
            <a:r>
              <a:rPr lang="it-IT" dirty="0" err="1"/>
              <a:t>View</a:t>
            </a:r>
            <a:r>
              <a:rPr lang="it-IT" dirty="0"/>
              <a:t>.</a:t>
            </a:r>
          </a:p>
          <a:p>
            <a:pPr lvl="1"/>
            <a:r>
              <a:rPr lang="it-IT" dirty="0"/>
              <a:t>rilascio automatico da parte del sistema quando la gerarchia di visualizzazione che contiene la </a:t>
            </a:r>
            <a:r>
              <a:rPr lang="it-IT" dirty="0" err="1"/>
              <a:t>View</a:t>
            </a:r>
            <a:r>
              <a:rPr lang="it-IT" dirty="0"/>
              <a:t> che aveva richiesto l’acquisizione perde lo stato focus.</a:t>
            </a:r>
          </a:p>
          <a:p>
            <a:endParaRPr lang="it-IT" dirty="0"/>
          </a:p>
          <a:p>
            <a:endParaRPr lang="it-IT" dirty="0"/>
          </a:p>
          <a:p>
            <a:endParaRPr lang="it-IT" dirty="0"/>
          </a:p>
        </p:txBody>
      </p:sp>
    </p:spTree>
    <p:extLst>
      <p:ext uri="{BB962C8B-B14F-4D97-AF65-F5344CB8AC3E}">
        <p14:creationId xmlns:p14="http://schemas.microsoft.com/office/powerpoint/2010/main" val="160822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DF3C6E0-A29D-49A1-9E2A-877FFDB178A0}"/>
              </a:ext>
            </a:extLst>
          </p:cNvPr>
          <p:cNvSpPr>
            <a:spLocks noGrp="1"/>
          </p:cNvSpPr>
          <p:nvPr>
            <p:ph type="title"/>
          </p:nvPr>
        </p:nvSpPr>
        <p:spPr/>
        <p:txBody>
          <a:bodyPr>
            <a:normAutofit/>
          </a:bodyPr>
          <a:lstStyle/>
          <a:p>
            <a:r>
              <a:rPr lang="it-IT" sz="3968" dirty="0"/>
              <a:t>Eventi di input</a:t>
            </a:r>
          </a:p>
        </p:txBody>
      </p:sp>
      <p:sp>
        <p:nvSpPr>
          <p:cNvPr id="3" name="Segnaposto piè di pagina 2">
            <a:extLst>
              <a:ext uri="{FF2B5EF4-FFF2-40B4-BE49-F238E27FC236}">
                <a16:creationId xmlns:a16="http://schemas.microsoft.com/office/drawing/2014/main" id="{FDA5EA60-7606-4640-92F4-C6262D6657CA}"/>
              </a:ext>
            </a:extLst>
          </p:cNvPr>
          <p:cNvSpPr>
            <a:spLocks noGrp="1"/>
          </p:cNvSpPr>
          <p:nvPr>
            <p:ph type="ftr" sz="quarter" idx="11"/>
          </p:nvPr>
        </p:nvSpPr>
        <p:spPr/>
        <p:txBody>
          <a:bodyPr/>
          <a:lstStyle/>
          <a:p>
            <a:pPr defTabSz="503972"/>
            <a:r>
              <a:rPr lang="it-IT">
                <a:solidFill>
                  <a:prstClr val="black">
                    <a:tint val="75000"/>
                  </a:prstClr>
                </a:solidFill>
                <a:latin typeface="Karla"/>
              </a:rPr>
              <a:t>Mobile Programming 2021</a:t>
            </a:r>
            <a:endParaRPr lang="it-IT" dirty="0">
              <a:solidFill>
                <a:prstClr val="black">
                  <a:tint val="75000"/>
                </a:prstClr>
              </a:solidFill>
              <a:latin typeface="Karla"/>
            </a:endParaRPr>
          </a:p>
        </p:txBody>
      </p:sp>
      <p:sp>
        <p:nvSpPr>
          <p:cNvPr id="4" name="Segnaposto numero diapositiva 3">
            <a:extLst>
              <a:ext uri="{FF2B5EF4-FFF2-40B4-BE49-F238E27FC236}">
                <a16:creationId xmlns:a16="http://schemas.microsoft.com/office/drawing/2014/main" id="{B22F189D-8BAE-45B4-B29B-C687740989DD}"/>
              </a:ext>
            </a:extLst>
          </p:cNvPr>
          <p:cNvSpPr>
            <a:spLocks noGrp="1"/>
          </p:cNvSpPr>
          <p:nvPr>
            <p:ph type="sldNum" sz="quarter" idx="12"/>
          </p:nvPr>
        </p:nvSpPr>
        <p:spPr/>
        <p:txBody>
          <a:bodyPr/>
          <a:lstStyle/>
          <a:p>
            <a:pPr defTabSz="503972"/>
            <a:fld id="{645066F0-4D30-4799-9F72-EBBB480C828E}" type="slidenum">
              <a:rPr lang="it-IT">
                <a:solidFill>
                  <a:prstClr val="black">
                    <a:tint val="75000"/>
                  </a:prstClr>
                </a:solidFill>
                <a:latin typeface="Karla"/>
              </a:rPr>
              <a:pPr defTabSz="503972"/>
              <a:t>2</a:t>
            </a:fld>
            <a:endParaRPr lang="it-IT" dirty="0">
              <a:solidFill>
                <a:prstClr val="black">
                  <a:tint val="75000"/>
                </a:prstClr>
              </a:solidFill>
              <a:latin typeface="Karla"/>
            </a:endParaRPr>
          </a:p>
        </p:txBody>
      </p:sp>
      <p:sp>
        <p:nvSpPr>
          <p:cNvPr id="5" name="Segnaposto data 4">
            <a:extLst>
              <a:ext uri="{FF2B5EF4-FFF2-40B4-BE49-F238E27FC236}">
                <a16:creationId xmlns:a16="http://schemas.microsoft.com/office/drawing/2014/main" id="{2640B99A-6C44-4A01-B0A5-2AB7275B2691}"/>
              </a:ext>
            </a:extLst>
          </p:cNvPr>
          <p:cNvSpPr>
            <a:spLocks noGrp="1"/>
          </p:cNvSpPr>
          <p:nvPr>
            <p:ph type="dt" sz="half" idx="10"/>
          </p:nvPr>
        </p:nvSpPr>
        <p:spPr/>
        <p:txBody>
          <a:bodyPr/>
          <a:lstStyle/>
          <a:p>
            <a:pPr defTabSz="503972"/>
            <a:fld id="{B676431C-B002-4165-B42A-0E7F7930A3D2}" type="datetime1">
              <a:rPr lang="it-IT">
                <a:solidFill>
                  <a:prstClr val="black">
                    <a:tint val="75000"/>
                  </a:prstClr>
                </a:solidFill>
                <a:latin typeface="Karla"/>
              </a:rPr>
              <a:pPr defTabSz="503972"/>
              <a:t>03/07/2021</a:t>
            </a:fld>
            <a:endParaRPr lang="it-IT" dirty="0">
              <a:solidFill>
                <a:prstClr val="black">
                  <a:tint val="75000"/>
                </a:prstClr>
              </a:solidFill>
              <a:latin typeface="Karla"/>
            </a:endParaRPr>
          </a:p>
        </p:txBody>
      </p:sp>
      <p:sp>
        <p:nvSpPr>
          <p:cNvPr id="6" name="Segnaposto testo 5">
            <a:extLst>
              <a:ext uri="{FF2B5EF4-FFF2-40B4-BE49-F238E27FC236}">
                <a16:creationId xmlns:a16="http://schemas.microsoft.com/office/drawing/2014/main" id="{E3B7EB51-BEF4-416D-8D84-02BB688FAFAC}"/>
              </a:ext>
            </a:extLst>
          </p:cNvPr>
          <p:cNvSpPr>
            <a:spLocks noGrp="1"/>
          </p:cNvSpPr>
          <p:nvPr>
            <p:ph type="body" sz="quarter" idx="13"/>
          </p:nvPr>
        </p:nvSpPr>
        <p:spPr>
          <a:xfrm>
            <a:off x="693499" y="1609930"/>
            <a:ext cx="8693626" cy="5151676"/>
          </a:xfrm>
        </p:spPr>
        <p:txBody>
          <a:bodyPr>
            <a:normAutofit/>
          </a:bodyPr>
          <a:lstStyle/>
          <a:p>
            <a:pPr algn="just"/>
            <a:r>
              <a:rPr lang="it-IT" sz="2205" dirty="0"/>
              <a:t>Un </a:t>
            </a:r>
            <a:r>
              <a:rPr lang="it-IT" sz="2205" dirty="0">
                <a:latin typeface="Courier New" panose="02070309020205020404" pitchFamily="49" charset="0"/>
                <a:cs typeface="Courier New" panose="02070309020205020404" pitchFamily="49" charset="0"/>
              </a:rPr>
              <a:t>evento di input </a:t>
            </a:r>
            <a:r>
              <a:rPr lang="it-IT" sz="2205" dirty="0"/>
              <a:t>è una particolare azione dell’utente a cui è associata una risposta da parte dell’applicazione.</a:t>
            </a:r>
          </a:p>
          <a:p>
            <a:pPr algn="just"/>
            <a:r>
              <a:rPr lang="it-IT" sz="2205" dirty="0"/>
              <a:t>Per gestire tali eventi, all’interno delle varie classi </a:t>
            </a:r>
            <a:r>
              <a:rPr lang="it-IT" sz="2205" dirty="0" err="1"/>
              <a:t>View</a:t>
            </a:r>
            <a:r>
              <a:rPr lang="it-IT" sz="2205" dirty="0"/>
              <a:t> esistono diversi </a:t>
            </a:r>
            <a:r>
              <a:rPr lang="it-IT" sz="1984" dirty="0">
                <a:latin typeface="Courier New" panose="02070309020205020404" pitchFamily="49" charset="0"/>
                <a:cs typeface="Courier New" panose="02070309020205020404" pitchFamily="49" charset="0"/>
              </a:rPr>
              <a:t>metodi di </a:t>
            </a:r>
            <a:r>
              <a:rPr lang="it-IT" sz="1984" dirty="0" err="1">
                <a:latin typeface="Courier New" panose="02070309020205020404" pitchFamily="49" charset="0"/>
                <a:cs typeface="Courier New" panose="02070309020205020404" pitchFamily="49" charset="0"/>
              </a:rPr>
              <a:t>callback</a:t>
            </a:r>
            <a:r>
              <a:rPr lang="it-IT" sz="2205" dirty="0">
                <a:cs typeface="Courier New" panose="02070309020205020404" pitchFamily="49" charset="0"/>
              </a:rPr>
              <a:t>.</a:t>
            </a:r>
          </a:p>
          <a:p>
            <a:pPr algn="just"/>
            <a:r>
              <a:rPr lang="it-IT" sz="2205" dirty="0">
                <a:ea typeface="Calibri" panose="020F0502020204030204" pitchFamily="34" charset="0"/>
                <a:cs typeface="Times New Roman" panose="02020603050405020304" pitchFamily="18" charset="0"/>
              </a:rPr>
              <a:t>Questi metodi vengono chiamati dal </a:t>
            </a:r>
            <a:r>
              <a:rPr lang="it-IT" sz="1984" dirty="0">
                <a:latin typeface="Courier New" panose="02070309020205020404" pitchFamily="49" charset="0"/>
                <a:ea typeface="Calibri" panose="020F0502020204030204" pitchFamily="34" charset="0"/>
                <a:cs typeface="Courier New" panose="02070309020205020404" pitchFamily="49" charset="0"/>
              </a:rPr>
              <a:t>framework Android </a:t>
            </a:r>
            <a:r>
              <a:rPr lang="it-IT" sz="2205" dirty="0">
                <a:ea typeface="Calibri" panose="020F0502020204030204" pitchFamily="34" charset="0"/>
                <a:cs typeface="Times New Roman" panose="02020603050405020304" pitchFamily="18" charset="0"/>
              </a:rPr>
              <a:t>quando si verifica la rispettiva azione su quell’oggetto.</a:t>
            </a:r>
          </a:p>
          <a:p>
            <a:pPr algn="just"/>
            <a:r>
              <a:rPr lang="it-IT" sz="2205" dirty="0">
                <a:ea typeface="Calibri" panose="020F0502020204030204" pitchFamily="34" charset="0"/>
                <a:cs typeface="Times New Roman" panose="02020603050405020304" pitchFamily="18" charset="0"/>
              </a:rPr>
              <a:t>Il framework Android mantiene una </a:t>
            </a:r>
            <a:r>
              <a:rPr lang="it-IT" sz="1984" dirty="0">
                <a:latin typeface="Courier New" panose="02070309020205020404" pitchFamily="49" charset="0"/>
                <a:ea typeface="Calibri" panose="020F0502020204030204" pitchFamily="34" charset="0"/>
                <a:cs typeface="Courier New" panose="02070309020205020404" pitchFamily="49" charset="0"/>
              </a:rPr>
              <a:t>coda di eventi </a:t>
            </a:r>
            <a:r>
              <a:rPr lang="it-IT" sz="2205" dirty="0">
                <a:ea typeface="Calibri" panose="020F0502020204030204" pitchFamily="34" charset="0"/>
                <a:cs typeface="Times New Roman" panose="02020603050405020304" pitchFamily="18" charset="0"/>
              </a:rPr>
              <a:t>in cui essi vengono posti man mano che si verificano e dalla quale vengono rimossi in modalità FIFO, ovvero in ordine di entrata. </a:t>
            </a:r>
          </a:p>
        </p:txBody>
      </p:sp>
    </p:spTree>
    <p:extLst>
      <p:ext uri="{BB962C8B-B14F-4D97-AF65-F5344CB8AC3E}">
        <p14:creationId xmlns:p14="http://schemas.microsoft.com/office/powerpoint/2010/main" val="25071135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8E73927-B846-44D8-A674-7162C25066CC}"/>
              </a:ext>
            </a:extLst>
          </p:cNvPr>
          <p:cNvSpPr>
            <a:spLocks noGrp="1"/>
          </p:cNvSpPr>
          <p:nvPr>
            <p:ph type="title"/>
          </p:nvPr>
        </p:nvSpPr>
        <p:spPr/>
        <p:txBody>
          <a:bodyPr>
            <a:normAutofit/>
          </a:bodyPr>
          <a:lstStyle/>
          <a:p>
            <a:r>
              <a:rPr lang="it-IT" sz="3968" dirty="0"/>
              <a:t>Animare un gesto di scorrimento</a:t>
            </a:r>
          </a:p>
        </p:txBody>
      </p:sp>
      <p:sp>
        <p:nvSpPr>
          <p:cNvPr id="3" name="Segnaposto piè di pagina 2">
            <a:extLst>
              <a:ext uri="{FF2B5EF4-FFF2-40B4-BE49-F238E27FC236}">
                <a16:creationId xmlns:a16="http://schemas.microsoft.com/office/drawing/2014/main" id="{E2327EFF-C2E9-4CA9-85CF-5624CF84B408}"/>
              </a:ext>
            </a:extLst>
          </p:cNvPr>
          <p:cNvSpPr>
            <a:spLocks noGrp="1"/>
          </p:cNvSpPr>
          <p:nvPr>
            <p:ph type="ftr" sz="quarter" idx="11"/>
          </p:nvPr>
        </p:nvSpPr>
        <p:spPr/>
        <p:txBody>
          <a:bodyPr/>
          <a:lstStyle/>
          <a:p>
            <a:pPr defTabSz="503972"/>
            <a:r>
              <a:rPr lang="it-IT">
                <a:solidFill>
                  <a:prstClr val="black">
                    <a:tint val="75000"/>
                  </a:prstClr>
                </a:solidFill>
                <a:latin typeface="Karla"/>
              </a:rPr>
              <a:t>Mobile Programming 2021</a:t>
            </a:r>
            <a:endParaRPr lang="it-IT" dirty="0">
              <a:solidFill>
                <a:prstClr val="black">
                  <a:tint val="75000"/>
                </a:prstClr>
              </a:solidFill>
              <a:latin typeface="Karla"/>
            </a:endParaRPr>
          </a:p>
        </p:txBody>
      </p:sp>
      <p:sp>
        <p:nvSpPr>
          <p:cNvPr id="4" name="Segnaposto numero diapositiva 3">
            <a:extLst>
              <a:ext uri="{FF2B5EF4-FFF2-40B4-BE49-F238E27FC236}">
                <a16:creationId xmlns:a16="http://schemas.microsoft.com/office/drawing/2014/main" id="{159D5889-2875-4C71-9D51-E2734FEA999A}"/>
              </a:ext>
            </a:extLst>
          </p:cNvPr>
          <p:cNvSpPr>
            <a:spLocks noGrp="1"/>
          </p:cNvSpPr>
          <p:nvPr>
            <p:ph type="sldNum" sz="quarter" idx="12"/>
          </p:nvPr>
        </p:nvSpPr>
        <p:spPr/>
        <p:txBody>
          <a:bodyPr/>
          <a:lstStyle/>
          <a:p>
            <a:pPr defTabSz="503972"/>
            <a:fld id="{645066F0-4D30-4799-9F72-EBBB480C828E}" type="slidenum">
              <a:rPr lang="it-IT">
                <a:solidFill>
                  <a:prstClr val="black">
                    <a:tint val="75000"/>
                  </a:prstClr>
                </a:solidFill>
                <a:latin typeface="Karla"/>
              </a:rPr>
              <a:pPr defTabSz="503972"/>
              <a:t>20</a:t>
            </a:fld>
            <a:endParaRPr lang="it-IT">
              <a:solidFill>
                <a:prstClr val="black">
                  <a:tint val="75000"/>
                </a:prstClr>
              </a:solidFill>
              <a:latin typeface="Karla"/>
            </a:endParaRPr>
          </a:p>
        </p:txBody>
      </p:sp>
      <p:sp>
        <p:nvSpPr>
          <p:cNvPr id="5" name="Segnaposto data 4">
            <a:extLst>
              <a:ext uri="{FF2B5EF4-FFF2-40B4-BE49-F238E27FC236}">
                <a16:creationId xmlns:a16="http://schemas.microsoft.com/office/drawing/2014/main" id="{1A88731C-D173-49D0-B477-3998D605C1F8}"/>
              </a:ext>
            </a:extLst>
          </p:cNvPr>
          <p:cNvSpPr>
            <a:spLocks noGrp="1"/>
          </p:cNvSpPr>
          <p:nvPr>
            <p:ph type="dt" sz="half" idx="10"/>
          </p:nvPr>
        </p:nvSpPr>
        <p:spPr/>
        <p:txBody>
          <a:bodyPr/>
          <a:lstStyle/>
          <a:p>
            <a:pPr defTabSz="503972"/>
            <a:fld id="{B676431C-B002-4165-B42A-0E7F7930A3D2}" type="datetime1">
              <a:rPr lang="it-IT">
                <a:solidFill>
                  <a:prstClr val="black">
                    <a:tint val="75000"/>
                  </a:prstClr>
                </a:solidFill>
                <a:latin typeface="Karla"/>
              </a:rPr>
              <a:pPr defTabSz="503972"/>
              <a:t>03/07/2021</a:t>
            </a:fld>
            <a:endParaRPr lang="it-IT" dirty="0">
              <a:solidFill>
                <a:prstClr val="black">
                  <a:tint val="75000"/>
                </a:prstClr>
              </a:solidFill>
              <a:latin typeface="Karla"/>
            </a:endParaRPr>
          </a:p>
        </p:txBody>
      </p:sp>
      <p:sp>
        <p:nvSpPr>
          <p:cNvPr id="6" name="Segnaposto testo 5">
            <a:extLst>
              <a:ext uri="{FF2B5EF4-FFF2-40B4-BE49-F238E27FC236}">
                <a16:creationId xmlns:a16="http://schemas.microsoft.com/office/drawing/2014/main" id="{423DB517-F7E8-4D3A-A0CC-FB76EED6A889}"/>
              </a:ext>
            </a:extLst>
          </p:cNvPr>
          <p:cNvSpPr>
            <a:spLocks noGrp="1"/>
          </p:cNvSpPr>
          <p:nvPr>
            <p:ph type="body" sz="quarter" idx="13"/>
          </p:nvPr>
        </p:nvSpPr>
        <p:spPr>
          <a:xfrm>
            <a:off x="693498" y="1609930"/>
            <a:ext cx="8789780" cy="5151676"/>
          </a:xfrm>
        </p:spPr>
        <p:txBody>
          <a:bodyPr>
            <a:noAutofit/>
          </a:bodyPr>
          <a:lstStyle/>
          <a:p>
            <a:r>
              <a:rPr lang="it-IT" sz="1874" dirty="0"/>
              <a:t>In Android, lo scorrimento si ottiene utilizzando la </a:t>
            </a:r>
            <a:r>
              <a:rPr lang="it-IT" sz="1764" dirty="0" err="1">
                <a:latin typeface="Courier New" panose="02070309020205020404" pitchFamily="49" charset="0"/>
                <a:cs typeface="Courier New" panose="02070309020205020404" pitchFamily="49" charset="0"/>
              </a:rPr>
              <a:t>ScrollView</a:t>
            </a:r>
            <a:r>
              <a:rPr lang="it-IT" sz="1874" dirty="0"/>
              <a:t> e quindi gli </a:t>
            </a:r>
            <a:r>
              <a:rPr lang="it-IT" sz="1874" dirty="0" err="1"/>
              <a:t>scroller</a:t>
            </a:r>
            <a:r>
              <a:rPr lang="it-IT" sz="1874" dirty="0"/>
              <a:t> (</a:t>
            </a:r>
            <a:r>
              <a:rPr lang="it-IT" sz="1764" dirty="0" err="1">
                <a:latin typeface="Courier New" panose="02070309020205020404" pitchFamily="49" charset="0"/>
                <a:cs typeface="Courier New" panose="02070309020205020404" pitchFamily="49" charset="0"/>
              </a:rPr>
              <a:t>Scroller</a:t>
            </a:r>
            <a:r>
              <a:rPr lang="it-IT" sz="1874" dirty="0"/>
              <a:t> o </a:t>
            </a:r>
            <a:r>
              <a:rPr lang="it-IT" sz="1764" dirty="0" err="1">
                <a:latin typeface="Courier New" panose="02070309020205020404" pitchFamily="49" charset="0"/>
                <a:cs typeface="Courier New" panose="02070309020205020404" pitchFamily="49" charset="0"/>
              </a:rPr>
              <a:t>OverScroller</a:t>
            </a:r>
            <a:r>
              <a:rPr lang="it-IT" sz="1874" dirty="0"/>
              <a:t>) per raccogliere i dati necessari a produrre un’animazione di scorrimento in risposta ad un evento di tocco.</a:t>
            </a:r>
          </a:p>
          <a:p>
            <a:r>
              <a:rPr lang="it-IT" sz="1874" dirty="0"/>
              <a:t>Lo scorrimento è il processo generale di spostamento della finestra di visualizzazione. Quando lo scorrimento è su entrambi gli assi X e Y, viene detto </a:t>
            </a:r>
            <a:r>
              <a:rPr lang="it-IT" sz="1874" i="1" dirty="0" err="1"/>
              <a:t>panning</a:t>
            </a:r>
            <a:r>
              <a:rPr lang="it-IT" sz="1874" i="1" dirty="0"/>
              <a:t> </a:t>
            </a:r>
            <a:r>
              <a:rPr lang="it-IT" sz="1874" dirty="0"/>
              <a:t>(panoramica).</a:t>
            </a:r>
          </a:p>
          <a:p>
            <a:r>
              <a:rPr lang="it-IT" sz="1874" dirty="0"/>
              <a:t>Il </a:t>
            </a:r>
            <a:r>
              <a:rPr lang="it-IT" sz="1874" i="1" dirty="0"/>
              <a:t>trascinamento </a:t>
            </a:r>
            <a:r>
              <a:rPr lang="it-IT" sz="1874" dirty="0"/>
              <a:t>è il tipico scorrimento che si verifica quando un utente trascina il dito sul touch screen. Tale processo può essere implementato facendo l’</a:t>
            </a:r>
            <a:r>
              <a:rPr lang="it-IT" sz="1874" dirty="0" err="1"/>
              <a:t>override</a:t>
            </a:r>
            <a:r>
              <a:rPr lang="it-IT" sz="1874" dirty="0"/>
              <a:t> di </a:t>
            </a:r>
            <a:r>
              <a:rPr lang="it-IT" sz="1764" dirty="0" err="1">
                <a:latin typeface="Courier New" panose="02070309020205020404" pitchFamily="49" charset="0"/>
                <a:cs typeface="Courier New" panose="02070309020205020404" pitchFamily="49" charset="0"/>
              </a:rPr>
              <a:t>onScroll</a:t>
            </a:r>
            <a:r>
              <a:rPr lang="it-IT" sz="1764" dirty="0">
                <a:latin typeface="Courier New" panose="02070309020205020404" pitchFamily="49" charset="0"/>
                <a:cs typeface="Courier New" panose="02070309020205020404" pitchFamily="49" charset="0"/>
              </a:rPr>
              <a:t>() </a:t>
            </a:r>
            <a:r>
              <a:rPr lang="it-IT" sz="1874" dirty="0"/>
              <a:t>in </a:t>
            </a:r>
            <a:r>
              <a:rPr lang="it-IT" sz="1764" dirty="0" err="1">
                <a:latin typeface="Courier New" panose="02070309020205020404" pitchFamily="49" charset="0"/>
                <a:cs typeface="Courier New" panose="02070309020205020404" pitchFamily="49" charset="0"/>
              </a:rPr>
              <a:t>GestureDetector.OnGestureListener</a:t>
            </a:r>
            <a:r>
              <a:rPr lang="it-IT" sz="1874" dirty="0"/>
              <a:t>.</a:t>
            </a:r>
          </a:p>
          <a:p>
            <a:r>
              <a:rPr lang="it-IT" sz="1874" dirty="0"/>
              <a:t>Il</a:t>
            </a:r>
            <a:r>
              <a:rPr lang="it-IT" sz="1874" i="1" dirty="0"/>
              <a:t> </a:t>
            </a:r>
            <a:r>
              <a:rPr lang="it-IT" sz="1874" i="1" dirty="0" err="1"/>
              <a:t>flinging</a:t>
            </a:r>
            <a:r>
              <a:rPr lang="it-IT" sz="1874" i="1" dirty="0"/>
              <a:t> </a:t>
            </a:r>
            <a:r>
              <a:rPr lang="it-IT" sz="1874" dirty="0"/>
              <a:t>(lancio) è il tipo di scorrimento che si verifica quando un utente trascina e solleva rapidamente il dito. Tale processo può essere implementato facendo l’</a:t>
            </a:r>
            <a:r>
              <a:rPr lang="it-IT" sz="1874" dirty="0" err="1"/>
              <a:t>override</a:t>
            </a:r>
            <a:r>
              <a:rPr lang="it-IT" sz="1874" dirty="0"/>
              <a:t> di </a:t>
            </a:r>
            <a:r>
              <a:rPr lang="it-IT" sz="1764" dirty="0" err="1">
                <a:latin typeface="Courier New" panose="02070309020205020404" pitchFamily="49" charset="0"/>
                <a:cs typeface="Courier New" panose="02070309020205020404" pitchFamily="49" charset="0"/>
              </a:rPr>
              <a:t>onFling</a:t>
            </a:r>
            <a:r>
              <a:rPr lang="it-IT" sz="1764" dirty="0">
                <a:latin typeface="Courier New" panose="02070309020205020404" pitchFamily="49" charset="0"/>
                <a:cs typeface="Courier New" panose="02070309020205020404" pitchFamily="49" charset="0"/>
              </a:rPr>
              <a:t>() </a:t>
            </a:r>
            <a:r>
              <a:rPr lang="it-IT" sz="1874" dirty="0"/>
              <a:t>in </a:t>
            </a:r>
            <a:r>
              <a:rPr lang="it-IT" sz="1764" dirty="0" err="1">
                <a:latin typeface="Courier New" panose="02070309020205020404" pitchFamily="49" charset="0"/>
                <a:cs typeface="Courier New" panose="02070309020205020404" pitchFamily="49" charset="0"/>
              </a:rPr>
              <a:t>GestureDetector.OnGestureListener</a:t>
            </a:r>
            <a:r>
              <a:rPr lang="it-IT" sz="1764" dirty="0">
                <a:latin typeface="Courier New" panose="02070309020205020404" pitchFamily="49" charset="0"/>
                <a:cs typeface="Courier New" panose="02070309020205020404" pitchFamily="49" charset="0"/>
              </a:rPr>
              <a:t> </a:t>
            </a:r>
            <a:r>
              <a:rPr lang="it-IT" sz="1874" dirty="0"/>
              <a:t>e utilizzando un oggetto </a:t>
            </a:r>
            <a:r>
              <a:rPr lang="it-IT" sz="1874" dirty="0" err="1"/>
              <a:t>scroller</a:t>
            </a:r>
            <a:r>
              <a:rPr lang="it-IT" sz="1874" dirty="0"/>
              <a:t>.</a:t>
            </a:r>
          </a:p>
        </p:txBody>
      </p:sp>
    </p:spTree>
    <p:extLst>
      <p:ext uri="{BB962C8B-B14F-4D97-AF65-F5344CB8AC3E}">
        <p14:creationId xmlns:p14="http://schemas.microsoft.com/office/powerpoint/2010/main" val="17705099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1B69E5A-AA4D-43BD-9E2A-2099F151706B}"/>
              </a:ext>
            </a:extLst>
          </p:cNvPr>
          <p:cNvSpPr>
            <a:spLocks noGrp="1"/>
          </p:cNvSpPr>
          <p:nvPr>
            <p:ph type="title"/>
          </p:nvPr>
        </p:nvSpPr>
        <p:spPr/>
        <p:txBody>
          <a:bodyPr/>
          <a:lstStyle/>
          <a:p>
            <a:r>
              <a:rPr lang="it-IT" dirty="0"/>
              <a:t>Gesti multi-touch</a:t>
            </a:r>
          </a:p>
        </p:txBody>
      </p:sp>
      <p:sp>
        <p:nvSpPr>
          <p:cNvPr id="3" name="Segnaposto piè di pagina 2">
            <a:extLst>
              <a:ext uri="{FF2B5EF4-FFF2-40B4-BE49-F238E27FC236}">
                <a16:creationId xmlns:a16="http://schemas.microsoft.com/office/drawing/2014/main" id="{5F240A5E-63F8-46EB-8961-842D125FF8FC}"/>
              </a:ext>
            </a:extLst>
          </p:cNvPr>
          <p:cNvSpPr>
            <a:spLocks noGrp="1"/>
          </p:cNvSpPr>
          <p:nvPr>
            <p:ph type="ftr" sz="quarter" idx="11"/>
          </p:nvPr>
        </p:nvSpPr>
        <p:spPr/>
        <p:txBody>
          <a:bodyPr/>
          <a:lstStyle/>
          <a:p>
            <a:pPr defTabSz="503972"/>
            <a:r>
              <a:rPr lang="it-IT">
                <a:solidFill>
                  <a:prstClr val="black">
                    <a:tint val="75000"/>
                  </a:prstClr>
                </a:solidFill>
                <a:latin typeface="Karla"/>
              </a:rPr>
              <a:t>Mobile Programming 2021</a:t>
            </a:r>
            <a:endParaRPr lang="it-IT" dirty="0">
              <a:solidFill>
                <a:prstClr val="black">
                  <a:tint val="75000"/>
                </a:prstClr>
              </a:solidFill>
              <a:latin typeface="Karla"/>
            </a:endParaRPr>
          </a:p>
        </p:txBody>
      </p:sp>
      <p:sp>
        <p:nvSpPr>
          <p:cNvPr id="4" name="Segnaposto numero diapositiva 3">
            <a:extLst>
              <a:ext uri="{FF2B5EF4-FFF2-40B4-BE49-F238E27FC236}">
                <a16:creationId xmlns:a16="http://schemas.microsoft.com/office/drawing/2014/main" id="{B685C217-D6B0-4495-ADCB-E6A4B05E4ADB}"/>
              </a:ext>
            </a:extLst>
          </p:cNvPr>
          <p:cNvSpPr>
            <a:spLocks noGrp="1"/>
          </p:cNvSpPr>
          <p:nvPr>
            <p:ph type="sldNum" sz="quarter" idx="12"/>
          </p:nvPr>
        </p:nvSpPr>
        <p:spPr/>
        <p:txBody>
          <a:bodyPr/>
          <a:lstStyle/>
          <a:p>
            <a:pPr defTabSz="503972"/>
            <a:fld id="{645066F0-4D30-4799-9F72-EBBB480C828E}" type="slidenum">
              <a:rPr lang="it-IT">
                <a:solidFill>
                  <a:prstClr val="black">
                    <a:tint val="75000"/>
                  </a:prstClr>
                </a:solidFill>
                <a:latin typeface="Karla"/>
              </a:rPr>
              <a:pPr defTabSz="503972"/>
              <a:t>21</a:t>
            </a:fld>
            <a:endParaRPr lang="it-IT">
              <a:solidFill>
                <a:prstClr val="black">
                  <a:tint val="75000"/>
                </a:prstClr>
              </a:solidFill>
              <a:latin typeface="Karla"/>
            </a:endParaRPr>
          </a:p>
        </p:txBody>
      </p:sp>
      <p:sp>
        <p:nvSpPr>
          <p:cNvPr id="5" name="Segnaposto data 4">
            <a:extLst>
              <a:ext uri="{FF2B5EF4-FFF2-40B4-BE49-F238E27FC236}">
                <a16:creationId xmlns:a16="http://schemas.microsoft.com/office/drawing/2014/main" id="{ED0193C9-D4E9-4DCC-9D74-1CEC1651A06A}"/>
              </a:ext>
            </a:extLst>
          </p:cNvPr>
          <p:cNvSpPr>
            <a:spLocks noGrp="1"/>
          </p:cNvSpPr>
          <p:nvPr>
            <p:ph type="dt" sz="half" idx="10"/>
          </p:nvPr>
        </p:nvSpPr>
        <p:spPr/>
        <p:txBody>
          <a:bodyPr/>
          <a:lstStyle/>
          <a:p>
            <a:pPr defTabSz="503972"/>
            <a:fld id="{B676431C-B002-4165-B42A-0E7F7930A3D2}" type="datetime1">
              <a:rPr lang="it-IT">
                <a:solidFill>
                  <a:prstClr val="black">
                    <a:tint val="75000"/>
                  </a:prstClr>
                </a:solidFill>
                <a:latin typeface="Karla"/>
              </a:rPr>
              <a:pPr defTabSz="503972"/>
              <a:t>03/07/2021</a:t>
            </a:fld>
            <a:endParaRPr lang="it-IT" dirty="0">
              <a:solidFill>
                <a:prstClr val="black">
                  <a:tint val="75000"/>
                </a:prstClr>
              </a:solidFill>
              <a:latin typeface="Karla"/>
            </a:endParaRPr>
          </a:p>
        </p:txBody>
      </p:sp>
      <p:sp>
        <p:nvSpPr>
          <p:cNvPr id="6" name="Segnaposto testo 5">
            <a:extLst>
              <a:ext uri="{FF2B5EF4-FFF2-40B4-BE49-F238E27FC236}">
                <a16:creationId xmlns:a16="http://schemas.microsoft.com/office/drawing/2014/main" id="{8F439E02-3AB1-4A2D-9C85-C822149C83A2}"/>
              </a:ext>
            </a:extLst>
          </p:cNvPr>
          <p:cNvSpPr>
            <a:spLocks noGrp="1"/>
          </p:cNvSpPr>
          <p:nvPr>
            <p:ph type="body" sz="quarter" idx="13"/>
          </p:nvPr>
        </p:nvSpPr>
        <p:spPr>
          <a:xfrm>
            <a:off x="693499" y="1609930"/>
            <a:ext cx="8693626" cy="5151676"/>
          </a:xfrm>
        </p:spPr>
        <p:txBody>
          <a:bodyPr>
            <a:normAutofit/>
          </a:bodyPr>
          <a:lstStyle/>
          <a:p>
            <a:pPr algn="just"/>
            <a:r>
              <a:rPr lang="it-IT" sz="2205" dirty="0"/>
              <a:t>Un gesto multi-touch avviene quando più puntatori (dita) toccano lo schermo contemporaneamente. </a:t>
            </a:r>
          </a:p>
          <a:p>
            <a:pPr algn="just"/>
            <a:r>
              <a:rPr lang="it-IT" sz="2205" dirty="0"/>
              <a:t>Il sistema genera i seguenti eventi di tocco:</a:t>
            </a:r>
          </a:p>
          <a:p>
            <a:pPr lvl="1" algn="just"/>
            <a:r>
              <a:rPr lang="it-IT" sz="2205" dirty="0">
                <a:latin typeface="Courier New" panose="02070309020205020404" pitchFamily="49" charset="0"/>
                <a:cs typeface="Courier New" panose="02070309020205020404" pitchFamily="49" charset="0"/>
              </a:rPr>
              <a:t>ACTION_DOWN</a:t>
            </a:r>
          </a:p>
          <a:p>
            <a:pPr lvl="1" algn="just"/>
            <a:r>
              <a:rPr lang="it-IT" sz="2205" dirty="0">
                <a:latin typeface="Courier New" panose="02070309020205020404" pitchFamily="49" charset="0"/>
                <a:cs typeface="Courier New" panose="02070309020205020404" pitchFamily="49" charset="0"/>
              </a:rPr>
              <a:t>ACTION_POINTER_DOWN</a:t>
            </a:r>
          </a:p>
          <a:p>
            <a:pPr lvl="1" algn="just"/>
            <a:r>
              <a:rPr lang="it-IT" sz="2205" dirty="0">
                <a:latin typeface="Courier New" panose="02070309020205020404" pitchFamily="49" charset="0"/>
                <a:cs typeface="Courier New" panose="02070309020205020404" pitchFamily="49" charset="0"/>
              </a:rPr>
              <a:t>ACTION_MOVE</a:t>
            </a:r>
          </a:p>
          <a:p>
            <a:pPr lvl="1" algn="just"/>
            <a:r>
              <a:rPr lang="it-IT" sz="2205" dirty="0">
                <a:latin typeface="Courier New" panose="02070309020205020404" pitchFamily="49" charset="0"/>
                <a:cs typeface="Courier New" panose="02070309020205020404" pitchFamily="49" charset="0"/>
              </a:rPr>
              <a:t>ACTION_POINTER_UP</a:t>
            </a:r>
          </a:p>
          <a:p>
            <a:pPr lvl="1" algn="just"/>
            <a:r>
              <a:rPr lang="it-IT" sz="2205" dirty="0">
                <a:latin typeface="Courier New" panose="02070309020205020404" pitchFamily="49" charset="0"/>
                <a:cs typeface="Courier New" panose="02070309020205020404" pitchFamily="49" charset="0"/>
              </a:rPr>
              <a:t>ACTION_UP</a:t>
            </a:r>
          </a:p>
          <a:p>
            <a:pPr marL="0" indent="0">
              <a:buNone/>
            </a:pPr>
            <a:endParaRPr lang="it-IT" sz="2425" dirty="0"/>
          </a:p>
          <a:p>
            <a:endParaRPr lang="it-IT" sz="2425" dirty="0"/>
          </a:p>
        </p:txBody>
      </p:sp>
    </p:spTree>
    <p:extLst>
      <p:ext uri="{BB962C8B-B14F-4D97-AF65-F5344CB8AC3E}">
        <p14:creationId xmlns:p14="http://schemas.microsoft.com/office/powerpoint/2010/main" val="17602571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1B69E5A-AA4D-43BD-9E2A-2099F151706B}"/>
              </a:ext>
            </a:extLst>
          </p:cNvPr>
          <p:cNvSpPr>
            <a:spLocks noGrp="1"/>
          </p:cNvSpPr>
          <p:nvPr>
            <p:ph type="title"/>
          </p:nvPr>
        </p:nvSpPr>
        <p:spPr/>
        <p:txBody>
          <a:bodyPr/>
          <a:lstStyle/>
          <a:p>
            <a:r>
              <a:rPr lang="it-IT" dirty="0"/>
              <a:t>Gesti multi-touch - 2</a:t>
            </a:r>
          </a:p>
        </p:txBody>
      </p:sp>
      <p:sp>
        <p:nvSpPr>
          <p:cNvPr id="3" name="Segnaposto piè di pagina 2">
            <a:extLst>
              <a:ext uri="{FF2B5EF4-FFF2-40B4-BE49-F238E27FC236}">
                <a16:creationId xmlns:a16="http://schemas.microsoft.com/office/drawing/2014/main" id="{5F240A5E-63F8-46EB-8961-842D125FF8FC}"/>
              </a:ext>
            </a:extLst>
          </p:cNvPr>
          <p:cNvSpPr>
            <a:spLocks noGrp="1"/>
          </p:cNvSpPr>
          <p:nvPr>
            <p:ph type="ftr" sz="quarter" idx="11"/>
          </p:nvPr>
        </p:nvSpPr>
        <p:spPr/>
        <p:txBody>
          <a:bodyPr/>
          <a:lstStyle/>
          <a:p>
            <a:pPr defTabSz="503972"/>
            <a:r>
              <a:rPr lang="it-IT">
                <a:solidFill>
                  <a:prstClr val="black">
                    <a:tint val="75000"/>
                  </a:prstClr>
                </a:solidFill>
                <a:latin typeface="Karla"/>
              </a:rPr>
              <a:t>Mobile Programming 2021</a:t>
            </a:r>
            <a:endParaRPr lang="it-IT" dirty="0">
              <a:solidFill>
                <a:prstClr val="black">
                  <a:tint val="75000"/>
                </a:prstClr>
              </a:solidFill>
              <a:latin typeface="Karla"/>
            </a:endParaRPr>
          </a:p>
        </p:txBody>
      </p:sp>
      <p:sp>
        <p:nvSpPr>
          <p:cNvPr id="4" name="Segnaposto numero diapositiva 3">
            <a:extLst>
              <a:ext uri="{FF2B5EF4-FFF2-40B4-BE49-F238E27FC236}">
                <a16:creationId xmlns:a16="http://schemas.microsoft.com/office/drawing/2014/main" id="{B685C217-D6B0-4495-ADCB-E6A4B05E4ADB}"/>
              </a:ext>
            </a:extLst>
          </p:cNvPr>
          <p:cNvSpPr>
            <a:spLocks noGrp="1"/>
          </p:cNvSpPr>
          <p:nvPr>
            <p:ph type="sldNum" sz="quarter" idx="12"/>
          </p:nvPr>
        </p:nvSpPr>
        <p:spPr/>
        <p:txBody>
          <a:bodyPr/>
          <a:lstStyle/>
          <a:p>
            <a:pPr defTabSz="503972"/>
            <a:fld id="{645066F0-4D30-4799-9F72-EBBB480C828E}" type="slidenum">
              <a:rPr lang="it-IT">
                <a:solidFill>
                  <a:prstClr val="black">
                    <a:tint val="75000"/>
                  </a:prstClr>
                </a:solidFill>
                <a:latin typeface="Karla"/>
              </a:rPr>
              <a:pPr defTabSz="503972"/>
              <a:t>22</a:t>
            </a:fld>
            <a:endParaRPr lang="it-IT">
              <a:solidFill>
                <a:prstClr val="black">
                  <a:tint val="75000"/>
                </a:prstClr>
              </a:solidFill>
              <a:latin typeface="Karla"/>
            </a:endParaRPr>
          </a:p>
        </p:txBody>
      </p:sp>
      <p:sp>
        <p:nvSpPr>
          <p:cNvPr id="5" name="Segnaposto data 4">
            <a:extLst>
              <a:ext uri="{FF2B5EF4-FFF2-40B4-BE49-F238E27FC236}">
                <a16:creationId xmlns:a16="http://schemas.microsoft.com/office/drawing/2014/main" id="{ED0193C9-D4E9-4DCC-9D74-1CEC1651A06A}"/>
              </a:ext>
            </a:extLst>
          </p:cNvPr>
          <p:cNvSpPr>
            <a:spLocks noGrp="1"/>
          </p:cNvSpPr>
          <p:nvPr>
            <p:ph type="dt" sz="half" idx="10"/>
          </p:nvPr>
        </p:nvSpPr>
        <p:spPr/>
        <p:txBody>
          <a:bodyPr/>
          <a:lstStyle/>
          <a:p>
            <a:pPr defTabSz="503972"/>
            <a:fld id="{B676431C-B002-4165-B42A-0E7F7930A3D2}" type="datetime1">
              <a:rPr lang="it-IT">
                <a:solidFill>
                  <a:prstClr val="black">
                    <a:tint val="75000"/>
                  </a:prstClr>
                </a:solidFill>
                <a:latin typeface="Karla"/>
              </a:rPr>
              <a:pPr defTabSz="503972"/>
              <a:t>03/07/2021</a:t>
            </a:fld>
            <a:endParaRPr lang="it-IT" dirty="0">
              <a:solidFill>
                <a:prstClr val="black">
                  <a:tint val="75000"/>
                </a:prstClr>
              </a:solidFill>
              <a:latin typeface="Karla"/>
            </a:endParaRPr>
          </a:p>
        </p:txBody>
      </p:sp>
      <p:sp>
        <p:nvSpPr>
          <p:cNvPr id="6" name="Segnaposto testo 5">
            <a:extLst>
              <a:ext uri="{FF2B5EF4-FFF2-40B4-BE49-F238E27FC236}">
                <a16:creationId xmlns:a16="http://schemas.microsoft.com/office/drawing/2014/main" id="{8F439E02-3AB1-4A2D-9C85-C822149C83A2}"/>
              </a:ext>
            </a:extLst>
          </p:cNvPr>
          <p:cNvSpPr>
            <a:spLocks noGrp="1"/>
          </p:cNvSpPr>
          <p:nvPr>
            <p:ph type="body" sz="quarter" idx="13"/>
          </p:nvPr>
        </p:nvSpPr>
        <p:spPr>
          <a:xfrm>
            <a:off x="693499" y="1609930"/>
            <a:ext cx="8693626" cy="5151676"/>
          </a:xfrm>
        </p:spPr>
        <p:txBody>
          <a:bodyPr>
            <a:normAutofit fontScale="92500"/>
          </a:bodyPr>
          <a:lstStyle/>
          <a:p>
            <a:pPr algn="just"/>
            <a:r>
              <a:rPr lang="it-IT" sz="2094" dirty="0"/>
              <a:t>Si tiene traccia dei singoli puntatori all’interno di un </a:t>
            </a:r>
            <a:r>
              <a:rPr lang="it-IT" sz="2094" dirty="0" err="1">
                <a:latin typeface="Courier New" panose="02070309020205020404" pitchFamily="49" charset="0"/>
                <a:cs typeface="Courier New" panose="02070309020205020404" pitchFamily="49" charset="0"/>
              </a:rPr>
              <a:t>MotionEvent</a:t>
            </a:r>
            <a:r>
              <a:rPr lang="it-IT" sz="2094" dirty="0"/>
              <a:t> tramite l’indice e l’ID di ogni puntatore:</a:t>
            </a:r>
          </a:p>
          <a:p>
            <a:pPr lvl="1" algn="just"/>
            <a:r>
              <a:rPr lang="it-IT" sz="2094" dirty="0"/>
              <a:t>Un </a:t>
            </a:r>
            <a:r>
              <a:rPr lang="it-IT" sz="2094" dirty="0" err="1"/>
              <a:t>MotionEvent</a:t>
            </a:r>
            <a:r>
              <a:rPr lang="it-IT" sz="2094" dirty="0"/>
              <a:t> memorizza in un array le informazioni su ogni puntatore. L’indice di un puntatore è la sua posizione all’interno di questo array e si ottiene chiamando il metodo </a:t>
            </a:r>
            <a:r>
              <a:rPr lang="it-IT" sz="2094" dirty="0" err="1">
                <a:latin typeface="Courier New" panose="02070309020205020404" pitchFamily="49" charset="0"/>
                <a:cs typeface="Courier New" panose="02070309020205020404" pitchFamily="49" charset="0"/>
              </a:rPr>
              <a:t>findPointerIndex</a:t>
            </a:r>
            <a:r>
              <a:rPr lang="it-IT" sz="2094" dirty="0">
                <a:latin typeface="Courier New" panose="02070309020205020404" pitchFamily="49" charset="0"/>
                <a:cs typeface="Courier New" panose="02070309020205020404" pitchFamily="49" charset="0"/>
              </a:rPr>
              <a:t>()</a:t>
            </a:r>
            <a:r>
              <a:rPr lang="it-IT" sz="2094" dirty="0"/>
              <a:t>.</a:t>
            </a:r>
          </a:p>
          <a:p>
            <a:pPr lvl="1" algn="just"/>
            <a:r>
              <a:rPr lang="it-IT" sz="2094" dirty="0"/>
              <a:t>Ogni puntatore ha anche un ID che rimane persistente tra gli eventi di tocco (finché il puntatore è attivo) per consentire il rilevamento di un singolo puntatore sull’intero gesto. L’ID si ottiene con il metodo </a:t>
            </a:r>
            <a:r>
              <a:rPr lang="it-IT" sz="2094" dirty="0" err="1">
                <a:latin typeface="Courier New" panose="02070309020205020404" pitchFamily="49" charset="0"/>
                <a:cs typeface="Courier New" panose="02070309020205020404" pitchFamily="49" charset="0"/>
              </a:rPr>
              <a:t>getPointerID</a:t>
            </a:r>
            <a:r>
              <a:rPr lang="it-IT" sz="2094" dirty="0">
                <a:latin typeface="Courier New" panose="02070309020205020404" pitchFamily="49" charset="0"/>
                <a:cs typeface="Courier New" panose="02070309020205020404" pitchFamily="49" charset="0"/>
              </a:rPr>
              <a:t>()</a:t>
            </a:r>
            <a:r>
              <a:rPr lang="it-IT" sz="2094" dirty="0"/>
              <a:t>.</a:t>
            </a:r>
          </a:p>
          <a:p>
            <a:pPr algn="just"/>
            <a:r>
              <a:rPr lang="it-IT" sz="2094" dirty="0"/>
              <a:t>Per recuperare l’azione di un file </a:t>
            </a:r>
            <a:r>
              <a:rPr lang="it-IT" sz="2094" dirty="0" err="1">
                <a:latin typeface="Courier New" panose="02070309020205020404" pitchFamily="49" charset="0"/>
                <a:cs typeface="Courier New" panose="02070309020205020404" pitchFamily="49" charset="0"/>
              </a:rPr>
              <a:t>MotionEvent</a:t>
            </a:r>
            <a:r>
              <a:rPr lang="it-IT" sz="2094" dirty="0"/>
              <a:t> usare il metodo </a:t>
            </a:r>
            <a:r>
              <a:rPr lang="it-IT" sz="2094" dirty="0" err="1">
                <a:latin typeface="Courier New" panose="02070309020205020404" pitchFamily="49" charset="0"/>
                <a:cs typeface="Courier New" panose="02070309020205020404" pitchFamily="49" charset="0"/>
              </a:rPr>
              <a:t>getActionMasked</a:t>
            </a:r>
            <a:r>
              <a:rPr lang="it-IT" sz="2094" dirty="0">
                <a:latin typeface="Courier New" panose="02070309020205020404" pitchFamily="49" charset="0"/>
                <a:cs typeface="Courier New" panose="02070309020205020404" pitchFamily="49" charset="0"/>
              </a:rPr>
              <a:t>()</a:t>
            </a:r>
            <a:r>
              <a:rPr lang="it-IT" sz="2094" dirty="0"/>
              <a:t>, progettato per funzionare con più puntatori. Tale metodo restituisce l’azione mascherata eseguita senza includere i bit dell’indice del puntatore. Per recuperare l’indice del puntatore associato all’azione usare il metodo </a:t>
            </a:r>
            <a:r>
              <a:rPr lang="it-IT" sz="2094" dirty="0" err="1">
                <a:latin typeface="Courier New" panose="02070309020205020404" pitchFamily="49" charset="0"/>
                <a:cs typeface="Courier New" panose="02070309020205020404" pitchFamily="49" charset="0"/>
              </a:rPr>
              <a:t>getActionIndex</a:t>
            </a:r>
            <a:r>
              <a:rPr lang="it-IT" sz="2094" dirty="0">
                <a:latin typeface="Courier New" panose="02070309020205020404" pitchFamily="49" charset="0"/>
                <a:cs typeface="Courier New" panose="02070309020205020404" pitchFamily="49" charset="0"/>
              </a:rPr>
              <a:t>()</a:t>
            </a:r>
            <a:r>
              <a:rPr lang="it-IT" sz="2094" dirty="0"/>
              <a:t>.</a:t>
            </a:r>
          </a:p>
        </p:txBody>
      </p:sp>
    </p:spTree>
    <p:extLst>
      <p:ext uri="{BB962C8B-B14F-4D97-AF65-F5344CB8AC3E}">
        <p14:creationId xmlns:p14="http://schemas.microsoft.com/office/powerpoint/2010/main" val="3459199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770CC22-AE58-4C5A-815E-43F7B62807AD}"/>
              </a:ext>
            </a:extLst>
          </p:cNvPr>
          <p:cNvSpPr>
            <a:spLocks noGrp="1"/>
          </p:cNvSpPr>
          <p:nvPr>
            <p:ph type="title"/>
          </p:nvPr>
        </p:nvSpPr>
        <p:spPr/>
        <p:txBody>
          <a:bodyPr/>
          <a:lstStyle/>
          <a:p>
            <a:r>
              <a:rPr lang="it-IT" dirty="0"/>
              <a:t>Trascinare e ridimensionare</a:t>
            </a:r>
          </a:p>
        </p:txBody>
      </p:sp>
      <p:sp>
        <p:nvSpPr>
          <p:cNvPr id="3" name="Segnaposto piè di pagina 2">
            <a:extLst>
              <a:ext uri="{FF2B5EF4-FFF2-40B4-BE49-F238E27FC236}">
                <a16:creationId xmlns:a16="http://schemas.microsoft.com/office/drawing/2014/main" id="{23A7AC6F-9853-4BF9-B818-33F12AEEB557}"/>
              </a:ext>
            </a:extLst>
          </p:cNvPr>
          <p:cNvSpPr>
            <a:spLocks noGrp="1"/>
          </p:cNvSpPr>
          <p:nvPr>
            <p:ph type="ftr" sz="quarter" idx="11"/>
          </p:nvPr>
        </p:nvSpPr>
        <p:spPr/>
        <p:txBody>
          <a:bodyPr/>
          <a:lstStyle/>
          <a:p>
            <a:pPr defTabSz="503972"/>
            <a:r>
              <a:rPr lang="it-IT">
                <a:solidFill>
                  <a:prstClr val="black">
                    <a:tint val="75000"/>
                  </a:prstClr>
                </a:solidFill>
                <a:latin typeface="Karla"/>
              </a:rPr>
              <a:t>Mobile Programming 2021</a:t>
            </a:r>
            <a:endParaRPr lang="it-IT" dirty="0">
              <a:solidFill>
                <a:prstClr val="black">
                  <a:tint val="75000"/>
                </a:prstClr>
              </a:solidFill>
              <a:latin typeface="Karla"/>
            </a:endParaRPr>
          </a:p>
        </p:txBody>
      </p:sp>
      <p:sp>
        <p:nvSpPr>
          <p:cNvPr id="4" name="Segnaposto numero diapositiva 3">
            <a:extLst>
              <a:ext uri="{FF2B5EF4-FFF2-40B4-BE49-F238E27FC236}">
                <a16:creationId xmlns:a16="http://schemas.microsoft.com/office/drawing/2014/main" id="{3B925AAE-2A83-4CEE-9203-FC349DDA4AA0}"/>
              </a:ext>
            </a:extLst>
          </p:cNvPr>
          <p:cNvSpPr>
            <a:spLocks noGrp="1"/>
          </p:cNvSpPr>
          <p:nvPr>
            <p:ph type="sldNum" sz="quarter" idx="12"/>
          </p:nvPr>
        </p:nvSpPr>
        <p:spPr/>
        <p:txBody>
          <a:bodyPr/>
          <a:lstStyle/>
          <a:p>
            <a:pPr defTabSz="503972"/>
            <a:fld id="{645066F0-4D30-4799-9F72-EBBB480C828E}" type="slidenum">
              <a:rPr lang="it-IT">
                <a:solidFill>
                  <a:prstClr val="black">
                    <a:tint val="75000"/>
                  </a:prstClr>
                </a:solidFill>
                <a:latin typeface="Karla"/>
              </a:rPr>
              <a:pPr defTabSz="503972"/>
              <a:t>23</a:t>
            </a:fld>
            <a:endParaRPr lang="it-IT">
              <a:solidFill>
                <a:prstClr val="black">
                  <a:tint val="75000"/>
                </a:prstClr>
              </a:solidFill>
              <a:latin typeface="Karla"/>
            </a:endParaRPr>
          </a:p>
        </p:txBody>
      </p:sp>
      <p:sp>
        <p:nvSpPr>
          <p:cNvPr id="5" name="Segnaposto data 4">
            <a:extLst>
              <a:ext uri="{FF2B5EF4-FFF2-40B4-BE49-F238E27FC236}">
                <a16:creationId xmlns:a16="http://schemas.microsoft.com/office/drawing/2014/main" id="{8D17456E-A9C2-4995-BE1D-237B259FE033}"/>
              </a:ext>
            </a:extLst>
          </p:cNvPr>
          <p:cNvSpPr>
            <a:spLocks noGrp="1"/>
          </p:cNvSpPr>
          <p:nvPr>
            <p:ph type="dt" sz="half" idx="10"/>
          </p:nvPr>
        </p:nvSpPr>
        <p:spPr/>
        <p:txBody>
          <a:bodyPr/>
          <a:lstStyle/>
          <a:p>
            <a:pPr defTabSz="503972"/>
            <a:fld id="{B676431C-B002-4165-B42A-0E7F7930A3D2}" type="datetime1">
              <a:rPr lang="it-IT">
                <a:solidFill>
                  <a:prstClr val="black">
                    <a:tint val="75000"/>
                  </a:prstClr>
                </a:solidFill>
                <a:latin typeface="Karla"/>
              </a:rPr>
              <a:pPr defTabSz="503972"/>
              <a:t>03/07/2021</a:t>
            </a:fld>
            <a:endParaRPr lang="it-IT" dirty="0">
              <a:solidFill>
                <a:prstClr val="black">
                  <a:tint val="75000"/>
                </a:prstClr>
              </a:solidFill>
              <a:latin typeface="Karla"/>
            </a:endParaRPr>
          </a:p>
        </p:txBody>
      </p:sp>
      <p:sp>
        <p:nvSpPr>
          <p:cNvPr id="6" name="Segnaposto testo 5">
            <a:extLst>
              <a:ext uri="{FF2B5EF4-FFF2-40B4-BE49-F238E27FC236}">
                <a16:creationId xmlns:a16="http://schemas.microsoft.com/office/drawing/2014/main" id="{52D4CC80-5BA7-4524-B806-EBAC8488030B}"/>
              </a:ext>
            </a:extLst>
          </p:cNvPr>
          <p:cNvSpPr>
            <a:spLocks noGrp="1"/>
          </p:cNvSpPr>
          <p:nvPr>
            <p:ph type="body" sz="quarter" idx="13"/>
          </p:nvPr>
        </p:nvSpPr>
        <p:spPr>
          <a:xfrm>
            <a:off x="693499" y="1609930"/>
            <a:ext cx="8693626" cy="5151676"/>
          </a:xfrm>
        </p:spPr>
        <p:txBody>
          <a:bodyPr>
            <a:normAutofit fontScale="92500"/>
          </a:bodyPr>
          <a:lstStyle/>
          <a:p>
            <a:r>
              <a:rPr lang="it-IT" sz="2205" dirty="0"/>
              <a:t>In un'operazione di trascinamento (o scorrimento), l'app deve distinguere tra  puntatore (dito) originale e gli altri puntatori successivi (eventuali altre dita posizionate sullo schermo).</a:t>
            </a:r>
          </a:p>
          <a:p>
            <a:r>
              <a:rPr lang="it-IT" sz="2205" dirty="0"/>
              <a:t>A tale scopo l’app tiene traccia degli eventi </a:t>
            </a:r>
            <a:r>
              <a:rPr lang="it-IT" sz="2205" dirty="0">
                <a:latin typeface="Courier New" panose="02070309020205020404" pitchFamily="49" charset="0"/>
                <a:cs typeface="Courier New" panose="02070309020205020404" pitchFamily="49" charset="0"/>
              </a:rPr>
              <a:t>ACTION_POINTER_DOWN </a:t>
            </a:r>
            <a:r>
              <a:rPr lang="it-IT" sz="2205" dirty="0"/>
              <a:t>e </a:t>
            </a:r>
            <a:r>
              <a:rPr lang="it-IT" sz="2205" dirty="0">
                <a:latin typeface="Courier New" panose="02070309020205020404" pitchFamily="49" charset="0"/>
                <a:cs typeface="Courier New" panose="02070309020205020404" pitchFamily="49" charset="0"/>
              </a:rPr>
              <a:t>ACTION_POINTER_UP</a:t>
            </a:r>
            <a:r>
              <a:rPr lang="it-IT" sz="2205" dirty="0"/>
              <a:t>, che vengono passati al </a:t>
            </a:r>
            <a:r>
              <a:rPr lang="it-IT" sz="2205" dirty="0" err="1"/>
              <a:t>callback</a:t>
            </a:r>
            <a:r>
              <a:rPr lang="it-IT" sz="2205" dirty="0"/>
              <a:t> </a:t>
            </a:r>
            <a:r>
              <a:rPr lang="it-IT" sz="2205" dirty="0" err="1">
                <a:latin typeface="Courier New" panose="02070309020205020404" pitchFamily="49" charset="0"/>
                <a:cs typeface="Courier New" panose="02070309020205020404" pitchFamily="49" charset="0"/>
              </a:rPr>
              <a:t>onTouchEvent</a:t>
            </a:r>
            <a:r>
              <a:rPr lang="it-IT" sz="2205" dirty="0">
                <a:latin typeface="Courier New" panose="02070309020205020404" pitchFamily="49" charset="0"/>
                <a:cs typeface="Courier New" panose="02070309020205020404" pitchFamily="49" charset="0"/>
              </a:rPr>
              <a:t>() </a:t>
            </a:r>
            <a:r>
              <a:rPr lang="it-IT" sz="2205" dirty="0"/>
              <a:t>ogni volta che un puntatore secondario va verso il basso o verso l’alto.</a:t>
            </a:r>
          </a:p>
          <a:p>
            <a:r>
              <a:rPr lang="it-IT" sz="2205" dirty="0"/>
              <a:t>Per operazioni di ridimensionamento Android fornisce </a:t>
            </a:r>
            <a:r>
              <a:rPr lang="it-IT" sz="2205" dirty="0" err="1">
                <a:latin typeface="Courier New" panose="02070309020205020404" pitchFamily="49" charset="0"/>
                <a:cs typeface="Courier New" panose="02070309020205020404" pitchFamily="49" charset="0"/>
              </a:rPr>
              <a:t>ScaleGestureDetector</a:t>
            </a:r>
            <a:r>
              <a:rPr lang="it-IT" sz="2205" dirty="0"/>
              <a:t>, che può essere utilizzato insieme a </a:t>
            </a:r>
            <a:r>
              <a:rPr lang="it-IT" sz="2205" dirty="0" err="1">
                <a:latin typeface="Courier New" panose="02070309020205020404" pitchFamily="49" charset="0"/>
                <a:cs typeface="Courier New" panose="02070309020205020404" pitchFamily="49" charset="0"/>
              </a:rPr>
              <a:t>GestureDetector</a:t>
            </a:r>
            <a:r>
              <a:rPr lang="it-IT" sz="2205" dirty="0"/>
              <a:t> quando si desidera che una </a:t>
            </a:r>
            <a:r>
              <a:rPr lang="it-IT" sz="2205" dirty="0" err="1"/>
              <a:t>View</a:t>
            </a:r>
            <a:r>
              <a:rPr lang="it-IT" sz="2205" dirty="0"/>
              <a:t> riconosca gesti aggiuntivi.</a:t>
            </a:r>
          </a:p>
          <a:p>
            <a:r>
              <a:rPr lang="it-IT" sz="2205" dirty="0"/>
              <a:t>Per segnalare il rilevamento di eventi di gesto, </a:t>
            </a:r>
            <a:r>
              <a:rPr lang="it-IT" sz="2205" dirty="0" err="1">
                <a:latin typeface="Courier New" panose="02070309020205020404" pitchFamily="49" charset="0"/>
                <a:cs typeface="Courier New" panose="02070309020205020404" pitchFamily="49" charset="0"/>
              </a:rPr>
              <a:t>ScaleGestureDetector</a:t>
            </a:r>
            <a:r>
              <a:rPr lang="it-IT" sz="2205" dirty="0"/>
              <a:t> utilizza </a:t>
            </a:r>
            <a:r>
              <a:rPr lang="it-IT" sz="2205" dirty="0" err="1">
                <a:latin typeface="Courier New" panose="02070309020205020404" pitchFamily="49" charset="0"/>
                <a:cs typeface="Courier New" panose="02070309020205020404" pitchFamily="49" charset="0"/>
              </a:rPr>
              <a:t>ScaleGestureDetector.OnScaleGestureListener</a:t>
            </a:r>
            <a:r>
              <a:rPr lang="it-IT" sz="2205" dirty="0"/>
              <a:t>.</a:t>
            </a:r>
          </a:p>
        </p:txBody>
      </p:sp>
    </p:spTree>
    <p:extLst>
      <p:ext uri="{BB962C8B-B14F-4D97-AF65-F5344CB8AC3E}">
        <p14:creationId xmlns:p14="http://schemas.microsoft.com/office/powerpoint/2010/main" val="12407871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A842616-4541-4478-9A37-88D28664257C}"/>
              </a:ext>
            </a:extLst>
          </p:cNvPr>
          <p:cNvSpPr>
            <a:spLocks noGrp="1"/>
          </p:cNvSpPr>
          <p:nvPr>
            <p:ph type="title"/>
          </p:nvPr>
        </p:nvSpPr>
        <p:spPr/>
        <p:txBody>
          <a:bodyPr/>
          <a:lstStyle/>
          <a:p>
            <a:r>
              <a:rPr lang="it-IT" dirty="0">
                <a:ea typeface="+mj-lt"/>
                <a:cs typeface="+mj-lt"/>
              </a:rPr>
              <a:t>Intercettare eventi di tocco</a:t>
            </a:r>
          </a:p>
        </p:txBody>
      </p:sp>
      <p:sp>
        <p:nvSpPr>
          <p:cNvPr id="3" name="Segnaposto piè di pagina 2">
            <a:extLst>
              <a:ext uri="{FF2B5EF4-FFF2-40B4-BE49-F238E27FC236}">
                <a16:creationId xmlns:a16="http://schemas.microsoft.com/office/drawing/2014/main" id="{08F14996-4066-45DD-A862-6A3F3944C518}"/>
              </a:ext>
            </a:extLst>
          </p:cNvPr>
          <p:cNvSpPr>
            <a:spLocks noGrp="1"/>
          </p:cNvSpPr>
          <p:nvPr>
            <p:ph type="ftr" sz="quarter" idx="11"/>
          </p:nvPr>
        </p:nvSpPr>
        <p:spPr/>
        <p:txBody>
          <a:bodyPr/>
          <a:lstStyle/>
          <a:p>
            <a:pPr defTabSz="503972"/>
            <a:r>
              <a:rPr lang="it-IT" dirty="0">
                <a:solidFill>
                  <a:prstClr val="black">
                    <a:tint val="75000"/>
                  </a:prstClr>
                </a:solidFill>
                <a:latin typeface="Karla"/>
              </a:rPr>
              <a:t>Mobile Programming 2021</a:t>
            </a:r>
          </a:p>
        </p:txBody>
      </p:sp>
      <p:sp>
        <p:nvSpPr>
          <p:cNvPr id="4" name="Segnaposto numero diapositiva 3">
            <a:extLst>
              <a:ext uri="{FF2B5EF4-FFF2-40B4-BE49-F238E27FC236}">
                <a16:creationId xmlns:a16="http://schemas.microsoft.com/office/drawing/2014/main" id="{7503D93B-9E52-4913-A277-9C828BB0C707}"/>
              </a:ext>
            </a:extLst>
          </p:cNvPr>
          <p:cNvSpPr>
            <a:spLocks noGrp="1"/>
          </p:cNvSpPr>
          <p:nvPr>
            <p:ph type="sldNum" sz="quarter" idx="12"/>
          </p:nvPr>
        </p:nvSpPr>
        <p:spPr/>
        <p:txBody>
          <a:bodyPr/>
          <a:lstStyle/>
          <a:p>
            <a:pPr defTabSz="503972"/>
            <a:fld id="{645066F0-4D30-4799-9F72-EBBB480C828E}" type="slidenum">
              <a:rPr lang="it-IT">
                <a:solidFill>
                  <a:prstClr val="black">
                    <a:tint val="75000"/>
                  </a:prstClr>
                </a:solidFill>
                <a:latin typeface="Karla"/>
              </a:rPr>
              <a:pPr defTabSz="503972"/>
              <a:t>24</a:t>
            </a:fld>
            <a:endParaRPr lang="it-IT">
              <a:solidFill>
                <a:prstClr val="black">
                  <a:tint val="75000"/>
                </a:prstClr>
              </a:solidFill>
              <a:latin typeface="Karla"/>
            </a:endParaRPr>
          </a:p>
        </p:txBody>
      </p:sp>
      <p:sp>
        <p:nvSpPr>
          <p:cNvPr id="5" name="Segnaposto data 4">
            <a:extLst>
              <a:ext uri="{FF2B5EF4-FFF2-40B4-BE49-F238E27FC236}">
                <a16:creationId xmlns:a16="http://schemas.microsoft.com/office/drawing/2014/main" id="{48C54FF7-F3D2-44A5-9800-1EA000E4EE26}"/>
              </a:ext>
            </a:extLst>
          </p:cNvPr>
          <p:cNvSpPr>
            <a:spLocks noGrp="1"/>
          </p:cNvSpPr>
          <p:nvPr>
            <p:ph type="dt" sz="half" idx="10"/>
          </p:nvPr>
        </p:nvSpPr>
        <p:spPr/>
        <p:txBody>
          <a:bodyPr/>
          <a:lstStyle/>
          <a:p>
            <a:pPr defTabSz="503972"/>
            <a:fld id="{B676431C-B002-4165-B42A-0E7F7930A3D2}" type="datetime1">
              <a:rPr lang="it-IT">
                <a:solidFill>
                  <a:prstClr val="black">
                    <a:tint val="75000"/>
                  </a:prstClr>
                </a:solidFill>
                <a:latin typeface="Karla"/>
              </a:rPr>
              <a:pPr defTabSz="503972"/>
              <a:t>03/07/2021</a:t>
            </a:fld>
            <a:endParaRPr lang="it-IT" dirty="0">
              <a:solidFill>
                <a:prstClr val="black">
                  <a:tint val="75000"/>
                </a:prstClr>
              </a:solidFill>
              <a:latin typeface="Karla"/>
            </a:endParaRPr>
          </a:p>
        </p:txBody>
      </p:sp>
      <p:sp>
        <p:nvSpPr>
          <p:cNvPr id="6" name="Segnaposto testo 5">
            <a:extLst>
              <a:ext uri="{FF2B5EF4-FFF2-40B4-BE49-F238E27FC236}">
                <a16:creationId xmlns:a16="http://schemas.microsoft.com/office/drawing/2014/main" id="{9552509C-9746-4237-8DE8-DD8F2413A211}"/>
              </a:ext>
            </a:extLst>
          </p:cNvPr>
          <p:cNvSpPr>
            <a:spLocks noGrp="1"/>
          </p:cNvSpPr>
          <p:nvPr>
            <p:ph type="body" sz="quarter" idx="13"/>
          </p:nvPr>
        </p:nvSpPr>
        <p:spPr/>
        <p:txBody>
          <a:bodyPr vert="horz" lIns="100796" tIns="50398" rIns="100796" bIns="50398" rtlCol="0" anchor="t">
            <a:normAutofit fontScale="62500" lnSpcReduction="20000"/>
          </a:bodyPr>
          <a:lstStyle/>
          <a:p>
            <a:r>
              <a:rPr lang="it-IT" dirty="0" err="1">
                <a:ea typeface="+mn-lt"/>
                <a:cs typeface="+mn-lt"/>
              </a:rPr>
              <a:t>onInterceptTouchEvent</a:t>
            </a:r>
            <a:r>
              <a:rPr lang="it-IT" dirty="0">
                <a:ea typeface="+mn-lt"/>
                <a:cs typeface="+mn-lt"/>
              </a:rPr>
              <a:t>() viene chiamato ogni volta che viene rilevato un touch sulla superficie di un oggetto </a:t>
            </a:r>
            <a:r>
              <a:rPr lang="it-IT" dirty="0" err="1">
                <a:ea typeface="+mn-lt"/>
                <a:cs typeface="+mn-lt"/>
              </a:rPr>
              <a:t>ViewGroup</a:t>
            </a:r>
            <a:endParaRPr lang="it-IT" dirty="0">
              <a:ea typeface="+mn-lt"/>
              <a:cs typeface="+mn-lt"/>
            </a:endParaRPr>
          </a:p>
          <a:p>
            <a:pPr lvl="1"/>
            <a:r>
              <a:rPr lang="it-IT" dirty="0">
                <a:ea typeface="+mn-lt"/>
                <a:cs typeface="+mn-lt"/>
              </a:rPr>
              <a:t>se </a:t>
            </a:r>
            <a:r>
              <a:rPr lang="it-IT" dirty="0" err="1">
                <a:ea typeface="+mn-lt"/>
                <a:cs typeface="+mn-lt"/>
              </a:rPr>
              <a:t>onInterceptTouchEvent</a:t>
            </a:r>
            <a:r>
              <a:rPr lang="it-IT" dirty="0">
                <a:ea typeface="+mn-lt"/>
                <a:cs typeface="+mn-lt"/>
              </a:rPr>
              <a:t>() ritorna </a:t>
            </a:r>
            <a:r>
              <a:rPr lang="it-IT" dirty="0" err="1">
                <a:ea typeface="+mn-lt"/>
                <a:cs typeface="+mn-lt"/>
              </a:rPr>
              <a:t>true</a:t>
            </a:r>
            <a:r>
              <a:rPr lang="it-IT" dirty="0">
                <a:ea typeface="+mn-lt"/>
                <a:cs typeface="+mn-lt"/>
              </a:rPr>
              <a:t> l’oggetto </a:t>
            </a:r>
            <a:r>
              <a:rPr lang="it-IT" dirty="0" err="1">
                <a:ea typeface="+mn-lt"/>
                <a:cs typeface="+mn-lt"/>
              </a:rPr>
              <a:t>MotionEvent</a:t>
            </a:r>
            <a:r>
              <a:rPr lang="it-IT" dirty="0">
                <a:ea typeface="+mn-lt"/>
                <a:cs typeface="+mn-lt"/>
              </a:rPr>
              <a:t> viene intercettato e passato al metodo </a:t>
            </a:r>
            <a:r>
              <a:rPr lang="it-IT" dirty="0" err="1">
                <a:ea typeface="+mn-lt"/>
                <a:cs typeface="+mn-lt"/>
              </a:rPr>
              <a:t>onTouchEvent</a:t>
            </a:r>
            <a:r>
              <a:rPr lang="it-IT" dirty="0">
                <a:ea typeface="+mn-lt"/>
                <a:cs typeface="+mn-lt"/>
              </a:rPr>
              <a:t>() del padre. La visualizzazione figlio che gestiva gli eventi di tocco riceve un ACTION_CANCEL.</a:t>
            </a:r>
          </a:p>
          <a:p>
            <a:pPr lvl="1"/>
            <a:r>
              <a:rPr lang="it-IT" dirty="0">
                <a:ea typeface="+mn-lt"/>
                <a:cs typeface="+mn-lt"/>
              </a:rPr>
              <a:t>se </a:t>
            </a:r>
            <a:r>
              <a:rPr lang="it-IT" dirty="0" err="1">
                <a:ea typeface="+mn-lt"/>
                <a:cs typeface="+mn-lt"/>
              </a:rPr>
              <a:t>onInterceptTouchEvent</a:t>
            </a:r>
            <a:r>
              <a:rPr lang="it-IT" dirty="0">
                <a:ea typeface="+mn-lt"/>
                <a:cs typeface="+mn-lt"/>
              </a:rPr>
              <a:t>() ritorna false l’evento verrà inviato ai figli che lo gestiranno con i propri </a:t>
            </a:r>
            <a:r>
              <a:rPr lang="it-IT" dirty="0" err="1">
                <a:ea typeface="+mn-lt"/>
                <a:cs typeface="+mn-lt"/>
              </a:rPr>
              <a:t>onTouchEvent</a:t>
            </a:r>
            <a:r>
              <a:rPr lang="it-IT" dirty="0">
                <a:ea typeface="+mn-lt"/>
                <a:cs typeface="+mn-lt"/>
              </a:rPr>
              <a:t>().</a:t>
            </a:r>
          </a:p>
          <a:p>
            <a:r>
              <a:rPr lang="it-IT" dirty="0" err="1">
                <a:ea typeface="+mn-lt"/>
                <a:cs typeface="+mn-lt"/>
              </a:rPr>
              <a:t>ViewGroup</a:t>
            </a:r>
            <a:r>
              <a:rPr lang="it-IT" dirty="0">
                <a:ea typeface="+mn-lt"/>
                <a:cs typeface="+mn-lt"/>
              </a:rPr>
              <a:t> fornisce un metodo </a:t>
            </a:r>
            <a:r>
              <a:rPr lang="it-IT" dirty="0" err="1">
                <a:ea typeface="+mn-lt"/>
                <a:cs typeface="+mn-lt"/>
              </a:rPr>
              <a:t>requestDisallowInterceptTouchEvent</a:t>
            </a:r>
            <a:r>
              <a:rPr lang="it-IT" dirty="0">
                <a:ea typeface="+mn-lt"/>
                <a:cs typeface="+mn-lt"/>
              </a:rPr>
              <a:t>() che viene chiamato quando un figlio non desidera che l’elemento padre e i predecessori intercettino gli eventi di tocco con </a:t>
            </a:r>
            <a:r>
              <a:rPr lang="it-IT" dirty="0" err="1">
                <a:ea typeface="+mn-lt"/>
                <a:cs typeface="+mn-lt"/>
              </a:rPr>
              <a:t>onInterceptTouchEvent</a:t>
            </a:r>
            <a:r>
              <a:rPr lang="it-IT" dirty="0">
                <a:ea typeface="+mn-lt"/>
                <a:cs typeface="+mn-lt"/>
              </a:rPr>
              <a:t>().</a:t>
            </a:r>
          </a:p>
          <a:p>
            <a:r>
              <a:rPr lang="it-IT" dirty="0">
                <a:ea typeface="+mn-lt"/>
                <a:cs typeface="+mn-lt"/>
              </a:rPr>
              <a:t>Se una </a:t>
            </a:r>
            <a:r>
              <a:rPr lang="it-IT" dirty="0" err="1">
                <a:ea typeface="+mn-lt"/>
                <a:cs typeface="+mn-lt"/>
              </a:rPr>
              <a:t>ViewGroup</a:t>
            </a:r>
            <a:r>
              <a:rPr lang="it-IT" dirty="0">
                <a:ea typeface="+mn-lt"/>
                <a:cs typeface="+mn-lt"/>
              </a:rPr>
              <a:t> riceve un </a:t>
            </a:r>
            <a:r>
              <a:rPr lang="it-IT" dirty="0" err="1">
                <a:ea typeface="+mn-lt"/>
                <a:cs typeface="+mn-lt"/>
              </a:rPr>
              <a:t>MotionEvent</a:t>
            </a:r>
            <a:r>
              <a:rPr lang="it-IT" dirty="0">
                <a:ea typeface="+mn-lt"/>
                <a:cs typeface="+mn-lt"/>
              </a:rPr>
              <a:t> con un ACTION_OUTSIDE l’evento non verrà inviato ai figli per impostazione predefinita. (eseguire </a:t>
            </a:r>
            <a:r>
              <a:rPr lang="it-IT" dirty="0" err="1">
                <a:ea typeface="+mn-lt"/>
                <a:cs typeface="+mn-lt"/>
              </a:rPr>
              <a:t>override</a:t>
            </a:r>
            <a:r>
              <a:rPr lang="it-IT" dirty="0">
                <a:ea typeface="+mn-lt"/>
                <a:cs typeface="+mn-lt"/>
              </a:rPr>
              <a:t> del metodo </a:t>
            </a:r>
            <a:r>
              <a:rPr lang="it-IT" dirty="0" err="1">
                <a:ea typeface="+mn-lt"/>
                <a:cs typeface="+mn-lt"/>
              </a:rPr>
              <a:t>dispatchTouchEvent</a:t>
            </a:r>
            <a:r>
              <a:rPr lang="it-IT" dirty="0">
                <a:ea typeface="+mn-lt"/>
                <a:cs typeface="+mn-lt"/>
              </a:rPr>
              <a:t>(</a:t>
            </a:r>
            <a:r>
              <a:rPr lang="it-IT" dirty="0" err="1">
                <a:ea typeface="+mn-lt"/>
                <a:cs typeface="+mn-lt"/>
              </a:rPr>
              <a:t>MotionEvent</a:t>
            </a:r>
            <a:r>
              <a:rPr lang="it-IT" dirty="0">
                <a:ea typeface="+mn-lt"/>
                <a:cs typeface="+mn-lt"/>
              </a:rPr>
              <a:t>())</a:t>
            </a:r>
          </a:p>
          <a:p>
            <a:r>
              <a:rPr lang="it-IT" dirty="0">
                <a:ea typeface="+mn-lt"/>
                <a:cs typeface="+mn-lt"/>
              </a:rPr>
              <a:t>La classe </a:t>
            </a:r>
            <a:r>
              <a:rPr lang="it-IT" dirty="0" err="1">
                <a:ea typeface="+mn-lt"/>
                <a:cs typeface="+mn-lt"/>
              </a:rPr>
              <a:t>TouchDelegate</a:t>
            </a:r>
            <a:r>
              <a:rPr lang="it-IT" dirty="0">
                <a:ea typeface="+mn-lt"/>
                <a:cs typeface="+mn-lt"/>
              </a:rPr>
              <a:t> consente a un genitore di estendere l’area toccabile di una </a:t>
            </a:r>
            <a:r>
              <a:rPr lang="it-IT" dirty="0" err="1">
                <a:ea typeface="+mn-lt"/>
                <a:cs typeface="+mn-lt"/>
              </a:rPr>
              <a:t>view</a:t>
            </a:r>
            <a:r>
              <a:rPr lang="it-IT" dirty="0">
                <a:ea typeface="+mn-lt"/>
                <a:cs typeface="+mn-lt"/>
              </a:rPr>
              <a:t> figlio oltre i limiti della </a:t>
            </a:r>
            <a:r>
              <a:rPr lang="it-IT" dirty="0" err="1">
                <a:ea typeface="+mn-lt"/>
                <a:cs typeface="+mn-lt"/>
              </a:rPr>
              <a:t>view</a:t>
            </a:r>
            <a:r>
              <a:rPr lang="it-IT" dirty="0">
                <a:ea typeface="+mn-lt"/>
                <a:cs typeface="+mn-lt"/>
              </a:rPr>
              <a:t> figlio.</a:t>
            </a:r>
          </a:p>
        </p:txBody>
      </p:sp>
    </p:spTree>
    <p:extLst>
      <p:ext uri="{BB962C8B-B14F-4D97-AF65-F5344CB8AC3E}">
        <p14:creationId xmlns:p14="http://schemas.microsoft.com/office/powerpoint/2010/main" val="5309117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5018C18-3CD3-4DD3-B14D-F460F578C6E7}"/>
              </a:ext>
            </a:extLst>
          </p:cNvPr>
          <p:cNvSpPr>
            <a:spLocks noGrp="1"/>
          </p:cNvSpPr>
          <p:nvPr>
            <p:ph type="title"/>
          </p:nvPr>
        </p:nvSpPr>
        <p:spPr/>
        <p:txBody>
          <a:bodyPr/>
          <a:lstStyle/>
          <a:p>
            <a:r>
              <a:rPr lang="it-IT" dirty="0"/>
              <a:t>Esempio</a:t>
            </a:r>
          </a:p>
        </p:txBody>
      </p:sp>
      <p:sp>
        <p:nvSpPr>
          <p:cNvPr id="3" name="Segnaposto piè di pagina 2">
            <a:extLst>
              <a:ext uri="{FF2B5EF4-FFF2-40B4-BE49-F238E27FC236}">
                <a16:creationId xmlns:a16="http://schemas.microsoft.com/office/drawing/2014/main" id="{F5F9C0A5-9A5E-410A-8E7E-40AF44F87EFF}"/>
              </a:ext>
            </a:extLst>
          </p:cNvPr>
          <p:cNvSpPr>
            <a:spLocks noGrp="1"/>
          </p:cNvSpPr>
          <p:nvPr>
            <p:ph type="ftr" sz="quarter" idx="11"/>
          </p:nvPr>
        </p:nvSpPr>
        <p:spPr/>
        <p:txBody>
          <a:bodyPr/>
          <a:lstStyle/>
          <a:p>
            <a:r>
              <a:rPr lang="it-IT"/>
              <a:t>Mobile Programming 2021</a:t>
            </a:r>
            <a:endParaRPr lang="it-IT" dirty="0"/>
          </a:p>
        </p:txBody>
      </p:sp>
      <p:sp>
        <p:nvSpPr>
          <p:cNvPr id="4" name="Segnaposto numero diapositiva 3">
            <a:extLst>
              <a:ext uri="{FF2B5EF4-FFF2-40B4-BE49-F238E27FC236}">
                <a16:creationId xmlns:a16="http://schemas.microsoft.com/office/drawing/2014/main" id="{F0EB286D-D9DC-4BC9-BCF5-86D21B0DB441}"/>
              </a:ext>
            </a:extLst>
          </p:cNvPr>
          <p:cNvSpPr>
            <a:spLocks noGrp="1"/>
          </p:cNvSpPr>
          <p:nvPr>
            <p:ph type="sldNum" sz="quarter" idx="12"/>
          </p:nvPr>
        </p:nvSpPr>
        <p:spPr/>
        <p:txBody>
          <a:bodyPr/>
          <a:lstStyle/>
          <a:p>
            <a:fld id="{645066F0-4D30-4799-9F72-EBBB480C828E}" type="slidenum">
              <a:rPr lang="it-IT" smtClean="0"/>
              <a:t>25</a:t>
            </a:fld>
            <a:endParaRPr lang="it-IT"/>
          </a:p>
        </p:txBody>
      </p:sp>
      <p:sp>
        <p:nvSpPr>
          <p:cNvPr id="5" name="Segnaposto data 4">
            <a:extLst>
              <a:ext uri="{FF2B5EF4-FFF2-40B4-BE49-F238E27FC236}">
                <a16:creationId xmlns:a16="http://schemas.microsoft.com/office/drawing/2014/main" id="{DCC0267C-B8C8-4347-929C-0CC772DBAD2E}"/>
              </a:ext>
            </a:extLst>
          </p:cNvPr>
          <p:cNvSpPr>
            <a:spLocks noGrp="1"/>
          </p:cNvSpPr>
          <p:nvPr>
            <p:ph type="dt" sz="half" idx="10"/>
          </p:nvPr>
        </p:nvSpPr>
        <p:spPr/>
        <p:txBody>
          <a:bodyPr/>
          <a:lstStyle/>
          <a:p>
            <a:fld id="{B676431C-B002-4165-B42A-0E7F7930A3D2}" type="datetime1">
              <a:rPr lang="it-IT" smtClean="0"/>
              <a:t>03/07/2021</a:t>
            </a:fld>
            <a:endParaRPr lang="it-IT" dirty="0"/>
          </a:p>
        </p:txBody>
      </p:sp>
      <p:sp>
        <p:nvSpPr>
          <p:cNvPr id="6" name="Segnaposto testo 5">
            <a:extLst>
              <a:ext uri="{FF2B5EF4-FFF2-40B4-BE49-F238E27FC236}">
                <a16:creationId xmlns:a16="http://schemas.microsoft.com/office/drawing/2014/main" id="{F4EF1724-0228-4A2E-833C-79BF65EDECE6}"/>
              </a:ext>
            </a:extLst>
          </p:cNvPr>
          <p:cNvSpPr>
            <a:spLocks noGrp="1"/>
          </p:cNvSpPr>
          <p:nvPr>
            <p:ph type="body" sz="quarter" idx="13"/>
          </p:nvPr>
        </p:nvSpPr>
        <p:spPr/>
        <p:txBody>
          <a:bodyPr numCol="2">
            <a:noAutofit/>
          </a:bodyPr>
          <a:lstStyle/>
          <a:p>
            <a:pPr marL="0" indent="0">
              <a:buNone/>
            </a:pPr>
            <a:r>
              <a:rPr lang="it-IT" sz="1000" dirty="0">
                <a:solidFill>
                  <a:srgbClr val="3B78E7"/>
                </a:solidFill>
                <a:effectLst/>
                <a:latin typeface="Calibri" panose="020F0502020204030204" pitchFamily="34" charset="0"/>
                <a:ea typeface="Calibri" panose="020F0502020204030204" pitchFamily="34" charset="0"/>
                <a:cs typeface="Times New Roman" panose="02020603050405020304" pitchFamily="18" charset="0"/>
              </a:rPr>
              <a:t>class</a:t>
            </a:r>
            <a:r>
              <a:rPr lang="it-IT" sz="1000" dirty="0">
                <a:solidFill>
                  <a:srgbClr val="37474F"/>
                </a:solidFill>
                <a:effectLst/>
                <a:latin typeface="Calibri" panose="020F0502020204030204" pitchFamily="34" charset="0"/>
                <a:ea typeface="Calibri" panose="020F0502020204030204" pitchFamily="34" charset="0"/>
                <a:cs typeface="Times New Roman" panose="02020603050405020304" pitchFamily="18" charset="0"/>
              </a:rPr>
              <a:t> </a:t>
            </a:r>
            <a:r>
              <a:rPr lang="it-IT" sz="1000" dirty="0" err="1">
                <a:solidFill>
                  <a:srgbClr val="9C27B0"/>
                </a:solidFill>
                <a:effectLst/>
                <a:latin typeface="Calibri" panose="020F0502020204030204" pitchFamily="34" charset="0"/>
                <a:ea typeface="Calibri" panose="020F0502020204030204" pitchFamily="34" charset="0"/>
                <a:cs typeface="Times New Roman" panose="02020603050405020304" pitchFamily="18" charset="0"/>
              </a:rPr>
              <a:t>MyViewGroup</a:t>
            </a:r>
            <a:r>
              <a:rPr lang="it-IT" sz="1000" dirty="0">
                <a:solidFill>
                  <a:srgbClr val="37474F"/>
                </a:solidFill>
                <a:effectLst/>
                <a:latin typeface="Calibri" panose="020F0502020204030204" pitchFamily="34" charset="0"/>
                <a:ea typeface="Calibri" panose="020F0502020204030204" pitchFamily="34" charset="0"/>
                <a:cs typeface="Times New Roman" panose="02020603050405020304" pitchFamily="18" charset="0"/>
              </a:rPr>
              <a:t> </a:t>
            </a:r>
            <a:r>
              <a:rPr lang="it-IT" sz="1000" dirty="0">
                <a:solidFill>
                  <a:srgbClr val="C53929"/>
                </a:solidFill>
                <a:effectLst/>
                <a:latin typeface="Calibri" panose="020F0502020204030204" pitchFamily="34" charset="0"/>
                <a:ea typeface="Calibri" panose="020F0502020204030204" pitchFamily="34" charset="0"/>
                <a:cs typeface="Times New Roman" panose="02020603050405020304" pitchFamily="18" charset="0"/>
              </a:rPr>
              <a:t>@JvmOverloads</a:t>
            </a:r>
            <a:r>
              <a:rPr lang="it-IT" sz="1000" dirty="0">
                <a:solidFill>
                  <a:srgbClr val="37474F"/>
                </a:solidFill>
                <a:effectLst/>
                <a:latin typeface="Calibri" panose="020F0502020204030204" pitchFamily="34" charset="0"/>
                <a:ea typeface="Calibri" panose="020F0502020204030204" pitchFamily="34" charset="0"/>
                <a:cs typeface="Times New Roman" panose="02020603050405020304" pitchFamily="18" charset="0"/>
              </a:rPr>
              <a:t> </a:t>
            </a:r>
            <a:r>
              <a:rPr lang="it-IT" sz="1000" dirty="0" err="1">
                <a:solidFill>
                  <a:srgbClr val="3B78E7"/>
                </a:solidFill>
                <a:effectLst/>
                <a:latin typeface="Calibri" panose="020F0502020204030204" pitchFamily="34" charset="0"/>
                <a:ea typeface="Calibri" panose="020F0502020204030204" pitchFamily="34" charset="0"/>
                <a:cs typeface="Times New Roman" panose="02020603050405020304" pitchFamily="18" charset="0"/>
              </a:rPr>
              <a:t>constructor</a:t>
            </a:r>
            <a:r>
              <a:rPr lang="it-IT" sz="1000" dirty="0">
                <a:solidFill>
                  <a:srgbClr val="37474F"/>
                </a:solidFill>
                <a:effectLst/>
                <a:latin typeface="Calibri" panose="020F0502020204030204" pitchFamily="34" charset="0"/>
                <a:ea typeface="Calibri" panose="020F0502020204030204" pitchFamily="34" charset="0"/>
                <a:cs typeface="Times New Roman" panose="02020603050405020304" pitchFamily="18" charset="0"/>
              </a:rPr>
              <a:t>(</a:t>
            </a:r>
            <a:br>
              <a:rPr lang="it-IT" sz="1000" dirty="0">
                <a:solidFill>
                  <a:srgbClr val="37474F"/>
                </a:solidFill>
                <a:effectLst/>
                <a:latin typeface="Calibri" panose="020F0502020204030204" pitchFamily="34" charset="0"/>
                <a:ea typeface="Calibri" panose="020F0502020204030204" pitchFamily="34" charset="0"/>
                <a:cs typeface="Times New Roman" panose="02020603050405020304" pitchFamily="18" charset="0"/>
              </a:rPr>
            </a:br>
            <a:r>
              <a:rPr lang="it-IT" sz="1000" dirty="0">
                <a:solidFill>
                  <a:srgbClr val="37474F"/>
                </a:solidFill>
                <a:effectLst/>
                <a:latin typeface="Calibri" panose="020F0502020204030204" pitchFamily="34" charset="0"/>
                <a:ea typeface="Calibri" panose="020F0502020204030204" pitchFamily="34" charset="0"/>
                <a:cs typeface="Times New Roman" panose="02020603050405020304" pitchFamily="18" charset="0"/>
              </a:rPr>
              <a:t>        </a:t>
            </a:r>
            <a:r>
              <a:rPr lang="it-IT" sz="1000" dirty="0" err="1">
                <a:solidFill>
                  <a:srgbClr val="37474F"/>
                </a:solidFill>
                <a:effectLst/>
                <a:latin typeface="Calibri" panose="020F0502020204030204" pitchFamily="34" charset="0"/>
                <a:ea typeface="Calibri" panose="020F0502020204030204" pitchFamily="34" charset="0"/>
                <a:cs typeface="Times New Roman" panose="02020603050405020304" pitchFamily="18" charset="0"/>
              </a:rPr>
              <a:t>context</a:t>
            </a:r>
            <a:r>
              <a:rPr lang="it-IT" sz="1000" dirty="0">
                <a:solidFill>
                  <a:srgbClr val="37474F"/>
                </a:solidFill>
                <a:effectLst/>
                <a:latin typeface="Calibri" panose="020F0502020204030204" pitchFamily="34" charset="0"/>
                <a:ea typeface="Calibri" panose="020F0502020204030204" pitchFamily="34" charset="0"/>
                <a:cs typeface="Times New Roman" panose="02020603050405020304" pitchFamily="18" charset="0"/>
              </a:rPr>
              <a:t>: </a:t>
            </a:r>
            <a:r>
              <a:rPr lang="it-IT" sz="1000" dirty="0" err="1">
                <a:solidFill>
                  <a:srgbClr val="9C27B0"/>
                </a:solidFill>
                <a:effectLst/>
                <a:latin typeface="Calibri" panose="020F0502020204030204" pitchFamily="34" charset="0"/>
                <a:ea typeface="Calibri" panose="020F0502020204030204" pitchFamily="34" charset="0"/>
                <a:cs typeface="Times New Roman" panose="02020603050405020304" pitchFamily="18" charset="0"/>
              </a:rPr>
              <a:t>Context</a:t>
            </a:r>
            <a:r>
              <a:rPr lang="it-IT" sz="1000" dirty="0">
                <a:solidFill>
                  <a:srgbClr val="37474F"/>
                </a:solidFill>
                <a:effectLst/>
                <a:latin typeface="Calibri" panose="020F0502020204030204" pitchFamily="34" charset="0"/>
                <a:ea typeface="Calibri" panose="020F0502020204030204" pitchFamily="34" charset="0"/>
                <a:cs typeface="Times New Roman" panose="02020603050405020304" pitchFamily="18" charset="0"/>
              </a:rPr>
              <a:t>,</a:t>
            </a:r>
            <a:br>
              <a:rPr lang="it-IT" sz="1000" dirty="0">
                <a:solidFill>
                  <a:srgbClr val="37474F"/>
                </a:solidFill>
                <a:effectLst/>
                <a:latin typeface="Calibri" panose="020F0502020204030204" pitchFamily="34" charset="0"/>
                <a:ea typeface="Calibri" panose="020F0502020204030204" pitchFamily="34" charset="0"/>
                <a:cs typeface="Times New Roman" panose="02020603050405020304" pitchFamily="18" charset="0"/>
              </a:rPr>
            </a:br>
            <a:r>
              <a:rPr lang="it-IT" sz="1000" dirty="0">
                <a:solidFill>
                  <a:srgbClr val="37474F"/>
                </a:solidFill>
                <a:effectLst/>
                <a:latin typeface="Calibri" panose="020F0502020204030204" pitchFamily="34" charset="0"/>
                <a:ea typeface="Calibri" panose="020F0502020204030204" pitchFamily="34" charset="0"/>
                <a:cs typeface="Times New Roman" panose="02020603050405020304" pitchFamily="18" charset="0"/>
              </a:rPr>
              <a:t>        </a:t>
            </a:r>
            <a:r>
              <a:rPr lang="it-IT" sz="1000" dirty="0">
                <a:solidFill>
                  <a:srgbClr val="3B78E7"/>
                </a:solidFill>
                <a:effectLst/>
                <a:latin typeface="Calibri" panose="020F0502020204030204" pitchFamily="34" charset="0"/>
                <a:ea typeface="Calibri" panose="020F0502020204030204" pitchFamily="34" charset="0"/>
                <a:cs typeface="Times New Roman" panose="02020603050405020304" pitchFamily="18" charset="0"/>
              </a:rPr>
              <a:t>private</a:t>
            </a:r>
            <a:r>
              <a:rPr lang="it-IT" sz="1000" dirty="0">
                <a:solidFill>
                  <a:srgbClr val="37474F"/>
                </a:solidFill>
                <a:effectLst/>
                <a:latin typeface="Calibri" panose="020F0502020204030204" pitchFamily="34" charset="0"/>
                <a:ea typeface="Calibri" panose="020F0502020204030204" pitchFamily="34" charset="0"/>
                <a:cs typeface="Times New Roman" panose="02020603050405020304" pitchFamily="18" charset="0"/>
              </a:rPr>
              <a:t> </a:t>
            </a:r>
            <a:r>
              <a:rPr lang="it-IT" sz="1000" dirty="0">
                <a:solidFill>
                  <a:srgbClr val="3B78E7"/>
                </a:solidFill>
                <a:effectLst/>
                <a:latin typeface="Calibri" panose="020F0502020204030204" pitchFamily="34" charset="0"/>
                <a:ea typeface="Calibri" panose="020F0502020204030204" pitchFamily="34" charset="0"/>
                <a:cs typeface="Times New Roman" panose="02020603050405020304" pitchFamily="18" charset="0"/>
              </a:rPr>
              <a:t>val</a:t>
            </a:r>
            <a:r>
              <a:rPr lang="it-IT" sz="1000" dirty="0">
                <a:solidFill>
                  <a:srgbClr val="37474F"/>
                </a:solidFill>
                <a:effectLst/>
                <a:latin typeface="Calibri" panose="020F0502020204030204" pitchFamily="34" charset="0"/>
                <a:ea typeface="Calibri" panose="020F0502020204030204" pitchFamily="34" charset="0"/>
                <a:cs typeface="Times New Roman" panose="02020603050405020304" pitchFamily="18" charset="0"/>
              </a:rPr>
              <a:t> </a:t>
            </a:r>
            <a:r>
              <a:rPr lang="it-IT" sz="1000" dirty="0" err="1">
                <a:solidFill>
                  <a:srgbClr val="37474F"/>
                </a:solidFill>
                <a:effectLst/>
                <a:latin typeface="Calibri" panose="020F0502020204030204" pitchFamily="34" charset="0"/>
                <a:ea typeface="Calibri" panose="020F0502020204030204" pitchFamily="34" charset="0"/>
                <a:cs typeface="Times New Roman" panose="02020603050405020304" pitchFamily="18" charset="0"/>
              </a:rPr>
              <a:t>mTouchSlop</a:t>
            </a:r>
            <a:r>
              <a:rPr lang="it-IT" sz="1000" dirty="0">
                <a:solidFill>
                  <a:srgbClr val="37474F"/>
                </a:solidFill>
                <a:effectLst/>
                <a:latin typeface="Calibri" panose="020F0502020204030204" pitchFamily="34" charset="0"/>
                <a:ea typeface="Calibri" panose="020F0502020204030204" pitchFamily="34" charset="0"/>
                <a:cs typeface="Times New Roman" panose="02020603050405020304" pitchFamily="18" charset="0"/>
              </a:rPr>
              <a:t>: </a:t>
            </a:r>
            <a:r>
              <a:rPr lang="it-IT" sz="1000" dirty="0">
                <a:solidFill>
                  <a:srgbClr val="9C27B0"/>
                </a:solidFill>
                <a:effectLst/>
                <a:latin typeface="Calibri" panose="020F0502020204030204" pitchFamily="34" charset="0"/>
                <a:ea typeface="Calibri" panose="020F0502020204030204" pitchFamily="34" charset="0"/>
                <a:cs typeface="Times New Roman" panose="02020603050405020304" pitchFamily="18" charset="0"/>
              </a:rPr>
              <a:t>Int</a:t>
            </a:r>
            <a:r>
              <a:rPr lang="it-IT" sz="1000" dirty="0">
                <a:solidFill>
                  <a:srgbClr val="37474F"/>
                </a:solidFill>
                <a:effectLst/>
                <a:latin typeface="Calibri" panose="020F0502020204030204" pitchFamily="34" charset="0"/>
                <a:ea typeface="Calibri" panose="020F0502020204030204" pitchFamily="34" charset="0"/>
                <a:cs typeface="Times New Roman" panose="02020603050405020304" pitchFamily="18" charset="0"/>
              </a:rPr>
              <a:t> = </a:t>
            </a:r>
            <a:r>
              <a:rPr lang="it-IT" sz="1000" dirty="0" err="1">
                <a:solidFill>
                  <a:srgbClr val="9C27B0"/>
                </a:solidFill>
                <a:effectLst/>
                <a:latin typeface="Calibri" panose="020F0502020204030204" pitchFamily="34" charset="0"/>
                <a:ea typeface="Calibri" panose="020F0502020204030204" pitchFamily="34" charset="0"/>
                <a:cs typeface="Times New Roman" panose="02020603050405020304" pitchFamily="18" charset="0"/>
              </a:rPr>
              <a:t>ViewConfiguration</a:t>
            </a:r>
            <a:r>
              <a:rPr lang="it-IT" sz="1000" dirty="0" err="1">
                <a:solidFill>
                  <a:srgbClr val="37474F"/>
                </a:solidFill>
                <a:effectLst/>
                <a:latin typeface="Calibri" panose="020F0502020204030204" pitchFamily="34" charset="0"/>
                <a:ea typeface="Calibri" panose="020F0502020204030204" pitchFamily="34" charset="0"/>
                <a:cs typeface="Times New Roman" panose="02020603050405020304" pitchFamily="18" charset="0"/>
              </a:rPr>
              <a:t>.</a:t>
            </a:r>
            <a:r>
              <a:rPr lang="it-IT" sz="1000" dirty="0" err="1">
                <a:solidFill>
                  <a:srgbClr val="3B78E7"/>
                </a:solidFill>
                <a:effectLst/>
                <a:latin typeface="Calibri" panose="020F0502020204030204" pitchFamily="34" charset="0"/>
                <a:ea typeface="Calibri" panose="020F0502020204030204" pitchFamily="34" charset="0"/>
                <a:cs typeface="Times New Roman" panose="02020603050405020304" pitchFamily="18" charset="0"/>
              </a:rPr>
              <a:t>get</a:t>
            </a:r>
            <a:r>
              <a:rPr lang="it-IT" sz="1000" dirty="0">
                <a:solidFill>
                  <a:srgbClr val="37474F"/>
                </a:solidFill>
                <a:effectLst/>
                <a:latin typeface="Calibri" panose="020F0502020204030204" pitchFamily="34" charset="0"/>
                <a:ea typeface="Calibri" panose="020F0502020204030204" pitchFamily="34" charset="0"/>
                <a:cs typeface="Times New Roman" panose="02020603050405020304" pitchFamily="18" charset="0"/>
              </a:rPr>
              <a:t>(</a:t>
            </a:r>
            <a:r>
              <a:rPr lang="it-IT" sz="1000" dirty="0" err="1">
                <a:solidFill>
                  <a:srgbClr val="37474F"/>
                </a:solidFill>
                <a:effectLst/>
                <a:latin typeface="Calibri" panose="020F0502020204030204" pitchFamily="34" charset="0"/>
                <a:ea typeface="Calibri" panose="020F0502020204030204" pitchFamily="34" charset="0"/>
                <a:cs typeface="Times New Roman" panose="02020603050405020304" pitchFamily="18" charset="0"/>
              </a:rPr>
              <a:t>context</a:t>
            </a:r>
            <a:r>
              <a:rPr lang="it-IT" sz="1000" dirty="0">
                <a:solidFill>
                  <a:srgbClr val="37474F"/>
                </a:solidFill>
                <a:effectLst/>
                <a:latin typeface="Calibri" panose="020F0502020204030204" pitchFamily="34" charset="0"/>
                <a:ea typeface="Calibri" panose="020F0502020204030204" pitchFamily="34" charset="0"/>
                <a:cs typeface="Times New Roman" panose="02020603050405020304" pitchFamily="18" charset="0"/>
              </a:rPr>
              <a:t>).</a:t>
            </a:r>
            <a:r>
              <a:rPr lang="it-IT" sz="1000" dirty="0" err="1">
                <a:solidFill>
                  <a:srgbClr val="37474F"/>
                </a:solidFill>
                <a:effectLst/>
                <a:latin typeface="Calibri" panose="020F0502020204030204" pitchFamily="34" charset="0"/>
                <a:ea typeface="Calibri" panose="020F0502020204030204" pitchFamily="34" charset="0"/>
                <a:cs typeface="Times New Roman" panose="02020603050405020304" pitchFamily="18" charset="0"/>
              </a:rPr>
              <a:t>scaledTouchSlop</a:t>
            </a:r>
            <a:br>
              <a:rPr lang="it-IT" sz="1000" dirty="0">
                <a:solidFill>
                  <a:srgbClr val="37474F"/>
                </a:solidFill>
                <a:effectLst/>
                <a:latin typeface="Calibri" panose="020F0502020204030204" pitchFamily="34" charset="0"/>
                <a:ea typeface="Calibri" panose="020F0502020204030204" pitchFamily="34" charset="0"/>
                <a:cs typeface="Times New Roman" panose="02020603050405020304" pitchFamily="18" charset="0"/>
              </a:rPr>
            </a:br>
            <a:r>
              <a:rPr lang="it-IT" sz="1000" dirty="0">
                <a:solidFill>
                  <a:srgbClr val="37474F"/>
                </a:solidFill>
                <a:effectLst/>
                <a:latin typeface="Calibri" panose="020F0502020204030204" pitchFamily="34" charset="0"/>
                <a:ea typeface="Calibri" panose="020F0502020204030204" pitchFamily="34" charset="0"/>
                <a:cs typeface="Times New Roman" panose="02020603050405020304" pitchFamily="18" charset="0"/>
              </a:rPr>
              <a:t>) : </a:t>
            </a:r>
            <a:r>
              <a:rPr lang="it-IT" sz="1000" dirty="0" err="1">
                <a:solidFill>
                  <a:srgbClr val="9C27B0"/>
                </a:solidFill>
                <a:effectLst/>
                <a:latin typeface="Calibri" panose="020F0502020204030204" pitchFamily="34" charset="0"/>
                <a:ea typeface="Calibri" panose="020F0502020204030204" pitchFamily="34" charset="0"/>
                <a:cs typeface="Times New Roman" panose="02020603050405020304" pitchFamily="18" charset="0"/>
              </a:rPr>
              <a:t>ViewGroup</a:t>
            </a:r>
            <a:r>
              <a:rPr lang="it-IT" sz="1000" dirty="0">
                <a:solidFill>
                  <a:srgbClr val="37474F"/>
                </a:solidFill>
                <a:effectLst/>
                <a:latin typeface="Calibri" panose="020F0502020204030204" pitchFamily="34" charset="0"/>
                <a:ea typeface="Calibri" panose="020F0502020204030204" pitchFamily="34" charset="0"/>
                <a:cs typeface="Times New Roman" panose="02020603050405020304" pitchFamily="18" charset="0"/>
              </a:rPr>
              <a:t>(</a:t>
            </a:r>
            <a:r>
              <a:rPr lang="it-IT" sz="1000" dirty="0" err="1">
                <a:solidFill>
                  <a:srgbClr val="37474F"/>
                </a:solidFill>
                <a:effectLst/>
                <a:latin typeface="Calibri" panose="020F0502020204030204" pitchFamily="34" charset="0"/>
                <a:ea typeface="Calibri" panose="020F0502020204030204" pitchFamily="34" charset="0"/>
                <a:cs typeface="Times New Roman" panose="02020603050405020304" pitchFamily="18" charset="0"/>
              </a:rPr>
              <a:t>context</a:t>
            </a:r>
            <a:r>
              <a:rPr lang="it-IT" sz="1000" dirty="0">
                <a:solidFill>
                  <a:srgbClr val="37474F"/>
                </a:solidFill>
                <a:effectLst/>
                <a:latin typeface="Calibri" panose="020F0502020204030204" pitchFamily="34" charset="0"/>
                <a:ea typeface="Calibri" panose="020F0502020204030204" pitchFamily="34" charset="0"/>
                <a:cs typeface="Times New Roman" panose="02020603050405020304" pitchFamily="18" charset="0"/>
              </a:rPr>
              <a:t>) {</a:t>
            </a:r>
            <a:br>
              <a:rPr lang="it-IT" sz="1000" dirty="0">
                <a:solidFill>
                  <a:srgbClr val="37474F"/>
                </a:solidFill>
                <a:effectLst/>
                <a:latin typeface="Calibri" panose="020F0502020204030204" pitchFamily="34" charset="0"/>
                <a:ea typeface="Calibri" panose="020F0502020204030204" pitchFamily="34" charset="0"/>
                <a:cs typeface="Times New Roman" panose="02020603050405020304" pitchFamily="18" charset="0"/>
              </a:rPr>
            </a:br>
            <a:br>
              <a:rPr lang="it-IT" sz="1000" dirty="0">
                <a:solidFill>
                  <a:srgbClr val="37474F"/>
                </a:solidFill>
                <a:effectLst/>
                <a:latin typeface="Calibri" panose="020F0502020204030204" pitchFamily="34" charset="0"/>
                <a:ea typeface="Calibri" panose="020F0502020204030204" pitchFamily="34" charset="0"/>
                <a:cs typeface="Times New Roman" panose="02020603050405020304" pitchFamily="18" charset="0"/>
              </a:rPr>
            </a:br>
            <a:r>
              <a:rPr lang="it-IT" sz="1000" dirty="0">
                <a:solidFill>
                  <a:srgbClr val="37474F"/>
                </a:solidFill>
                <a:effectLst/>
                <a:latin typeface="Calibri" panose="020F0502020204030204" pitchFamily="34" charset="0"/>
                <a:ea typeface="Calibri" panose="020F0502020204030204" pitchFamily="34" charset="0"/>
                <a:cs typeface="Times New Roman" panose="02020603050405020304" pitchFamily="18" charset="0"/>
              </a:rPr>
              <a:t>    ...</a:t>
            </a:r>
            <a:br>
              <a:rPr lang="it-IT" sz="1000" dirty="0">
                <a:solidFill>
                  <a:srgbClr val="37474F"/>
                </a:solidFill>
                <a:effectLst/>
                <a:latin typeface="Calibri" panose="020F0502020204030204" pitchFamily="34" charset="0"/>
                <a:ea typeface="Calibri" panose="020F0502020204030204" pitchFamily="34" charset="0"/>
                <a:cs typeface="Times New Roman" panose="02020603050405020304" pitchFamily="18" charset="0"/>
              </a:rPr>
            </a:br>
            <a:br>
              <a:rPr lang="it-IT" sz="1000" dirty="0">
                <a:solidFill>
                  <a:srgbClr val="37474F"/>
                </a:solidFill>
                <a:effectLst/>
                <a:latin typeface="Calibri" panose="020F0502020204030204" pitchFamily="34" charset="0"/>
                <a:ea typeface="Calibri" panose="020F0502020204030204" pitchFamily="34" charset="0"/>
                <a:cs typeface="Times New Roman" panose="02020603050405020304" pitchFamily="18" charset="0"/>
              </a:rPr>
            </a:br>
            <a:r>
              <a:rPr lang="it-IT" sz="1000" dirty="0">
                <a:solidFill>
                  <a:srgbClr val="37474F"/>
                </a:solidFill>
                <a:effectLst/>
                <a:latin typeface="Calibri" panose="020F0502020204030204" pitchFamily="34" charset="0"/>
                <a:ea typeface="Calibri" panose="020F0502020204030204" pitchFamily="34" charset="0"/>
                <a:cs typeface="Times New Roman" panose="02020603050405020304" pitchFamily="18" charset="0"/>
              </a:rPr>
              <a:t>    </a:t>
            </a:r>
            <a:r>
              <a:rPr lang="it-IT" sz="1000" dirty="0" err="1">
                <a:solidFill>
                  <a:srgbClr val="3B78E7"/>
                </a:solidFill>
                <a:effectLst/>
                <a:latin typeface="Calibri" panose="020F0502020204030204" pitchFamily="34" charset="0"/>
                <a:ea typeface="Calibri" panose="020F0502020204030204" pitchFamily="34" charset="0"/>
                <a:cs typeface="Times New Roman" panose="02020603050405020304" pitchFamily="18" charset="0"/>
              </a:rPr>
              <a:t>override</a:t>
            </a:r>
            <a:r>
              <a:rPr lang="it-IT" sz="1000" dirty="0">
                <a:solidFill>
                  <a:srgbClr val="37474F"/>
                </a:solidFill>
                <a:effectLst/>
                <a:latin typeface="Calibri" panose="020F0502020204030204" pitchFamily="34" charset="0"/>
                <a:ea typeface="Calibri" panose="020F0502020204030204" pitchFamily="34" charset="0"/>
                <a:cs typeface="Times New Roman" panose="02020603050405020304" pitchFamily="18" charset="0"/>
              </a:rPr>
              <a:t> </a:t>
            </a:r>
            <a:r>
              <a:rPr lang="it-IT" sz="1000" dirty="0" err="1">
                <a:solidFill>
                  <a:srgbClr val="3B78E7"/>
                </a:solidFill>
                <a:effectLst/>
                <a:latin typeface="Calibri" panose="020F0502020204030204" pitchFamily="34" charset="0"/>
                <a:ea typeface="Calibri" panose="020F0502020204030204" pitchFamily="34" charset="0"/>
                <a:cs typeface="Times New Roman" panose="02020603050405020304" pitchFamily="18" charset="0"/>
              </a:rPr>
              <a:t>fun</a:t>
            </a:r>
            <a:r>
              <a:rPr lang="it-IT" sz="1000" dirty="0">
                <a:solidFill>
                  <a:srgbClr val="37474F"/>
                </a:solidFill>
                <a:effectLst/>
                <a:latin typeface="Calibri" panose="020F0502020204030204" pitchFamily="34" charset="0"/>
                <a:ea typeface="Calibri" panose="020F0502020204030204" pitchFamily="34" charset="0"/>
                <a:cs typeface="Times New Roman" panose="02020603050405020304" pitchFamily="18" charset="0"/>
              </a:rPr>
              <a:t> </a:t>
            </a:r>
            <a:r>
              <a:rPr lang="it-IT" sz="1000" dirty="0" err="1">
                <a:solidFill>
                  <a:srgbClr val="37474F"/>
                </a:solidFill>
                <a:effectLst/>
                <a:latin typeface="Calibri" panose="020F0502020204030204" pitchFamily="34" charset="0"/>
                <a:ea typeface="Calibri" panose="020F0502020204030204" pitchFamily="34" charset="0"/>
                <a:cs typeface="Times New Roman" panose="02020603050405020304" pitchFamily="18" charset="0"/>
              </a:rPr>
              <a:t>onInterceptTouchEvent</a:t>
            </a:r>
            <a:r>
              <a:rPr lang="it-IT" sz="1000" dirty="0">
                <a:solidFill>
                  <a:srgbClr val="37474F"/>
                </a:solidFill>
                <a:effectLst/>
                <a:latin typeface="Calibri" panose="020F0502020204030204" pitchFamily="34" charset="0"/>
                <a:ea typeface="Calibri" panose="020F0502020204030204" pitchFamily="34" charset="0"/>
                <a:cs typeface="Times New Roman" panose="02020603050405020304" pitchFamily="18" charset="0"/>
              </a:rPr>
              <a:t>(</a:t>
            </a:r>
            <a:r>
              <a:rPr lang="it-IT" sz="1000" dirty="0" err="1">
                <a:solidFill>
                  <a:srgbClr val="37474F"/>
                </a:solidFill>
                <a:effectLst/>
                <a:latin typeface="Calibri" panose="020F0502020204030204" pitchFamily="34" charset="0"/>
                <a:ea typeface="Calibri" panose="020F0502020204030204" pitchFamily="34" charset="0"/>
                <a:cs typeface="Times New Roman" panose="02020603050405020304" pitchFamily="18" charset="0"/>
              </a:rPr>
              <a:t>ev</a:t>
            </a:r>
            <a:r>
              <a:rPr lang="it-IT" sz="1000" dirty="0">
                <a:solidFill>
                  <a:srgbClr val="37474F"/>
                </a:solidFill>
                <a:effectLst/>
                <a:latin typeface="Calibri" panose="020F0502020204030204" pitchFamily="34" charset="0"/>
                <a:ea typeface="Calibri" panose="020F0502020204030204" pitchFamily="34" charset="0"/>
                <a:cs typeface="Times New Roman" panose="02020603050405020304" pitchFamily="18" charset="0"/>
              </a:rPr>
              <a:t>: </a:t>
            </a:r>
            <a:r>
              <a:rPr lang="it-IT" sz="1000" dirty="0" err="1">
                <a:solidFill>
                  <a:srgbClr val="9C27B0"/>
                </a:solidFill>
                <a:effectLst/>
                <a:latin typeface="Calibri" panose="020F0502020204030204" pitchFamily="34" charset="0"/>
                <a:ea typeface="Calibri" panose="020F0502020204030204" pitchFamily="34" charset="0"/>
                <a:cs typeface="Times New Roman" panose="02020603050405020304" pitchFamily="18" charset="0"/>
              </a:rPr>
              <a:t>MotionEvent</a:t>
            </a:r>
            <a:r>
              <a:rPr lang="it-IT" sz="1000" dirty="0">
                <a:solidFill>
                  <a:srgbClr val="37474F"/>
                </a:solidFill>
                <a:effectLst/>
                <a:latin typeface="Calibri" panose="020F0502020204030204" pitchFamily="34" charset="0"/>
                <a:ea typeface="Calibri" panose="020F0502020204030204" pitchFamily="34" charset="0"/>
                <a:cs typeface="Times New Roman" panose="02020603050405020304" pitchFamily="18" charset="0"/>
              </a:rPr>
              <a:t>): </a:t>
            </a:r>
            <a:r>
              <a:rPr lang="it-IT" sz="1000" dirty="0" err="1">
                <a:solidFill>
                  <a:srgbClr val="9C27B0"/>
                </a:solidFill>
                <a:effectLst/>
                <a:latin typeface="Calibri" panose="020F0502020204030204" pitchFamily="34" charset="0"/>
                <a:ea typeface="Calibri" panose="020F0502020204030204" pitchFamily="34" charset="0"/>
                <a:cs typeface="Times New Roman" panose="02020603050405020304" pitchFamily="18" charset="0"/>
              </a:rPr>
              <a:t>Boolean</a:t>
            </a:r>
            <a:r>
              <a:rPr lang="it-IT" sz="1000" dirty="0">
                <a:solidFill>
                  <a:srgbClr val="37474F"/>
                </a:solidFill>
                <a:effectLst/>
                <a:latin typeface="Calibri" panose="020F0502020204030204" pitchFamily="34" charset="0"/>
                <a:ea typeface="Calibri" panose="020F0502020204030204" pitchFamily="34" charset="0"/>
                <a:cs typeface="Times New Roman" panose="02020603050405020304" pitchFamily="18" charset="0"/>
              </a:rPr>
              <a:t> {</a:t>
            </a:r>
            <a:br>
              <a:rPr lang="it-IT" sz="1000" dirty="0">
                <a:solidFill>
                  <a:srgbClr val="37474F"/>
                </a:solidFill>
                <a:effectLst/>
                <a:latin typeface="Calibri" panose="020F0502020204030204" pitchFamily="34" charset="0"/>
                <a:ea typeface="Calibri" panose="020F0502020204030204" pitchFamily="34" charset="0"/>
                <a:cs typeface="Times New Roman" panose="02020603050405020304" pitchFamily="18" charset="0"/>
              </a:rPr>
            </a:br>
            <a:r>
              <a:rPr lang="it-IT" sz="1000" dirty="0">
                <a:solidFill>
                  <a:srgbClr val="37474F"/>
                </a:solidFill>
                <a:effectLst/>
                <a:latin typeface="Calibri" panose="020F0502020204030204" pitchFamily="34" charset="0"/>
                <a:ea typeface="Calibri" panose="020F0502020204030204" pitchFamily="34" charset="0"/>
                <a:cs typeface="Times New Roman" panose="02020603050405020304" pitchFamily="18" charset="0"/>
              </a:rPr>
              <a:t>        </a:t>
            </a:r>
            <a:r>
              <a:rPr lang="it-IT" sz="1000" dirty="0">
                <a:solidFill>
                  <a:srgbClr val="D81B60"/>
                </a:solidFill>
                <a:effectLst/>
                <a:latin typeface="Calibri" panose="020F0502020204030204" pitchFamily="34" charset="0"/>
                <a:ea typeface="Calibri" panose="020F0502020204030204" pitchFamily="34" charset="0"/>
                <a:cs typeface="Times New Roman" panose="02020603050405020304" pitchFamily="18" charset="0"/>
              </a:rPr>
              <a:t>/*</a:t>
            </a:r>
            <a:br>
              <a:rPr lang="it-IT" sz="1000" dirty="0">
                <a:solidFill>
                  <a:srgbClr val="D81B60"/>
                </a:solidFill>
                <a:effectLst/>
                <a:latin typeface="Calibri" panose="020F0502020204030204" pitchFamily="34" charset="0"/>
                <a:ea typeface="Calibri" panose="020F0502020204030204" pitchFamily="34" charset="0"/>
                <a:cs typeface="Times New Roman" panose="02020603050405020304" pitchFamily="18" charset="0"/>
              </a:rPr>
            </a:br>
            <a:r>
              <a:rPr lang="it-IT" sz="1000" dirty="0">
                <a:solidFill>
                  <a:srgbClr val="D81B60"/>
                </a:solidFill>
                <a:effectLst/>
                <a:latin typeface="Calibri" panose="020F0502020204030204" pitchFamily="34" charset="0"/>
                <a:ea typeface="Calibri" panose="020F0502020204030204" pitchFamily="34" charset="0"/>
                <a:cs typeface="Times New Roman" panose="02020603050405020304" pitchFamily="18" charset="0"/>
              </a:rPr>
              <a:t>         * </a:t>
            </a:r>
            <a:r>
              <a:rPr lang="it-IT" sz="1000" dirty="0" err="1">
                <a:solidFill>
                  <a:srgbClr val="D81B60"/>
                </a:solidFill>
                <a:effectLst/>
                <a:latin typeface="Calibri" panose="020F0502020204030204" pitchFamily="34" charset="0"/>
                <a:ea typeface="Calibri" panose="020F0502020204030204" pitchFamily="34" charset="0"/>
                <a:cs typeface="Times New Roman" panose="02020603050405020304" pitchFamily="18" charset="0"/>
              </a:rPr>
              <a:t>This</a:t>
            </a:r>
            <a:r>
              <a:rPr lang="it-IT" sz="1000" dirty="0">
                <a:solidFill>
                  <a:srgbClr val="D81B60"/>
                </a:solidFill>
                <a:effectLst/>
                <a:latin typeface="Calibri" panose="020F0502020204030204" pitchFamily="34" charset="0"/>
                <a:ea typeface="Calibri" panose="020F0502020204030204" pitchFamily="34" charset="0"/>
                <a:cs typeface="Times New Roman" panose="02020603050405020304" pitchFamily="18" charset="0"/>
              </a:rPr>
              <a:t> </a:t>
            </a:r>
            <a:r>
              <a:rPr lang="it-IT" sz="1000" dirty="0" err="1">
                <a:solidFill>
                  <a:srgbClr val="D81B60"/>
                </a:solidFill>
                <a:effectLst/>
                <a:latin typeface="Calibri" panose="020F0502020204030204" pitchFamily="34" charset="0"/>
                <a:ea typeface="Calibri" panose="020F0502020204030204" pitchFamily="34" charset="0"/>
                <a:cs typeface="Times New Roman" panose="02020603050405020304" pitchFamily="18" charset="0"/>
              </a:rPr>
              <a:t>method</a:t>
            </a:r>
            <a:r>
              <a:rPr lang="it-IT" sz="1000" dirty="0">
                <a:solidFill>
                  <a:srgbClr val="D81B60"/>
                </a:solidFill>
                <a:effectLst/>
                <a:latin typeface="Calibri" panose="020F0502020204030204" pitchFamily="34" charset="0"/>
                <a:ea typeface="Calibri" panose="020F0502020204030204" pitchFamily="34" charset="0"/>
                <a:cs typeface="Times New Roman" panose="02020603050405020304" pitchFamily="18" charset="0"/>
              </a:rPr>
              <a:t> JUST </a:t>
            </a:r>
            <a:r>
              <a:rPr lang="it-IT" sz="1000" dirty="0" err="1">
                <a:solidFill>
                  <a:srgbClr val="D81B60"/>
                </a:solidFill>
                <a:effectLst/>
                <a:latin typeface="Calibri" panose="020F0502020204030204" pitchFamily="34" charset="0"/>
                <a:ea typeface="Calibri" panose="020F0502020204030204" pitchFamily="34" charset="0"/>
                <a:cs typeface="Times New Roman" panose="02020603050405020304" pitchFamily="18" charset="0"/>
              </a:rPr>
              <a:t>determines</a:t>
            </a:r>
            <a:r>
              <a:rPr lang="it-IT" sz="1000" dirty="0">
                <a:solidFill>
                  <a:srgbClr val="D81B60"/>
                </a:solidFill>
                <a:effectLst/>
                <a:latin typeface="Calibri" panose="020F0502020204030204" pitchFamily="34" charset="0"/>
                <a:ea typeface="Calibri" panose="020F0502020204030204" pitchFamily="34" charset="0"/>
                <a:cs typeface="Times New Roman" panose="02020603050405020304" pitchFamily="18" charset="0"/>
              </a:rPr>
              <a:t> </a:t>
            </a:r>
            <a:r>
              <a:rPr lang="it-IT" sz="1000" dirty="0" err="1">
                <a:solidFill>
                  <a:srgbClr val="D81B60"/>
                </a:solidFill>
                <a:effectLst/>
                <a:latin typeface="Calibri" panose="020F0502020204030204" pitchFamily="34" charset="0"/>
                <a:ea typeface="Calibri" panose="020F0502020204030204" pitchFamily="34" charset="0"/>
                <a:cs typeface="Times New Roman" panose="02020603050405020304" pitchFamily="18" charset="0"/>
              </a:rPr>
              <a:t>whether</a:t>
            </a:r>
            <a:r>
              <a:rPr lang="it-IT" sz="1000" dirty="0">
                <a:solidFill>
                  <a:srgbClr val="D81B60"/>
                </a:solidFill>
                <a:effectLst/>
                <a:latin typeface="Calibri" panose="020F0502020204030204" pitchFamily="34" charset="0"/>
                <a:ea typeface="Calibri" panose="020F0502020204030204" pitchFamily="34" charset="0"/>
                <a:cs typeface="Times New Roman" panose="02020603050405020304" pitchFamily="18" charset="0"/>
              </a:rPr>
              <a:t> </a:t>
            </a:r>
            <a:r>
              <a:rPr lang="it-IT" sz="1000" dirty="0" err="1">
                <a:solidFill>
                  <a:srgbClr val="D81B60"/>
                </a:solidFill>
                <a:effectLst/>
                <a:latin typeface="Calibri" panose="020F0502020204030204" pitchFamily="34" charset="0"/>
                <a:ea typeface="Calibri" panose="020F0502020204030204" pitchFamily="34" charset="0"/>
                <a:cs typeface="Times New Roman" panose="02020603050405020304" pitchFamily="18" charset="0"/>
              </a:rPr>
              <a:t>we</a:t>
            </a:r>
            <a:r>
              <a:rPr lang="it-IT" sz="1000" dirty="0">
                <a:solidFill>
                  <a:srgbClr val="D81B60"/>
                </a:solidFill>
                <a:effectLst/>
                <a:latin typeface="Calibri" panose="020F0502020204030204" pitchFamily="34" charset="0"/>
                <a:ea typeface="Calibri" panose="020F0502020204030204" pitchFamily="34" charset="0"/>
                <a:cs typeface="Times New Roman" panose="02020603050405020304" pitchFamily="18" charset="0"/>
              </a:rPr>
              <a:t> </a:t>
            </a:r>
            <a:r>
              <a:rPr lang="it-IT" sz="1000" dirty="0" err="1">
                <a:solidFill>
                  <a:srgbClr val="D81B60"/>
                </a:solidFill>
                <a:effectLst/>
                <a:latin typeface="Calibri" panose="020F0502020204030204" pitchFamily="34" charset="0"/>
                <a:ea typeface="Calibri" panose="020F0502020204030204" pitchFamily="34" charset="0"/>
                <a:cs typeface="Times New Roman" panose="02020603050405020304" pitchFamily="18" charset="0"/>
              </a:rPr>
              <a:t>want</a:t>
            </a:r>
            <a:r>
              <a:rPr lang="it-IT" sz="1000" dirty="0">
                <a:solidFill>
                  <a:srgbClr val="D81B60"/>
                </a:solidFill>
                <a:effectLst/>
                <a:latin typeface="Calibri" panose="020F0502020204030204" pitchFamily="34" charset="0"/>
                <a:ea typeface="Calibri" panose="020F0502020204030204" pitchFamily="34" charset="0"/>
                <a:cs typeface="Times New Roman" panose="02020603050405020304" pitchFamily="18" charset="0"/>
              </a:rPr>
              <a:t> to </a:t>
            </a:r>
            <a:r>
              <a:rPr lang="it-IT" sz="1000" dirty="0" err="1">
                <a:solidFill>
                  <a:srgbClr val="D81B60"/>
                </a:solidFill>
                <a:effectLst/>
                <a:latin typeface="Calibri" panose="020F0502020204030204" pitchFamily="34" charset="0"/>
                <a:ea typeface="Calibri" panose="020F0502020204030204" pitchFamily="34" charset="0"/>
                <a:cs typeface="Times New Roman" panose="02020603050405020304" pitchFamily="18" charset="0"/>
              </a:rPr>
              <a:t>intercept</a:t>
            </a:r>
            <a:r>
              <a:rPr lang="it-IT" sz="1000" dirty="0">
                <a:solidFill>
                  <a:srgbClr val="D81B60"/>
                </a:solidFill>
                <a:effectLst/>
                <a:latin typeface="Calibri" panose="020F0502020204030204" pitchFamily="34" charset="0"/>
                <a:ea typeface="Calibri" panose="020F0502020204030204" pitchFamily="34" charset="0"/>
                <a:cs typeface="Times New Roman" panose="02020603050405020304" pitchFamily="18" charset="0"/>
              </a:rPr>
              <a:t> the </a:t>
            </a:r>
            <a:r>
              <a:rPr lang="it-IT" sz="1000" dirty="0" err="1">
                <a:solidFill>
                  <a:srgbClr val="D81B60"/>
                </a:solidFill>
                <a:effectLst/>
                <a:latin typeface="Calibri" panose="020F0502020204030204" pitchFamily="34" charset="0"/>
                <a:ea typeface="Calibri" panose="020F0502020204030204" pitchFamily="34" charset="0"/>
                <a:cs typeface="Times New Roman" panose="02020603050405020304" pitchFamily="18" charset="0"/>
              </a:rPr>
              <a:t>motion</a:t>
            </a:r>
            <a:r>
              <a:rPr lang="it-IT" sz="1000" dirty="0">
                <a:solidFill>
                  <a:srgbClr val="D81B60"/>
                </a:solidFill>
                <a:effectLst/>
                <a:latin typeface="Calibri" panose="020F0502020204030204" pitchFamily="34" charset="0"/>
                <a:ea typeface="Calibri" panose="020F0502020204030204" pitchFamily="34" charset="0"/>
                <a:cs typeface="Times New Roman" panose="02020603050405020304" pitchFamily="18" charset="0"/>
              </a:rPr>
              <a:t>.</a:t>
            </a:r>
            <a:br>
              <a:rPr lang="it-IT" sz="1000" dirty="0">
                <a:solidFill>
                  <a:srgbClr val="D81B60"/>
                </a:solidFill>
                <a:effectLst/>
                <a:latin typeface="Calibri" panose="020F0502020204030204" pitchFamily="34" charset="0"/>
                <a:ea typeface="Calibri" panose="020F0502020204030204" pitchFamily="34" charset="0"/>
                <a:cs typeface="Times New Roman" panose="02020603050405020304" pitchFamily="18" charset="0"/>
              </a:rPr>
            </a:br>
            <a:r>
              <a:rPr lang="it-IT" sz="1000" dirty="0">
                <a:solidFill>
                  <a:srgbClr val="D81B60"/>
                </a:solidFill>
                <a:effectLst/>
                <a:latin typeface="Calibri" panose="020F0502020204030204" pitchFamily="34" charset="0"/>
                <a:ea typeface="Calibri" panose="020F0502020204030204" pitchFamily="34" charset="0"/>
                <a:cs typeface="Times New Roman" panose="02020603050405020304" pitchFamily="18" charset="0"/>
              </a:rPr>
              <a:t>         * </a:t>
            </a:r>
            <a:r>
              <a:rPr lang="it-IT" sz="1000" dirty="0" err="1">
                <a:solidFill>
                  <a:srgbClr val="D81B60"/>
                </a:solidFill>
                <a:effectLst/>
                <a:latin typeface="Calibri" panose="020F0502020204030204" pitchFamily="34" charset="0"/>
                <a:ea typeface="Calibri" panose="020F0502020204030204" pitchFamily="34" charset="0"/>
                <a:cs typeface="Times New Roman" panose="02020603050405020304" pitchFamily="18" charset="0"/>
              </a:rPr>
              <a:t>If</a:t>
            </a:r>
            <a:r>
              <a:rPr lang="it-IT" sz="1000" dirty="0">
                <a:solidFill>
                  <a:srgbClr val="D81B60"/>
                </a:solidFill>
                <a:effectLst/>
                <a:latin typeface="Calibri" panose="020F0502020204030204" pitchFamily="34" charset="0"/>
                <a:ea typeface="Calibri" panose="020F0502020204030204" pitchFamily="34" charset="0"/>
                <a:cs typeface="Times New Roman" panose="02020603050405020304" pitchFamily="18" charset="0"/>
              </a:rPr>
              <a:t> </a:t>
            </a:r>
            <a:r>
              <a:rPr lang="it-IT" sz="1000" dirty="0" err="1">
                <a:solidFill>
                  <a:srgbClr val="D81B60"/>
                </a:solidFill>
                <a:effectLst/>
                <a:latin typeface="Calibri" panose="020F0502020204030204" pitchFamily="34" charset="0"/>
                <a:ea typeface="Calibri" panose="020F0502020204030204" pitchFamily="34" charset="0"/>
                <a:cs typeface="Times New Roman" panose="02020603050405020304" pitchFamily="18" charset="0"/>
              </a:rPr>
              <a:t>we</a:t>
            </a:r>
            <a:r>
              <a:rPr lang="it-IT" sz="1000" dirty="0">
                <a:solidFill>
                  <a:srgbClr val="D81B60"/>
                </a:solidFill>
                <a:effectLst/>
                <a:latin typeface="Calibri" panose="020F0502020204030204" pitchFamily="34" charset="0"/>
                <a:ea typeface="Calibri" panose="020F0502020204030204" pitchFamily="34" charset="0"/>
                <a:cs typeface="Times New Roman" panose="02020603050405020304" pitchFamily="18" charset="0"/>
              </a:rPr>
              <a:t> </a:t>
            </a:r>
            <a:r>
              <a:rPr lang="it-IT" sz="1000" dirty="0" err="1">
                <a:solidFill>
                  <a:srgbClr val="D81B60"/>
                </a:solidFill>
                <a:effectLst/>
                <a:latin typeface="Calibri" panose="020F0502020204030204" pitchFamily="34" charset="0"/>
                <a:ea typeface="Calibri" panose="020F0502020204030204" pitchFamily="34" charset="0"/>
                <a:cs typeface="Times New Roman" panose="02020603050405020304" pitchFamily="18" charset="0"/>
              </a:rPr>
              <a:t>return</a:t>
            </a:r>
            <a:r>
              <a:rPr lang="it-IT" sz="1000" dirty="0">
                <a:solidFill>
                  <a:srgbClr val="D81B60"/>
                </a:solidFill>
                <a:effectLst/>
                <a:latin typeface="Calibri" panose="020F0502020204030204" pitchFamily="34" charset="0"/>
                <a:ea typeface="Calibri" panose="020F0502020204030204" pitchFamily="34" charset="0"/>
                <a:cs typeface="Times New Roman" panose="02020603050405020304" pitchFamily="18" charset="0"/>
              </a:rPr>
              <a:t> </a:t>
            </a:r>
            <a:r>
              <a:rPr lang="it-IT" sz="1000" dirty="0" err="1">
                <a:solidFill>
                  <a:srgbClr val="D81B60"/>
                </a:solidFill>
                <a:effectLst/>
                <a:latin typeface="Calibri" panose="020F0502020204030204" pitchFamily="34" charset="0"/>
                <a:ea typeface="Calibri" panose="020F0502020204030204" pitchFamily="34" charset="0"/>
                <a:cs typeface="Times New Roman" panose="02020603050405020304" pitchFamily="18" charset="0"/>
              </a:rPr>
              <a:t>true</a:t>
            </a:r>
            <a:r>
              <a:rPr lang="it-IT" sz="1000" dirty="0">
                <a:solidFill>
                  <a:srgbClr val="D81B60"/>
                </a:solidFill>
                <a:effectLst/>
                <a:latin typeface="Calibri" panose="020F0502020204030204" pitchFamily="34" charset="0"/>
                <a:ea typeface="Calibri" panose="020F0502020204030204" pitchFamily="34" charset="0"/>
                <a:cs typeface="Times New Roman" panose="02020603050405020304" pitchFamily="18" charset="0"/>
              </a:rPr>
              <a:t>, </a:t>
            </a:r>
            <a:r>
              <a:rPr lang="it-IT" sz="1000" dirty="0" err="1">
                <a:solidFill>
                  <a:srgbClr val="D81B60"/>
                </a:solidFill>
                <a:effectLst/>
                <a:latin typeface="Calibri" panose="020F0502020204030204" pitchFamily="34" charset="0"/>
                <a:ea typeface="Calibri" panose="020F0502020204030204" pitchFamily="34" charset="0"/>
                <a:cs typeface="Times New Roman" panose="02020603050405020304" pitchFamily="18" charset="0"/>
              </a:rPr>
              <a:t>onTouchEvent</a:t>
            </a:r>
            <a:r>
              <a:rPr lang="it-IT" sz="1000" dirty="0">
                <a:solidFill>
                  <a:srgbClr val="D81B60"/>
                </a:solidFill>
                <a:effectLst/>
                <a:latin typeface="Calibri" panose="020F0502020204030204" pitchFamily="34" charset="0"/>
                <a:ea typeface="Calibri" panose="020F0502020204030204" pitchFamily="34" charset="0"/>
                <a:cs typeface="Times New Roman" panose="02020603050405020304" pitchFamily="18" charset="0"/>
              </a:rPr>
              <a:t> </a:t>
            </a:r>
            <a:r>
              <a:rPr lang="it-IT" sz="1000" dirty="0" err="1">
                <a:solidFill>
                  <a:srgbClr val="D81B60"/>
                </a:solidFill>
                <a:effectLst/>
                <a:latin typeface="Calibri" panose="020F0502020204030204" pitchFamily="34" charset="0"/>
                <a:ea typeface="Calibri" panose="020F0502020204030204" pitchFamily="34" charset="0"/>
                <a:cs typeface="Times New Roman" panose="02020603050405020304" pitchFamily="18" charset="0"/>
              </a:rPr>
              <a:t>will</a:t>
            </a:r>
            <a:r>
              <a:rPr lang="it-IT" sz="1000" dirty="0">
                <a:solidFill>
                  <a:srgbClr val="D81B60"/>
                </a:solidFill>
                <a:effectLst/>
                <a:latin typeface="Calibri" panose="020F0502020204030204" pitchFamily="34" charset="0"/>
                <a:ea typeface="Calibri" panose="020F0502020204030204" pitchFamily="34" charset="0"/>
                <a:cs typeface="Times New Roman" panose="02020603050405020304" pitchFamily="18" charset="0"/>
              </a:rPr>
              <a:t> be </a:t>
            </a:r>
            <a:r>
              <a:rPr lang="it-IT" sz="1000" dirty="0" err="1">
                <a:solidFill>
                  <a:srgbClr val="D81B60"/>
                </a:solidFill>
                <a:effectLst/>
                <a:latin typeface="Calibri" panose="020F0502020204030204" pitchFamily="34" charset="0"/>
                <a:ea typeface="Calibri" panose="020F0502020204030204" pitchFamily="34" charset="0"/>
                <a:cs typeface="Times New Roman" panose="02020603050405020304" pitchFamily="18" charset="0"/>
              </a:rPr>
              <a:t>called</a:t>
            </a:r>
            <a:r>
              <a:rPr lang="it-IT" sz="1000" dirty="0">
                <a:solidFill>
                  <a:srgbClr val="D81B60"/>
                </a:solidFill>
                <a:effectLst/>
                <a:latin typeface="Calibri" panose="020F0502020204030204" pitchFamily="34" charset="0"/>
                <a:ea typeface="Calibri" panose="020F0502020204030204" pitchFamily="34" charset="0"/>
                <a:cs typeface="Times New Roman" panose="02020603050405020304" pitchFamily="18" charset="0"/>
              </a:rPr>
              <a:t> and </a:t>
            </a:r>
            <a:r>
              <a:rPr lang="it-IT" sz="1000" dirty="0" err="1">
                <a:solidFill>
                  <a:srgbClr val="D81B60"/>
                </a:solidFill>
                <a:effectLst/>
                <a:latin typeface="Calibri" panose="020F0502020204030204" pitchFamily="34" charset="0"/>
                <a:ea typeface="Calibri" panose="020F0502020204030204" pitchFamily="34" charset="0"/>
                <a:cs typeface="Times New Roman" panose="02020603050405020304" pitchFamily="18" charset="0"/>
              </a:rPr>
              <a:t>we</a:t>
            </a:r>
            <a:r>
              <a:rPr lang="it-IT" sz="1000" dirty="0">
                <a:solidFill>
                  <a:srgbClr val="D81B60"/>
                </a:solidFill>
                <a:effectLst/>
                <a:latin typeface="Calibri" panose="020F0502020204030204" pitchFamily="34" charset="0"/>
                <a:ea typeface="Calibri" panose="020F0502020204030204" pitchFamily="34" charset="0"/>
                <a:cs typeface="Times New Roman" panose="02020603050405020304" pitchFamily="18" charset="0"/>
              </a:rPr>
              <a:t> do the </a:t>
            </a:r>
            <a:r>
              <a:rPr lang="it-IT" sz="1000" dirty="0" err="1">
                <a:solidFill>
                  <a:srgbClr val="D81B60"/>
                </a:solidFill>
                <a:effectLst/>
                <a:latin typeface="Calibri" panose="020F0502020204030204" pitchFamily="34" charset="0"/>
                <a:ea typeface="Calibri" panose="020F0502020204030204" pitchFamily="34" charset="0"/>
                <a:cs typeface="Times New Roman" panose="02020603050405020304" pitchFamily="18" charset="0"/>
              </a:rPr>
              <a:t>actual</a:t>
            </a:r>
            <a:br>
              <a:rPr lang="it-IT" sz="1000" dirty="0">
                <a:solidFill>
                  <a:srgbClr val="D81B60"/>
                </a:solidFill>
                <a:effectLst/>
                <a:latin typeface="Calibri" panose="020F0502020204030204" pitchFamily="34" charset="0"/>
                <a:ea typeface="Calibri" panose="020F0502020204030204" pitchFamily="34" charset="0"/>
                <a:cs typeface="Times New Roman" panose="02020603050405020304" pitchFamily="18" charset="0"/>
              </a:rPr>
            </a:br>
            <a:r>
              <a:rPr lang="it-IT" sz="1000" dirty="0">
                <a:solidFill>
                  <a:srgbClr val="D81B60"/>
                </a:solidFill>
                <a:effectLst/>
                <a:latin typeface="Calibri" panose="020F0502020204030204" pitchFamily="34" charset="0"/>
                <a:ea typeface="Calibri" panose="020F0502020204030204" pitchFamily="34" charset="0"/>
                <a:cs typeface="Times New Roman" panose="02020603050405020304" pitchFamily="18" charset="0"/>
              </a:rPr>
              <a:t>         * scrolling </a:t>
            </a:r>
            <a:r>
              <a:rPr lang="it-IT" sz="1000" dirty="0" err="1">
                <a:solidFill>
                  <a:srgbClr val="D81B60"/>
                </a:solidFill>
                <a:effectLst/>
                <a:latin typeface="Calibri" panose="020F0502020204030204" pitchFamily="34" charset="0"/>
                <a:ea typeface="Calibri" panose="020F0502020204030204" pitchFamily="34" charset="0"/>
                <a:cs typeface="Times New Roman" panose="02020603050405020304" pitchFamily="18" charset="0"/>
              </a:rPr>
              <a:t>there</a:t>
            </a:r>
            <a:r>
              <a:rPr lang="it-IT" sz="1000" dirty="0">
                <a:solidFill>
                  <a:srgbClr val="D81B60"/>
                </a:solidFill>
                <a:effectLst/>
                <a:latin typeface="Calibri" panose="020F0502020204030204" pitchFamily="34" charset="0"/>
                <a:ea typeface="Calibri" panose="020F0502020204030204" pitchFamily="34" charset="0"/>
                <a:cs typeface="Times New Roman" panose="02020603050405020304" pitchFamily="18" charset="0"/>
              </a:rPr>
              <a:t>.</a:t>
            </a:r>
            <a:br>
              <a:rPr lang="it-IT" sz="1000" dirty="0">
                <a:solidFill>
                  <a:srgbClr val="D81B60"/>
                </a:solidFill>
                <a:effectLst/>
                <a:latin typeface="Calibri" panose="020F0502020204030204" pitchFamily="34" charset="0"/>
                <a:ea typeface="Calibri" panose="020F0502020204030204" pitchFamily="34" charset="0"/>
                <a:cs typeface="Times New Roman" panose="02020603050405020304" pitchFamily="18" charset="0"/>
              </a:rPr>
            </a:br>
            <a:r>
              <a:rPr lang="it-IT" sz="1000" dirty="0">
                <a:solidFill>
                  <a:srgbClr val="D81B60"/>
                </a:solidFill>
                <a:effectLst/>
                <a:latin typeface="Calibri" panose="020F0502020204030204" pitchFamily="34" charset="0"/>
                <a:ea typeface="Calibri" panose="020F0502020204030204" pitchFamily="34" charset="0"/>
                <a:cs typeface="Times New Roman" panose="02020603050405020304" pitchFamily="18" charset="0"/>
              </a:rPr>
              <a:t>         */</a:t>
            </a:r>
            <a:br>
              <a:rPr lang="it-IT" sz="1000" dirty="0">
                <a:solidFill>
                  <a:srgbClr val="37474F"/>
                </a:solidFill>
                <a:effectLst/>
                <a:latin typeface="Calibri" panose="020F0502020204030204" pitchFamily="34" charset="0"/>
                <a:ea typeface="Calibri" panose="020F0502020204030204" pitchFamily="34" charset="0"/>
                <a:cs typeface="Times New Roman" panose="02020603050405020304" pitchFamily="18" charset="0"/>
              </a:rPr>
            </a:br>
            <a:r>
              <a:rPr lang="it-IT" sz="1000" dirty="0">
                <a:solidFill>
                  <a:srgbClr val="37474F"/>
                </a:solidFill>
                <a:effectLst/>
                <a:latin typeface="Calibri" panose="020F0502020204030204" pitchFamily="34" charset="0"/>
                <a:ea typeface="Calibri" panose="020F0502020204030204" pitchFamily="34" charset="0"/>
                <a:cs typeface="Times New Roman" panose="02020603050405020304" pitchFamily="18" charset="0"/>
              </a:rPr>
              <a:t>        </a:t>
            </a:r>
            <a:r>
              <a:rPr lang="it-IT" sz="1000" dirty="0" err="1">
                <a:solidFill>
                  <a:srgbClr val="3B78E7"/>
                </a:solidFill>
                <a:effectLst/>
                <a:latin typeface="Calibri" panose="020F0502020204030204" pitchFamily="34" charset="0"/>
                <a:ea typeface="Calibri" panose="020F0502020204030204" pitchFamily="34" charset="0"/>
                <a:cs typeface="Times New Roman" panose="02020603050405020304" pitchFamily="18" charset="0"/>
              </a:rPr>
              <a:t>return</a:t>
            </a:r>
            <a:r>
              <a:rPr lang="it-IT" sz="1000" dirty="0">
                <a:solidFill>
                  <a:srgbClr val="37474F"/>
                </a:solidFill>
                <a:effectLst/>
                <a:latin typeface="Calibri" panose="020F0502020204030204" pitchFamily="34" charset="0"/>
                <a:ea typeface="Calibri" panose="020F0502020204030204" pitchFamily="34" charset="0"/>
                <a:cs typeface="Times New Roman" panose="02020603050405020304" pitchFamily="18" charset="0"/>
              </a:rPr>
              <a:t> </a:t>
            </a:r>
            <a:r>
              <a:rPr lang="it-IT" sz="1000" dirty="0" err="1">
                <a:solidFill>
                  <a:srgbClr val="3B78E7"/>
                </a:solidFill>
                <a:effectLst/>
                <a:latin typeface="Calibri" panose="020F0502020204030204" pitchFamily="34" charset="0"/>
                <a:ea typeface="Calibri" panose="020F0502020204030204" pitchFamily="34" charset="0"/>
                <a:cs typeface="Times New Roman" panose="02020603050405020304" pitchFamily="18" charset="0"/>
              </a:rPr>
              <a:t>when</a:t>
            </a:r>
            <a:r>
              <a:rPr lang="it-IT" sz="1000" dirty="0">
                <a:solidFill>
                  <a:srgbClr val="37474F"/>
                </a:solidFill>
                <a:effectLst/>
                <a:latin typeface="Calibri" panose="020F0502020204030204" pitchFamily="34" charset="0"/>
                <a:ea typeface="Calibri" panose="020F0502020204030204" pitchFamily="34" charset="0"/>
                <a:cs typeface="Times New Roman" panose="02020603050405020304" pitchFamily="18" charset="0"/>
              </a:rPr>
              <a:t> (</a:t>
            </a:r>
            <a:r>
              <a:rPr lang="it-IT" sz="1000" dirty="0" err="1">
                <a:solidFill>
                  <a:srgbClr val="37474F"/>
                </a:solidFill>
                <a:effectLst/>
                <a:latin typeface="Calibri" panose="020F0502020204030204" pitchFamily="34" charset="0"/>
                <a:ea typeface="Calibri" panose="020F0502020204030204" pitchFamily="34" charset="0"/>
                <a:cs typeface="Times New Roman" panose="02020603050405020304" pitchFamily="18" charset="0"/>
              </a:rPr>
              <a:t>ev.actionMasked</a:t>
            </a:r>
            <a:r>
              <a:rPr lang="it-IT" sz="1000" dirty="0">
                <a:solidFill>
                  <a:srgbClr val="37474F"/>
                </a:solidFill>
                <a:effectLst/>
                <a:latin typeface="Calibri" panose="020F0502020204030204" pitchFamily="34" charset="0"/>
                <a:ea typeface="Calibri" panose="020F0502020204030204" pitchFamily="34" charset="0"/>
                <a:cs typeface="Times New Roman" panose="02020603050405020304" pitchFamily="18" charset="0"/>
              </a:rPr>
              <a:t>) {</a:t>
            </a:r>
            <a:br>
              <a:rPr lang="it-IT" sz="1000" dirty="0">
                <a:solidFill>
                  <a:srgbClr val="37474F"/>
                </a:solidFill>
                <a:effectLst/>
                <a:latin typeface="Calibri" panose="020F0502020204030204" pitchFamily="34" charset="0"/>
                <a:ea typeface="Calibri" panose="020F0502020204030204" pitchFamily="34" charset="0"/>
                <a:cs typeface="Times New Roman" panose="02020603050405020304" pitchFamily="18" charset="0"/>
              </a:rPr>
            </a:br>
            <a:r>
              <a:rPr lang="it-IT" sz="1000" dirty="0">
                <a:solidFill>
                  <a:srgbClr val="37474F"/>
                </a:solidFill>
                <a:effectLst/>
                <a:latin typeface="Calibri" panose="020F0502020204030204" pitchFamily="34" charset="0"/>
                <a:ea typeface="Calibri" panose="020F0502020204030204" pitchFamily="34" charset="0"/>
                <a:cs typeface="Times New Roman" panose="02020603050405020304" pitchFamily="18" charset="0"/>
              </a:rPr>
              <a:t>            </a:t>
            </a:r>
            <a:r>
              <a:rPr lang="it-IT" sz="1000" dirty="0" err="1">
                <a:solidFill>
                  <a:srgbClr val="9C27B0"/>
                </a:solidFill>
                <a:effectLst/>
                <a:latin typeface="Calibri" panose="020F0502020204030204" pitchFamily="34" charset="0"/>
                <a:ea typeface="Calibri" panose="020F0502020204030204" pitchFamily="34" charset="0"/>
                <a:cs typeface="Times New Roman" panose="02020603050405020304" pitchFamily="18" charset="0"/>
              </a:rPr>
              <a:t>MotionEvent</a:t>
            </a:r>
            <a:r>
              <a:rPr lang="it-IT" sz="1000" dirty="0" err="1">
                <a:solidFill>
                  <a:srgbClr val="37474F"/>
                </a:solidFill>
                <a:effectLst/>
                <a:latin typeface="Calibri" panose="020F0502020204030204" pitchFamily="34" charset="0"/>
                <a:ea typeface="Calibri" panose="020F0502020204030204" pitchFamily="34" charset="0"/>
                <a:cs typeface="Times New Roman" panose="02020603050405020304" pitchFamily="18" charset="0"/>
              </a:rPr>
              <a:t>.ACTION</a:t>
            </a:r>
            <a:r>
              <a:rPr lang="it-IT" sz="1000" dirty="0" err="1">
                <a:solidFill>
                  <a:srgbClr val="C53929"/>
                </a:solidFill>
                <a:effectLst/>
                <a:latin typeface="Calibri" panose="020F0502020204030204" pitchFamily="34" charset="0"/>
                <a:ea typeface="Calibri" panose="020F0502020204030204" pitchFamily="34" charset="0"/>
                <a:cs typeface="Times New Roman" panose="02020603050405020304" pitchFamily="18" charset="0"/>
              </a:rPr>
              <a:t>_</a:t>
            </a:r>
            <a:r>
              <a:rPr lang="it-IT" sz="1000" dirty="0" err="1">
                <a:solidFill>
                  <a:srgbClr val="37474F"/>
                </a:solidFill>
                <a:effectLst/>
                <a:latin typeface="Calibri" panose="020F0502020204030204" pitchFamily="34" charset="0"/>
                <a:ea typeface="Calibri" panose="020F0502020204030204" pitchFamily="34" charset="0"/>
                <a:cs typeface="Times New Roman" panose="02020603050405020304" pitchFamily="18" charset="0"/>
              </a:rPr>
              <a:t>CANCEL</a:t>
            </a:r>
            <a:r>
              <a:rPr lang="it-IT" sz="1000" dirty="0">
                <a:solidFill>
                  <a:srgbClr val="37474F"/>
                </a:solidFill>
                <a:effectLst/>
                <a:latin typeface="Calibri" panose="020F0502020204030204" pitchFamily="34" charset="0"/>
                <a:ea typeface="Calibri" panose="020F0502020204030204" pitchFamily="34" charset="0"/>
                <a:cs typeface="Times New Roman" panose="02020603050405020304" pitchFamily="18" charset="0"/>
              </a:rPr>
              <a:t>, </a:t>
            </a:r>
            <a:r>
              <a:rPr lang="it-IT" sz="1000" dirty="0" err="1">
                <a:solidFill>
                  <a:srgbClr val="9C27B0"/>
                </a:solidFill>
                <a:effectLst/>
                <a:latin typeface="Calibri" panose="020F0502020204030204" pitchFamily="34" charset="0"/>
                <a:ea typeface="Calibri" panose="020F0502020204030204" pitchFamily="34" charset="0"/>
                <a:cs typeface="Times New Roman" panose="02020603050405020304" pitchFamily="18" charset="0"/>
              </a:rPr>
              <a:t>MotionEvent</a:t>
            </a:r>
            <a:r>
              <a:rPr lang="it-IT" sz="1000" dirty="0" err="1">
                <a:solidFill>
                  <a:srgbClr val="37474F"/>
                </a:solidFill>
                <a:effectLst/>
                <a:latin typeface="Calibri" panose="020F0502020204030204" pitchFamily="34" charset="0"/>
                <a:ea typeface="Calibri" panose="020F0502020204030204" pitchFamily="34" charset="0"/>
                <a:cs typeface="Times New Roman" panose="02020603050405020304" pitchFamily="18" charset="0"/>
              </a:rPr>
              <a:t>.ACTION</a:t>
            </a:r>
            <a:r>
              <a:rPr lang="it-IT" sz="1000" dirty="0" err="1">
                <a:solidFill>
                  <a:srgbClr val="C53929"/>
                </a:solidFill>
                <a:effectLst/>
                <a:latin typeface="Calibri" panose="020F0502020204030204" pitchFamily="34" charset="0"/>
                <a:ea typeface="Calibri" panose="020F0502020204030204" pitchFamily="34" charset="0"/>
                <a:cs typeface="Times New Roman" panose="02020603050405020304" pitchFamily="18" charset="0"/>
              </a:rPr>
              <a:t>_</a:t>
            </a:r>
            <a:r>
              <a:rPr lang="it-IT" sz="1000" dirty="0" err="1">
                <a:solidFill>
                  <a:srgbClr val="37474F"/>
                </a:solidFill>
                <a:effectLst/>
                <a:latin typeface="Calibri" panose="020F0502020204030204" pitchFamily="34" charset="0"/>
                <a:ea typeface="Calibri" panose="020F0502020204030204" pitchFamily="34" charset="0"/>
                <a:cs typeface="Times New Roman" panose="02020603050405020304" pitchFamily="18" charset="0"/>
              </a:rPr>
              <a:t>UP</a:t>
            </a:r>
            <a:r>
              <a:rPr lang="it-IT" sz="1000" dirty="0">
                <a:solidFill>
                  <a:srgbClr val="37474F"/>
                </a:solidFill>
                <a:effectLst/>
                <a:latin typeface="Calibri" panose="020F0502020204030204" pitchFamily="34" charset="0"/>
                <a:ea typeface="Calibri" panose="020F0502020204030204" pitchFamily="34" charset="0"/>
                <a:cs typeface="Times New Roman" panose="02020603050405020304" pitchFamily="18" charset="0"/>
              </a:rPr>
              <a:t> -&gt; {</a:t>
            </a:r>
            <a:br>
              <a:rPr lang="it-IT" sz="1000" dirty="0">
                <a:solidFill>
                  <a:srgbClr val="37474F"/>
                </a:solidFill>
                <a:effectLst/>
                <a:latin typeface="Calibri" panose="020F0502020204030204" pitchFamily="34" charset="0"/>
                <a:ea typeface="Calibri" panose="020F0502020204030204" pitchFamily="34" charset="0"/>
                <a:cs typeface="Times New Roman" panose="02020603050405020304" pitchFamily="18" charset="0"/>
              </a:rPr>
            </a:br>
            <a:r>
              <a:rPr lang="it-IT" sz="1000" dirty="0">
                <a:solidFill>
                  <a:srgbClr val="37474F"/>
                </a:solidFill>
                <a:effectLst/>
                <a:latin typeface="Calibri" panose="020F0502020204030204" pitchFamily="34" charset="0"/>
                <a:ea typeface="Calibri" panose="020F0502020204030204" pitchFamily="34" charset="0"/>
                <a:cs typeface="Times New Roman" panose="02020603050405020304" pitchFamily="18" charset="0"/>
              </a:rPr>
              <a:t>                </a:t>
            </a:r>
            <a:r>
              <a:rPr lang="it-IT" sz="1000" dirty="0" err="1">
                <a:solidFill>
                  <a:srgbClr val="37474F"/>
                </a:solidFill>
                <a:effectLst/>
                <a:latin typeface="Calibri" panose="020F0502020204030204" pitchFamily="34" charset="0"/>
                <a:ea typeface="Calibri" panose="020F0502020204030204" pitchFamily="34" charset="0"/>
                <a:cs typeface="Times New Roman" panose="02020603050405020304" pitchFamily="18" charset="0"/>
              </a:rPr>
              <a:t>mIsScrolling</a:t>
            </a:r>
            <a:r>
              <a:rPr lang="it-IT" sz="1000" dirty="0">
                <a:solidFill>
                  <a:srgbClr val="37474F"/>
                </a:solidFill>
                <a:effectLst/>
                <a:latin typeface="Calibri" panose="020F0502020204030204" pitchFamily="34" charset="0"/>
                <a:ea typeface="Calibri" panose="020F0502020204030204" pitchFamily="34" charset="0"/>
                <a:cs typeface="Times New Roman" panose="02020603050405020304" pitchFamily="18" charset="0"/>
              </a:rPr>
              <a:t> = </a:t>
            </a:r>
            <a:r>
              <a:rPr lang="it-IT" sz="1000" dirty="0">
                <a:solidFill>
                  <a:srgbClr val="C53929"/>
                </a:solidFill>
                <a:effectLst/>
                <a:latin typeface="Calibri" panose="020F0502020204030204" pitchFamily="34" charset="0"/>
                <a:ea typeface="Calibri" panose="020F0502020204030204" pitchFamily="34" charset="0"/>
                <a:cs typeface="Times New Roman" panose="02020603050405020304" pitchFamily="18" charset="0"/>
              </a:rPr>
              <a:t>false</a:t>
            </a:r>
            <a:br>
              <a:rPr lang="it-IT" sz="1000" dirty="0">
                <a:solidFill>
                  <a:srgbClr val="37474F"/>
                </a:solidFill>
                <a:effectLst/>
                <a:latin typeface="Calibri" panose="020F0502020204030204" pitchFamily="34" charset="0"/>
                <a:ea typeface="Calibri" panose="020F0502020204030204" pitchFamily="34" charset="0"/>
                <a:cs typeface="Times New Roman" panose="02020603050405020304" pitchFamily="18" charset="0"/>
              </a:rPr>
            </a:br>
            <a:r>
              <a:rPr lang="it-IT" sz="1000" dirty="0">
                <a:solidFill>
                  <a:srgbClr val="37474F"/>
                </a:solidFill>
                <a:effectLst/>
                <a:latin typeface="Calibri" panose="020F0502020204030204" pitchFamily="34" charset="0"/>
                <a:ea typeface="Calibri" panose="020F0502020204030204" pitchFamily="34" charset="0"/>
                <a:cs typeface="Times New Roman" panose="02020603050405020304" pitchFamily="18" charset="0"/>
              </a:rPr>
              <a:t>            }</a:t>
            </a:r>
            <a:br>
              <a:rPr lang="it-IT" sz="1000" dirty="0">
                <a:solidFill>
                  <a:srgbClr val="37474F"/>
                </a:solidFill>
                <a:effectLst/>
                <a:latin typeface="Calibri" panose="020F0502020204030204" pitchFamily="34" charset="0"/>
                <a:ea typeface="Calibri" panose="020F0502020204030204" pitchFamily="34" charset="0"/>
                <a:cs typeface="Times New Roman" panose="02020603050405020304" pitchFamily="18" charset="0"/>
              </a:rPr>
            </a:br>
            <a:r>
              <a:rPr lang="it-IT" sz="1000" dirty="0">
                <a:solidFill>
                  <a:srgbClr val="37474F"/>
                </a:solidFill>
                <a:effectLst/>
                <a:latin typeface="Calibri" panose="020F0502020204030204" pitchFamily="34" charset="0"/>
                <a:ea typeface="Calibri" panose="020F0502020204030204" pitchFamily="34" charset="0"/>
                <a:cs typeface="Times New Roman" panose="02020603050405020304" pitchFamily="18" charset="0"/>
              </a:rPr>
              <a:t>            </a:t>
            </a:r>
            <a:r>
              <a:rPr lang="it-IT" sz="1000" dirty="0" err="1">
                <a:solidFill>
                  <a:srgbClr val="9C27B0"/>
                </a:solidFill>
                <a:effectLst/>
                <a:latin typeface="Calibri" panose="020F0502020204030204" pitchFamily="34" charset="0"/>
                <a:ea typeface="Calibri" panose="020F0502020204030204" pitchFamily="34" charset="0"/>
                <a:cs typeface="Times New Roman" panose="02020603050405020304" pitchFamily="18" charset="0"/>
              </a:rPr>
              <a:t>MotionEvent</a:t>
            </a:r>
            <a:r>
              <a:rPr lang="it-IT" sz="1000" dirty="0" err="1">
                <a:solidFill>
                  <a:srgbClr val="37474F"/>
                </a:solidFill>
                <a:effectLst/>
                <a:latin typeface="Calibri" panose="020F0502020204030204" pitchFamily="34" charset="0"/>
                <a:ea typeface="Calibri" panose="020F0502020204030204" pitchFamily="34" charset="0"/>
                <a:cs typeface="Times New Roman" panose="02020603050405020304" pitchFamily="18" charset="0"/>
              </a:rPr>
              <a:t>.ACTION</a:t>
            </a:r>
            <a:r>
              <a:rPr lang="it-IT" sz="1000" dirty="0" err="1">
                <a:solidFill>
                  <a:srgbClr val="C53929"/>
                </a:solidFill>
                <a:effectLst/>
                <a:latin typeface="Calibri" panose="020F0502020204030204" pitchFamily="34" charset="0"/>
                <a:ea typeface="Calibri" panose="020F0502020204030204" pitchFamily="34" charset="0"/>
                <a:cs typeface="Times New Roman" panose="02020603050405020304" pitchFamily="18" charset="0"/>
              </a:rPr>
              <a:t>_</a:t>
            </a:r>
            <a:r>
              <a:rPr lang="it-IT" sz="1000" dirty="0" err="1">
                <a:solidFill>
                  <a:srgbClr val="37474F"/>
                </a:solidFill>
                <a:effectLst/>
                <a:latin typeface="Calibri" panose="020F0502020204030204" pitchFamily="34" charset="0"/>
                <a:ea typeface="Calibri" panose="020F0502020204030204" pitchFamily="34" charset="0"/>
                <a:cs typeface="Times New Roman" panose="02020603050405020304" pitchFamily="18" charset="0"/>
              </a:rPr>
              <a:t>MOVE</a:t>
            </a:r>
            <a:r>
              <a:rPr lang="it-IT" sz="1000" dirty="0">
                <a:solidFill>
                  <a:srgbClr val="37474F"/>
                </a:solidFill>
                <a:effectLst/>
                <a:latin typeface="Calibri" panose="020F0502020204030204" pitchFamily="34" charset="0"/>
                <a:ea typeface="Calibri" panose="020F0502020204030204" pitchFamily="34" charset="0"/>
                <a:cs typeface="Times New Roman" panose="02020603050405020304" pitchFamily="18" charset="0"/>
              </a:rPr>
              <a:t> -&gt; {</a:t>
            </a:r>
            <a:br>
              <a:rPr lang="it-IT" sz="1000" dirty="0">
                <a:solidFill>
                  <a:srgbClr val="37474F"/>
                </a:solidFill>
                <a:effectLst/>
                <a:latin typeface="Calibri" panose="020F0502020204030204" pitchFamily="34" charset="0"/>
                <a:ea typeface="Calibri" panose="020F0502020204030204" pitchFamily="34" charset="0"/>
                <a:cs typeface="Times New Roman" panose="02020603050405020304" pitchFamily="18" charset="0"/>
              </a:rPr>
            </a:br>
            <a:r>
              <a:rPr lang="it-IT" sz="1000" dirty="0">
                <a:solidFill>
                  <a:srgbClr val="37474F"/>
                </a:solidFill>
                <a:effectLst/>
                <a:latin typeface="Calibri" panose="020F0502020204030204" pitchFamily="34" charset="0"/>
                <a:ea typeface="Calibri" panose="020F0502020204030204" pitchFamily="34" charset="0"/>
                <a:cs typeface="Times New Roman" panose="02020603050405020304" pitchFamily="18" charset="0"/>
              </a:rPr>
              <a:t>                </a:t>
            </a:r>
            <a:r>
              <a:rPr lang="it-IT" sz="1000" dirty="0" err="1">
                <a:solidFill>
                  <a:srgbClr val="3B78E7"/>
                </a:solidFill>
                <a:effectLst/>
                <a:latin typeface="Calibri" panose="020F0502020204030204" pitchFamily="34" charset="0"/>
                <a:ea typeface="Calibri" panose="020F0502020204030204" pitchFamily="34" charset="0"/>
                <a:cs typeface="Times New Roman" panose="02020603050405020304" pitchFamily="18" charset="0"/>
              </a:rPr>
              <a:t>if</a:t>
            </a:r>
            <a:r>
              <a:rPr lang="it-IT" sz="1000" dirty="0">
                <a:solidFill>
                  <a:srgbClr val="37474F"/>
                </a:solidFill>
                <a:effectLst/>
                <a:latin typeface="Calibri" panose="020F0502020204030204" pitchFamily="34" charset="0"/>
                <a:ea typeface="Calibri" panose="020F0502020204030204" pitchFamily="34" charset="0"/>
                <a:cs typeface="Times New Roman" panose="02020603050405020304" pitchFamily="18" charset="0"/>
              </a:rPr>
              <a:t> (</a:t>
            </a:r>
            <a:r>
              <a:rPr lang="it-IT" sz="1000" dirty="0" err="1">
                <a:solidFill>
                  <a:srgbClr val="37474F"/>
                </a:solidFill>
                <a:effectLst/>
                <a:latin typeface="Calibri" panose="020F0502020204030204" pitchFamily="34" charset="0"/>
                <a:ea typeface="Calibri" panose="020F0502020204030204" pitchFamily="34" charset="0"/>
                <a:cs typeface="Times New Roman" panose="02020603050405020304" pitchFamily="18" charset="0"/>
              </a:rPr>
              <a:t>mIsScrolling</a:t>
            </a:r>
            <a:r>
              <a:rPr lang="it-IT" sz="1000" dirty="0">
                <a:solidFill>
                  <a:srgbClr val="37474F"/>
                </a:solidFill>
                <a:effectLst/>
                <a:latin typeface="Calibri" panose="020F0502020204030204" pitchFamily="34" charset="0"/>
                <a:ea typeface="Calibri" panose="020F0502020204030204" pitchFamily="34" charset="0"/>
                <a:cs typeface="Times New Roman" panose="02020603050405020304" pitchFamily="18" charset="0"/>
              </a:rPr>
              <a:t>) {</a:t>
            </a:r>
            <a:br>
              <a:rPr lang="it-IT" sz="1000" dirty="0">
                <a:solidFill>
                  <a:srgbClr val="37474F"/>
                </a:solidFill>
                <a:effectLst/>
                <a:latin typeface="Calibri" panose="020F0502020204030204" pitchFamily="34" charset="0"/>
                <a:ea typeface="Calibri" panose="020F0502020204030204" pitchFamily="34" charset="0"/>
                <a:cs typeface="Times New Roman" panose="02020603050405020304" pitchFamily="18" charset="0"/>
              </a:rPr>
            </a:br>
            <a:r>
              <a:rPr lang="it-IT" sz="1000" dirty="0">
                <a:solidFill>
                  <a:srgbClr val="37474F"/>
                </a:solidFill>
                <a:effectLst/>
                <a:latin typeface="Calibri" panose="020F0502020204030204" pitchFamily="34" charset="0"/>
                <a:ea typeface="Calibri" panose="020F0502020204030204" pitchFamily="34" charset="0"/>
                <a:cs typeface="Times New Roman" panose="02020603050405020304" pitchFamily="18" charset="0"/>
              </a:rPr>
              <a:t>                    </a:t>
            </a:r>
            <a:r>
              <a:rPr lang="it-IT" sz="1000" dirty="0" err="1">
                <a:solidFill>
                  <a:srgbClr val="C53929"/>
                </a:solidFill>
                <a:effectLst/>
                <a:latin typeface="Calibri" panose="020F0502020204030204" pitchFamily="34" charset="0"/>
                <a:ea typeface="Calibri" panose="020F0502020204030204" pitchFamily="34" charset="0"/>
                <a:cs typeface="Times New Roman" panose="02020603050405020304" pitchFamily="18" charset="0"/>
              </a:rPr>
              <a:t>true</a:t>
            </a:r>
            <a:br>
              <a:rPr lang="it-IT" sz="1000" dirty="0">
                <a:solidFill>
                  <a:srgbClr val="37474F"/>
                </a:solidFill>
                <a:effectLst/>
                <a:latin typeface="Calibri" panose="020F0502020204030204" pitchFamily="34" charset="0"/>
                <a:ea typeface="Calibri" panose="020F0502020204030204" pitchFamily="34" charset="0"/>
                <a:cs typeface="Times New Roman" panose="02020603050405020304" pitchFamily="18" charset="0"/>
              </a:rPr>
            </a:br>
            <a:r>
              <a:rPr lang="it-IT" sz="1000" dirty="0">
                <a:solidFill>
                  <a:srgbClr val="37474F"/>
                </a:solidFill>
                <a:effectLst/>
                <a:latin typeface="Calibri" panose="020F0502020204030204" pitchFamily="34" charset="0"/>
                <a:ea typeface="Calibri" panose="020F0502020204030204" pitchFamily="34" charset="0"/>
                <a:cs typeface="Times New Roman" panose="02020603050405020304" pitchFamily="18" charset="0"/>
              </a:rPr>
              <a:t>                } </a:t>
            </a:r>
            <a:r>
              <a:rPr lang="it-IT" sz="1000" dirty="0">
                <a:solidFill>
                  <a:srgbClr val="3B78E7"/>
                </a:solidFill>
                <a:effectLst/>
                <a:latin typeface="Calibri" panose="020F0502020204030204" pitchFamily="34" charset="0"/>
                <a:ea typeface="Calibri" panose="020F0502020204030204" pitchFamily="34" charset="0"/>
                <a:cs typeface="Times New Roman" panose="02020603050405020304" pitchFamily="18" charset="0"/>
              </a:rPr>
              <a:t>else</a:t>
            </a:r>
            <a:r>
              <a:rPr lang="it-IT" sz="1000" dirty="0">
                <a:solidFill>
                  <a:srgbClr val="37474F"/>
                </a:solidFill>
                <a:effectLst/>
                <a:latin typeface="Calibri" panose="020F0502020204030204" pitchFamily="34" charset="0"/>
                <a:ea typeface="Calibri" panose="020F0502020204030204" pitchFamily="34" charset="0"/>
                <a:cs typeface="Times New Roman" panose="02020603050405020304" pitchFamily="18" charset="0"/>
              </a:rPr>
              <a:t> {</a:t>
            </a:r>
            <a:br>
              <a:rPr lang="it-IT" sz="1000" dirty="0">
                <a:solidFill>
                  <a:srgbClr val="37474F"/>
                </a:solidFill>
                <a:effectLst/>
                <a:latin typeface="Calibri" panose="020F0502020204030204" pitchFamily="34" charset="0"/>
                <a:ea typeface="Calibri" panose="020F0502020204030204" pitchFamily="34" charset="0"/>
                <a:cs typeface="Times New Roman" panose="02020603050405020304" pitchFamily="18" charset="0"/>
              </a:rPr>
            </a:br>
            <a:r>
              <a:rPr lang="it-IT" sz="1000" dirty="0">
                <a:solidFill>
                  <a:srgbClr val="37474F"/>
                </a:solidFill>
                <a:effectLst/>
                <a:latin typeface="Calibri" panose="020F0502020204030204" pitchFamily="34" charset="0"/>
                <a:ea typeface="Calibri" panose="020F0502020204030204" pitchFamily="34" charset="0"/>
                <a:cs typeface="Times New Roman" panose="02020603050405020304" pitchFamily="18" charset="0"/>
              </a:rPr>
              <a:t>                    </a:t>
            </a:r>
            <a:r>
              <a:rPr lang="it-IT" sz="1000" dirty="0">
                <a:solidFill>
                  <a:srgbClr val="3B78E7"/>
                </a:solidFill>
                <a:effectLst/>
                <a:latin typeface="Calibri" panose="020F0502020204030204" pitchFamily="34" charset="0"/>
                <a:ea typeface="Calibri" panose="020F0502020204030204" pitchFamily="34" charset="0"/>
                <a:cs typeface="Times New Roman" panose="02020603050405020304" pitchFamily="18" charset="0"/>
              </a:rPr>
              <a:t>val</a:t>
            </a:r>
            <a:r>
              <a:rPr lang="it-IT" sz="1000" dirty="0">
                <a:solidFill>
                  <a:srgbClr val="37474F"/>
                </a:solidFill>
                <a:effectLst/>
                <a:latin typeface="Calibri" panose="020F0502020204030204" pitchFamily="34" charset="0"/>
                <a:ea typeface="Calibri" panose="020F0502020204030204" pitchFamily="34" charset="0"/>
                <a:cs typeface="Times New Roman" panose="02020603050405020304" pitchFamily="18" charset="0"/>
              </a:rPr>
              <a:t> </a:t>
            </a:r>
            <a:r>
              <a:rPr lang="it-IT" sz="1000" dirty="0" err="1">
                <a:solidFill>
                  <a:srgbClr val="37474F"/>
                </a:solidFill>
                <a:effectLst/>
                <a:latin typeface="Calibri" panose="020F0502020204030204" pitchFamily="34" charset="0"/>
                <a:ea typeface="Calibri" panose="020F0502020204030204" pitchFamily="34" charset="0"/>
                <a:cs typeface="Times New Roman" panose="02020603050405020304" pitchFamily="18" charset="0"/>
              </a:rPr>
              <a:t>xDiff</a:t>
            </a:r>
            <a:r>
              <a:rPr lang="it-IT" sz="1000" dirty="0">
                <a:solidFill>
                  <a:srgbClr val="37474F"/>
                </a:solidFill>
                <a:effectLst/>
                <a:latin typeface="Calibri" panose="020F0502020204030204" pitchFamily="34" charset="0"/>
                <a:ea typeface="Calibri" panose="020F0502020204030204" pitchFamily="34" charset="0"/>
                <a:cs typeface="Times New Roman" panose="02020603050405020304" pitchFamily="18" charset="0"/>
              </a:rPr>
              <a:t>: </a:t>
            </a:r>
            <a:r>
              <a:rPr lang="it-IT" sz="1000" dirty="0">
                <a:solidFill>
                  <a:srgbClr val="9C27B0"/>
                </a:solidFill>
                <a:effectLst/>
                <a:latin typeface="Calibri" panose="020F0502020204030204" pitchFamily="34" charset="0"/>
                <a:ea typeface="Calibri" panose="020F0502020204030204" pitchFamily="34" charset="0"/>
                <a:cs typeface="Times New Roman" panose="02020603050405020304" pitchFamily="18" charset="0"/>
              </a:rPr>
              <a:t>Int</a:t>
            </a:r>
            <a:r>
              <a:rPr lang="it-IT" sz="1000" dirty="0">
                <a:solidFill>
                  <a:srgbClr val="37474F"/>
                </a:solidFill>
                <a:effectLst/>
                <a:latin typeface="Calibri" panose="020F0502020204030204" pitchFamily="34" charset="0"/>
                <a:ea typeface="Calibri" panose="020F0502020204030204" pitchFamily="34" charset="0"/>
                <a:cs typeface="Times New Roman" panose="02020603050405020304" pitchFamily="18" charset="0"/>
              </a:rPr>
              <a:t> = </a:t>
            </a:r>
            <a:r>
              <a:rPr lang="it-IT" sz="1000" dirty="0" err="1">
                <a:solidFill>
                  <a:srgbClr val="37474F"/>
                </a:solidFill>
                <a:effectLst/>
                <a:latin typeface="Calibri" panose="020F0502020204030204" pitchFamily="34" charset="0"/>
                <a:ea typeface="Calibri" panose="020F0502020204030204" pitchFamily="34" charset="0"/>
                <a:cs typeface="Times New Roman" panose="02020603050405020304" pitchFamily="18" charset="0"/>
              </a:rPr>
              <a:t>calculateDistanceX</a:t>
            </a:r>
            <a:r>
              <a:rPr lang="it-IT" sz="1000" dirty="0">
                <a:solidFill>
                  <a:srgbClr val="37474F"/>
                </a:solidFill>
                <a:effectLst/>
                <a:latin typeface="Calibri" panose="020F0502020204030204" pitchFamily="34" charset="0"/>
                <a:ea typeface="Calibri" panose="020F0502020204030204" pitchFamily="34" charset="0"/>
                <a:cs typeface="Times New Roman" panose="02020603050405020304" pitchFamily="18" charset="0"/>
              </a:rPr>
              <a:t>(</a:t>
            </a:r>
            <a:r>
              <a:rPr lang="it-IT" sz="1000" dirty="0" err="1">
                <a:solidFill>
                  <a:srgbClr val="37474F"/>
                </a:solidFill>
                <a:effectLst/>
                <a:latin typeface="Calibri" panose="020F0502020204030204" pitchFamily="34" charset="0"/>
                <a:ea typeface="Calibri" panose="020F0502020204030204" pitchFamily="34" charset="0"/>
                <a:cs typeface="Times New Roman" panose="02020603050405020304" pitchFamily="18" charset="0"/>
              </a:rPr>
              <a:t>ev</a:t>
            </a:r>
            <a:r>
              <a:rPr lang="it-IT" sz="1000" dirty="0">
                <a:solidFill>
                  <a:srgbClr val="37474F"/>
                </a:solidFill>
                <a:effectLst/>
                <a:latin typeface="Calibri" panose="020F0502020204030204" pitchFamily="34" charset="0"/>
                <a:ea typeface="Calibri" panose="020F0502020204030204" pitchFamily="34" charset="0"/>
                <a:cs typeface="Times New Roman" panose="02020603050405020304" pitchFamily="18" charset="0"/>
              </a:rPr>
              <a:t>)</a:t>
            </a:r>
            <a:br>
              <a:rPr lang="it-IT" sz="1000" dirty="0">
                <a:solidFill>
                  <a:srgbClr val="37474F"/>
                </a:solidFill>
                <a:effectLst/>
                <a:latin typeface="Calibri" panose="020F0502020204030204" pitchFamily="34" charset="0"/>
                <a:ea typeface="Calibri" panose="020F0502020204030204" pitchFamily="34" charset="0"/>
                <a:cs typeface="Times New Roman" panose="02020603050405020304" pitchFamily="18" charset="0"/>
              </a:rPr>
            </a:br>
            <a:br>
              <a:rPr lang="it-IT" sz="1000" dirty="0">
                <a:solidFill>
                  <a:srgbClr val="37474F"/>
                </a:solidFill>
                <a:effectLst/>
                <a:latin typeface="Calibri" panose="020F0502020204030204" pitchFamily="34" charset="0"/>
                <a:ea typeface="Calibri" panose="020F0502020204030204" pitchFamily="34" charset="0"/>
                <a:cs typeface="Times New Roman" panose="02020603050405020304" pitchFamily="18" charset="0"/>
              </a:rPr>
            </a:br>
            <a:r>
              <a:rPr lang="it-IT" sz="1000" dirty="0">
                <a:solidFill>
                  <a:srgbClr val="37474F"/>
                </a:solidFill>
                <a:effectLst/>
                <a:latin typeface="Calibri" panose="020F0502020204030204" pitchFamily="34" charset="0"/>
                <a:ea typeface="Calibri" panose="020F0502020204030204" pitchFamily="34" charset="0"/>
                <a:cs typeface="Times New Roman" panose="02020603050405020304" pitchFamily="18" charset="0"/>
              </a:rPr>
              <a:t>                    </a:t>
            </a:r>
            <a:r>
              <a:rPr lang="it-IT" sz="1000" dirty="0" err="1">
                <a:solidFill>
                  <a:srgbClr val="3B78E7"/>
                </a:solidFill>
                <a:effectLst/>
                <a:latin typeface="Calibri" panose="020F0502020204030204" pitchFamily="34" charset="0"/>
                <a:ea typeface="Calibri" panose="020F0502020204030204" pitchFamily="34" charset="0"/>
                <a:cs typeface="Times New Roman" panose="02020603050405020304" pitchFamily="18" charset="0"/>
              </a:rPr>
              <a:t>if</a:t>
            </a:r>
            <a:r>
              <a:rPr lang="it-IT" sz="1000" dirty="0">
                <a:solidFill>
                  <a:srgbClr val="37474F"/>
                </a:solidFill>
                <a:effectLst/>
                <a:latin typeface="Calibri" panose="020F0502020204030204" pitchFamily="34" charset="0"/>
                <a:ea typeface="Calibri" panose="020F0502020204030204" pitchFamily="34" charset="0"/>
                <a:cs typeface="Times New Roman" panose="02020603050405020304" pitchFamily="18" charset="0"/>
              </a:rPr>
              <a:t> (</a:t>
            </a:r>
            <a:r>
              <a:rPr lang="it-IT" sz="1000" dirty="0" err="1">
                <a:solidFill>
                  <a:srgbClr val="37474F"/>
                </a:solidFill>
                <a:effectLst/>
                <a:latin typeface="Calibri" panose="020F0502020204030204" pitchFamily="34" charset="0"/>
                <a:ea typeface="Calibri" panose="020F0502020204030204" pitchFamily="34" charset="0"/>
                <a:cs typeface="Times New Roman" panose="02020603050405020304" pitchFamily="18" charset="0"/>
              </a:rPr>
              <a:t>xDiff</a:t>
            </a:r>
            <a:r>
              <a:rPr lang="it-IT" sz="1000" dirty="0">
                <a:solidFill>
                  <a:srgbClr val="37474F"/>
                </a:solidFill>
                <a:effectLst/>
                <a:latin typeface="Calibri" panose="020F0502020204030204" pitchFamily="34" charset="0"/>
                <a:ea typeface="Calibri" panose="020F0502020204030204" pitchFamily="34" charset="0"/>
                <a:cs typeface="Times New Roman" panose="02020603050405020304" pitchFamily="18" charset="0"/>
              </a:rPr>
              <a:t> &gt; </a:t>
            </a:r>
            <a:r>
              <a:rPr lang="it-IT" sz="1000" dirty="0" err="1">
                <a:solidFill>
                  <a:srgbClr val="37474F"/>
                </a:solidFill>
                <a:effectLst/>
                <a:latin typeface="Calibri" panose="020F0502020204030204" pitchFamily="34" charset="0"/>
                <a:ea typeface="Calibri" panose="020F0502020204030204" pitchFamily="34" charset="0"/>
                <a:cs typeface="Times New Roman" panose="02020603050405020304" pitchFamily="18" charset="0"/>
              </a:rPr>
              <a:t>mTouchSlop</a:t>
            </a:r>
            <a:r>
              <a:rPr lang="it-IT" sz="1000" dirty="0">
                <a:solidFill>
                  <a:srgbClr val="37474F"/>
                </a:solidFill>
                <a:effectLst/>
                <a:latin typeface="Calibri" panose="020F0502020204030204" pitchFamily="34" charset="0"/>
                <a:ea typeface="Calibri" panose="020F0502020204030204" pitchFamily="34" charset="0"/>
                <a:cs typeface="Times New Roman" panose="02020603050405020304" pitchFamily="18" charset="0"/>
              </a:rPr>
              <a:t>) {</a:t>
            </a:r>
            <a:br>
              <a:rPr lang="it-IT" sz="1000" dirty="0">
                <a:solidFill>
                  <a:srgbClr val="37474F"/>
                </a:solidFill>
                <a:effectLst/>
                <a:latin typeface="Calibri" panose="020F0502020204030204" pitchFamily="34" charset="0"/>
                <a:ea typeface="Calibri" panose="020F0502020204030204" pitchFamily="34" charset="0"/>
                <a:cs typeface="Times New Roman" panose="02020603050405020304" pitchFamily="18" charset="0"/>
              </a:rPr>
            </a:br>
            <a:r>
              <a:rPr lang="it-IT" sz="1000" dirty="0">
                <a:solidFill>
                  <a:srgbClr val="37474F"/>
                </a:solidFill>
                <a:effectLst/>
                <a:latin typeface="Calibri" panose="020F0502020204030204" pitchFamily="34" charset="0"/>
                <a:ea typeface="Calibri" panose="020F0502020204030204" pitchFamily="34" charset="0"/>
                <a:cs typeface="Times New Roman" panose="02020603050405020304" pitchFamily="18" charset="0"/>
              </a:rPr>
              <a:t>                        </a:t>
            </a:r>
            <a:r>
              <a:rPr lang="it-IT" sz="1000" dirty="0" err="1">
                <a:solidFill>
                  <a:srgbClr val="37474F"/>
                </a:solidFill>
                <a:effectLst/>
                <a:latin typeface="Calibri" panose="020F0502020204030204" pitchFamily="34" charset="0"/>
                <a:ea typeface="Calibri" panose="020F0502020204030204" pitchFamily="34" charset="0"/>
                <a:cs typeface="Times New Roman" panose="02020603050405020304" pitchFamily="18" charset="0"/>
              </a:rPr>
              <a:t>mIsScrolling</a:t>
            </a:r>
            <a:r>
              <a:rPr lang="it-IT" sz="1000" dirty="0">
                <a:solidFill>
                  <a:srgbClr val="37474F"/>
                </a:solidFill>
                <a:effectLst/>
                <a:latin typeface="Calibri" panose="020F0502020204030204" pitchFamily="34" charset="0"/>
                <a:ea typeface="Calibri" panose="020F0502020204030204" pitchFamily="34" charset="0"/>
                <a:cs typeface="Times New Roman" panose="02020603050405020304" pitchFamily="18" charset="0"/>
              </a:rPr>
              <a:t> = </a:t>
            </a:r>
            <a:r>
              <a:rPr lang="it-IT" sz="1000" dirty="0" err="1">
                <a:solidFill>
                  <a:srgbClr val="C53929"/>
                </a:solidFill>
                <a:effectLst/>
                <a:latin typeface="Calibri" panose="020F0502020204030204" pitchFamily="34" charset="0"/>
                <a:ea typeface="Calibri" panose="020F0502020204030204" pitchFamily="34" charset="0"/>
                <a:cs typeface="Times New Roman" panose="02020603050405020304" pitchFamily="18" charset="0"/>
              </a:rPr>
              <a:t>true</a:t>
            </a:r>
            <a:br>
              <a:rPr lang="it-IT" sz="1000" dirty="0">
                <a:solidFill>
                  <a:srgbClr val="37474F"/>
                </a:solidFill>
                <a:effectLst/>
                <a:latin typeface="Calibri" panose="020F0502020204030204" pitchFamily="34" charset="0"/>
                <a:ea typeface="Calibri" panose="020F0502020204030204" pitchFamily="34" charset="0"/>
                <a:cs typeface="Times New Roman" panose="02020603050405020304" pitchFamily="18" charset="0"/>
              </a:rPr>
            </a:br>
            <a:r>
              <a:rPr lang="it-IT" sz="1000" dirty="0">
                <a:solidFill>
                  <a:srgbClr val="37474F"/>
                </a:solidFill>
                <a:effectLst/>
                <a:latin typeface="Calibri" panose="020F0502020204030204" pitchFamily="34" charset="0"/>
                <a:ea typeface="Calibri" panose="020F0502020204030204" pitchFamily="34" charset="0"/>
                <a:cs typeface="Times New Roman" panose="02020603050405020304" pitchFamily="18" charset="0"/>
              </a:rPr>
              <a:t>                        </a:t>
            </a:r>
            <a:r>
              <a:rPr lang="it-IT" sz="1000" dirty="0" err="1">
                <a:solidFill>
                  <a:srgbClr val="C53929"/>
                </a:solidFill>
                <a:effectLst/>
                <a:latin typeface="Calibri" panose="020F0502020204030204" pitchFamily="34" charset="0"/>
                <a:ea typeface="Calibri" panose="020F0502020204030204" pitchFamily="34" charset="0"/>
                <a:cs typeface="Times New Roman" panose="02020603050405020304" pitchFamily="18" charset="0"/>
              </a:rPr>
              <a:t>true</a:t>
            </a:r>
            <a:br>
              <a:rPr lang="it-IT" sz="1000" dirty="0">
                <a:solidFill>
                  <a:srgbClr val="37474F"/>
                </a:solidFill>
                <a:effectLst/>
                <a:latin typeface="Calibri" panose="020F0502020204030204" pitchFamily="34" charset="0"/>
                <a:ea typeface="Calibri" panose="020F0502020204030204" pitchFamily="34" charset="0"/>
                <a:cs typeface="Times New Roman" panose="02020603050405020304" pitchFamily="18" charset="0"/>
              </a:rPr>
            </a:br>
            <a:r>
              <a:rPr lang="it-IT" sz="1000" dirty="0">
                <a:solidFill>
                  <a:srgbClr val="37474F"/>
                </a:solidFill>
                <a:effectLst/>
                <a:latin typeface="Calibri" panose="020F0502020204030204" pitchFamily="34" charset="0"/>
                <a:ea typeface="Calibri" panose="020F0502020204030204" pitchFamily="34" charset="0"/>
                <a:cs typeface="Times New Roman" panose="02020603050405020304" pitchFamily="18" charset="0"/>
              </a:rPr>
              <a:t>                    } </a:t>
            </a:r>
            <a:r>
              <a:rPr lang="it-IT" sz="1000" dirty="0">
                <a:solidFill>
                  <a:srgbClr val="3B78E7"/>
                </a:solidFill>
                <a:effectLst/>
                <a:latin typeface="Calibri" panose="020F0502020204030204" pitchFamily="34" charset="0"/>
                <a:ea typeface="Calibri" panose="020F0502020204030204" pitchFamily="34" charset="0"/>
                <a:cs typeface="Times New Roman" panose="02020603050405020304" pitchFamily="18" charset="0"/>
              </a:rPr>
              <a:t>else</a:t>
            </a:r>
            <a:r>
              <a:rPr lang="it-IT" sz="1000" dirty="0">
                <a:solidFill>
                  <a:srgbClr val="37474F"/>
                </a:solidFill>
                <a:effectLst/>
                <a:latin typeface="Calibri" panose="020F0502020204030204" pitchFamily="34" charset="0"/>
                <a:ea typeface="Calibri" panose="020F0502020204030204" pitchFamily="34" charset="0"/>
                <a:cs typeface="Times New Roman" panose="02020603050405020304" pitchFamily="18" charset="0"/>
              </a:rPr>
              <a:t> {</a:t>
            </a:r>
            <a:br>
              <a:rPr lang="it-IT" sz="1000" dirty="0">
                <a:solidFill>
                  <a:srgbClr val="37474F"/>
                </a:solidFill>
                <a:effectLst/>
                <a:latin typeface="Calibri" panose="020F0502020204030204" pitchFamily="34" charset="0"/>
                <a:ea typeface="Calibri" panose="020F0502020204030204" pitchFamily="34" charset="0"/>
                <a:cs typeface="Times New Roman" panose="02020603050405020304" pitchFamily="18" charset="0"/>
              </a:rPr>
            </a:br>
            <a:r>
              <a:rPr lang="it-IT" sz="1000" dirty="0">
                <a:solidFill>
                  <a:srgbClr val="37474F"/>
                </a:solidFill>
                <a:effectLst/>
                <a:latin typeface="Calibri" panose="020F0502020204030204" pitchFamily="34" charset="0"/>
                <a:ea typeface="Calibri" panose="020F0502020204030204" pitchFamily="34" charset="0"/>
                <a:cs typeface="Times New Roman" panose="02020603050405020304" pitchFamily="18" charset="0"/>
              </a:rPr>
              <a:t>                        </a:t>
            </a:r>
            <a:r>
              <a:rPr lang="it-IT" sz="1000" dirty="0">
                <a:solidFill>
                  <a:srgbClr val="C53929"/>
                </a:solidFill>
                <a:effectLst/>
                <a:latin typeface="Calibri" panose="020F0502020204030204" pitchFamily="34" charset="0"/>
                <a:ea typeface="Calibri" panose="020F0502020204030204" pitchFamily="34" charset="0"/>
                <a:cs typeface="Times New Roman" panose="02020603050405020304" pitchFamily="18" charset="0"/>
              </a:rPr>
              <a:t>false</a:t>
            </a:r>
            <a:br>
              <a:rPr lang="it-IT" sz="1000" dirty="0">
                <a:solidFill>
                  <a:srgbClr val="37474F"/>
                </a:solidFill>
                <a:effectLst/>
                <a:latin typeface="Calibri" panose="020F0502020204030204" pitchFamily="34" charset="0"/>
                <a:ea typeface="Calibri" panose="020F0502020204030204" pitchFamily="34" charset="0"/>
                <a:cs typeface="Times New Roman" panose="02020603050405020304" pitchFamily="18" charset="0"/>
              </a:rPr>
            </a:br>
            <a:r>
              <a:rPr lang="it-IT" sz="1000" dirty="0">
                <a:solidFill>
                  <a:srgbClr val="37474F"/>
                </a:solidFill>
                <a:effectLst/>
                <a:latin typeface="Calibri" panose="020F0502020204030204" pitchFamily="34" charset="0"/>
                <a:ea typeface="Calibri" panose="020F0502020204030204" pitchFamily="34" charset="0"/>
                <a:cs typeface="Times New Roman" panose="02020603050405020304" pitchFamily="18" charset="0"/>
              </a:rPr>
              <a:t>                    }</a:t>
            </a:r>
            <a:br>
              <a:rPr lang="it-IT" sz="1000" dirty="0">
                <a:solidFill>
                  <a:srgbClr val="37474F"/>
                </a:solidFill>
                <a:effectLst/>
                <a:latin typeface="Calibri" panose="020F0502020204030204" pitchFamily="34" charset="0"/>
                <a:ea typeface="Calibri" panose="020F0502020204030204" pitchFamily="34" charset="0"/>
                <a:cs typeface="Times New Roman" panose="02020603050405020304" pitchFamily="18" charset="0"/>
              </a:rPr>
            </a:br>
            <a:r>
              <a:rPr lang="it-IT" sz="1000" dirty="0">
                <a:solidFill>
                  <a:srgbClr val="37474F"/>
                </a:solidFill>
                <a:effectLst/>
                <a:latin typeface="Calibri" panose="020F0502020204030204" pitchFamily="34" charset="0"/>
                <a:ea typeface="Calibri" panose="020F0502020204030204" pitchFamily="34" charset="0"/>
                <a:cs typeface="Times New Roman" panose="02020603050405020304" pitchFamily="18" charset="0"/>
              </a:rPr>
              <a:t>                }</a:t>
            </a:r>
            <a:br>
              <a:rPr lang="it-IT" sz="1000" dirty="0">
                <a:solidFill>
                  <a:srgbClr val="37474F"/>
                </a:solidFill>
                <a:effectLst/>
                <a:latin typeface="Calibri" panose="020F0502020204030204" pitchFamily="34" charset="0"/>
                <a:ea typeface="Calibri" panose="020F0502020204030204" pitchFamily="34" charset="0"/>
                <a:cs typeface="Times New Roman" panose="02020603050405020304" pitchFamily="18" charset="0"/>
              </a:rPr>
            </a:br>
            <a:r>
              <a:rPr lang="it-IT" sz="1000" dirty="0">
                <a:solidFill>
                  <a:srgbClr val="37474F"/>
                </a:solidFill>
                <a:effectLst/>
                <a:latin typeface="Calibri" panose="020F0502020204030204" pitchFamily="34" charset="0"/>
                <a:ea typeface="Calibri" panose="020F0502020204030204" pitchFamily="34" charset="0"/>
                <a:cs typeface="Times New Roman" panose="02020603050405020304" pitchFamily="18" charset="0"/>
              </a:rPr>
              <a:t>            }</a:t>
            </a:r>
            <a:br>
              <a:rPr lang="it-IT" sz="1000" dirty="0">
                <a:solidFill>
                  <a:srgbClr val="37474F"/>
                </a:solidFill>
                <a:effectLst/>
                <a:latin typeface="Calibri" panose="020F0502020204030204" pitchFamily="34" charset="0"/>
                <a:ea typeface="Calibri" panose="020F0502020204030204" pitchFamily="34" charset="0"/>
                <a:cs typeface="Times New Roman" panose="02020603050405020304" pitchFamily="18" charset="0"/>
              </a:rPr>
            </a:br>
            <a:r>
              <a:rPr lang="it-IT" sz="1000" dirty="0">
                <a:solidFill>
                  <a:srgbClr val="37474F"/>
                </a:solidFill>
                <a:effectLst/>
                <a:latin typeface="Calibri" panose="020F0502020204030204" pitchFamily="34" charset="0"/>
                <a:ea typeface="Calibri" panose="020F0502020204030204" pitchFamily="34" charset="0"/>
                <a:cs typeface="Times New Roman" panose="02020603050405020304" pitchFamily="18" charset="0"/>
              </a:rPr>
              <a:t>            ...</a:t>
            </a:r>
            <a:br>
              <a:rPr lang="it-IT" sz="1000" dirty="0">
                <a:solidFill>
                  <a:srgbClr val="37474F"/>
                </a:solidFill>
                <a:effectLst/>
                <a:latin typeface="Calibri" panose="020F0502020204030204" pitchFamily="34" charset="0"/>
                <a:ea typeface="Calibri" panose="020F0502020204030204" pitchFamily="34" charset="0"/>
                <a:cs typeface="Times New Roman" panose="02020603050405020304" pitchFamily="18" charset="0"/>
              </a:rPr>
            </a:br>
            <a:r>
              <a:rPr lang="it-IT" sz="1000" dirty="0">
                <a:solidFill>
                  <a:srgbClr val="37474F"/>
                </a:solidFill>
                <a:effectLst/>
                <a:latin typeface="Calibri" panose="020F0502020204030204" pitchFamily="34" charset="0"/>
                <a:ea typeface="Calibri" panose="020F0502020204030204" pitchFamily="34" charset="0"/>
                <a:cs typeface="Times New Roman" panose="02020603050405020304" pitchFamily="18" charset="0"/>
              </a:rPr>
              <a:t>            </a:t>
            </a:r>
            <a:r>
              <a:rPr lang="it-IT" sz="1000" dirty="0">
                <a:solidFill>
                  <a:srgbClr val="3B78E7"/>
                </a:solidFill>
                <a:effectLst/>
                <a:latin typeface="Calibri" panose="020F0502020204030204" pitchFamily="34" charset="0"/>
                <a:ea typeface="Calibri" panose="020F0502020204030204" pitchFamily="34" charset="0"/>
                <a:cs typeface="Times New Roman" panose="02020603050405020304" pitchFamily="18" charset="0"/>
              </a:rPr>
              <a:t>else</a:t>
            </a:r>
            <a:r>
              <a:rPr lang="it-IT" sz="1000" dirty="0">
                <a:solidFill>
                  <a:srgbClr val="37474F"/>
                </a:solidFill>
                <a:effectLst/>
                <a:latin typeface="Calibri" panose="020F0502020204030204" pitchFamily="34" charset="0"/>
                <a:ea typeface="Calibri" panose="020F0502020204030204" pitchFamily="34" charset="0"/>
                <a:cs typeface="Times New Roman" panose="02020603050405020304" pitchFamily="18" charset="0"/>
              </a:rPr>
              <a:t> -&gt; {</a:t>
            </a:r>
            <a:br>
              <a:rPr lang="it-IT" sz="1000" dirty="0">
                <a:solidFill>
                  <a:srgbClr val="37474F"/>
                </a:solidFill>
                <a:effectLst/>
                <a:latin typeface="Calibri" panose="020F0502020204030204" pitchFamily="34" charset="0"/>
                <a:ea typeface="Calibri" panose="020F0502020204030204" pitchFamily="34" charset="0"/>
                <a:cs typeface="Times New Roman" panose="02020603050405020304" pitchFamily="18" charset="0"/>
              </a:rPr>
            </a:br>
            <a:r>
              <a:rPr lang="it-IT" sz="1000" dirty="0">
                <a:solidFill>
                  <a:srgbClr val="37474F"/>
                </a:solidFill>
                <a:effectLst/>
                <a:latin typeface="Calibri" panose="020F0502020204030204" pitchFamily="34" charset="0"/>
                <a:ea typeface="Calibri" panose="020F0502020204030204" pitchFamily="34" charset="0"/>
                <a:cs typeface="Times New Roman" panose="02020603050405020304" pitchFamily="18" charset="0"/>
              </a:rPr>
              <a:t>                </a:t>
            </a:r>
            <a:r>
              <a:rPr lang="it-IT" sz="1000" dirty="0">
                <a:solidFill>
                  <a:srgbClr val="C53929"/>
                </a:solidFill>
                <a:effectLst/>
                <a:latin typeface="Calibri" panose="020F0502020204030204" pitchFamily="34" charset="0"/>
                <a:ea typeface="Calibri" panose="020F0502020204030204" pitchFamily="34" charset="0"/>
                <a:cs typeface="Times New Roman" panose="02020603050405020304" pitchFamily="18" charset="0"/>
              </a:rPr>
              <a:t>false</a:t>
            </a:r>
            <a:br>
              <a:rPr lang="it-IT" sz="1000" dirty="0">
                <a:solidFill>
                  <a:srgbClr val="37474F"/>
                </a:solidFill>
                <a:effectLst/>
                <a:latin typeface="Calibri" panose="020F0502020204030204" pitchFamily="34" charset="0"/>
                <a:ea typeface="Calibri" panose="020F0502020204030204" pitchFamily="34" charset="0"/>
                <a:cs typeface="Times New Roman" panose="02020603050405020304" pitchFamily="18" charset="0"/>
              </a:rPr>
            </a:br>
            <a:r>
              <a:rPr lang="it-IT" sz="1000" dirty="0">
                <a:solidFill>
                  <a:srgbClr val="37474F"/>
                </a:solidFill>
                <a:effectLst/>
                <a:latin typeface="Calibri" panose="020F0502020204030204" pitchFamily="34" charset="0"/>
                <a:ea typeface="Calibri" panose="020F0502020204030204" pitchFamily="34" charset="0"/>
                <a:cs typeface="Times New Roman" panose="02020603050405020304" pitchFamily="18" charset="0"/>
              </a:rPr>
              <a:t>            }</a:t>
            </a:r>
            <a:br>
              <a:rPr lang="it-IT" sz="1000" dirty="0">
                <a:solidFill>
                  <a:srgbClr val="37474F"/>
                </a:solidFill>
                <a:effectLst/>
                <a:latin typeface="Calibri" panose="020F0502020204030204" pitchFamily="34" charset="0"/>
                <a:ea typeface="Calibri" panose="020F0502020204030204" pitchFamily="34" charset="0"/>
                <a:cs typeface="Times New Roman" panose="02020603050405020304" pitchFamily="18" charset="0"/>
              </a:rPr>
            </a:br>
            <a:r>
              <a:rPr lang="it-IT" sz="1000" dirty="0">
                <a:solidFill>
                  <a:srgbClr val="37474F"/>
                </a:solidFill>
                <a:effectLst/>
                <a:latin typeface="Calibri" panose="020F0502020204030204" pitchFamily="34" charset="0"/>
                <a:ea typeface="Calibri" panose="020F0502020204030204" pitchFamily="34" charset="0"/>
                <a:cs typeface="Times New Roman" panose="02020603050405020304" pitchFamily="18" charset="0"/>
              </a:rPr>
              <a:t>        }</a:t>
            </a:r>
            <a:br>
              <a:rPr lang="it-IT" sz="1000" dirty="0">
                <a:solidFill>
                  <a:srgbClr val="37474F"/>
                </a:solidFill>
                <a:effectLst/>
                <a:latin typeface="Calibri" panose="020F0502020204030204" pitchFamily="34" charset="0"/>
                <a:ea typeface="Calibri" panose="020F0502020204030204" pitchFamily="34" charset="0"/>
                <a:cs typeface="Times New Roman" panose="02020603050405020304" pitchFamily="18" charset="0"/>
              </a:rPr>
            </a:br>
            <a:r>
              <a:rPr lang="it-IT" sz="1000" dirty="0">
                <a:solidFill>
                  <a:srgbClr val="37474F"/>
                </a:solidFill>
                <a:effectLst/>
                <a:latin typeface="Calibri" panose="020F0502020204030204" pitchFamily="34" charset="0"/>
                <a:ea typeface="Calibri" panose="020F0502020204030204" pitchFamily="34" charset="0"/>
                <a:cs typeface="Times New Roman" panose="02020603050405020304" pitchFamily="18" charset="0"/>
              </a:rPr>
              <a:t>    }</a:t>
            </a:r>
            <a:br>
              <a:rPr lang="it-IT" sz="1000" dirty="0">
                <a:solidFill>
                  <a:srgbClr val="37474F"/>
                </a:solidFill>
                <a:effectLst/>
                <a:latin typeface="Calibri" panose="020F0502020204030204" pitchFamily="34" charset="0"/>
                <a:ea typeface="Calibri" panose="020F0502020204030204" pitchFamily="34" charset="0"/>
                <a:cs typeface="Times New Roman" panose="02020603050405020304" pitchFamily="18" charset="0"/>
              </a:rPr>
            </a:br>
            <a:br>
              <a:rPr lang="it-IT" sz="1000" dirty="0">
                <a:solidFill>
                  <a:srgbClr val="37474F"/>
                </a:solidFill>
                <a:effectLst/>
                <a:latin typeface="Calibri" panose="020F0502020204030204" pitchFamily="34" charset="0"/>
                <a:ea typeface="Calibri" panose="020F0502020204030204" pitchFamily="34" charset="0"/>
                <a:cs typeface="Times New Roman" panose="02020603050405020304" pitchFamily="18" charset="0"/>
              </a:rPr>
            </a:br>
            <a:r>
              <a:rPr lang="it-IT" sz="1000" dirty="0">
                <a:solidFill>
                  <a:srgbClr val="37474F"/>
                </a:solidFill>
                <a:effectLst/>
                <a:latin typeface="Calibri" panose="020F0502020204030204" pitchFamily="34" charset="0"/>
                <a:ea typeface="Calibri" panose="020F0502020204030204" pitchFamily="34" charset="0"/>
                <a:cs typeface="Times New Roman" panose="02020603050405020304" pitchFamily="18" charset="0"/>
              </a:rPr>
              <a:t>    </a:t>
            </a:r>
            <a:r>
              <a:rPr lang="it-IT" sz="1000" dirty="0" err="1">
                <a:solidFill>
                  <a:srgbClr val="3B78E7"/>
                </a:solidFill>
                <a:effectLst/>
                <a:latin typeface="Calibri" panose="020F0502020204030204" pitchFamily="34" charset="0"/>
                <a:ea typeface="Calibri" panose="020F0502020204030204" pitchFamily="34" charset="0"/>
                <a:cs typeface="Times New Roman" panose="02020603050405020304" pitchFamily="18" charset="0"/>
              </a:rPr>
              <a:t>override</a:t>
            </a:r>
            <a:r>
              <a:rPr lang="it-IT" sz="1000" dirty="0">
                <a:solidFill>
                  <a:srgbClr val="37474F"/>
                </a:solidFill>
                <a:effectLst/>
                <a:latin typeface="Calibri" panose="020F0502020204030204" pitchFamily="34" charset="0"/>
                <a:ea typeface="Calibri" panose="020F0502020204030204" pitchFamily="34" charset="0"/>
                <a:cs typeface="Times New Roman" panose="02020603050405020304" pitchFamily="18" charset="0"/>
              </a:rPr>
              <a:t> </a:t>
            </a:r>
            <a:r>
              <a:rPr lang="it-IT" sz="1000" dirty="0" err="1">
                <a:solidFill>
                  <a:srgbClr val="3B78E7"/>
                </a:solidFill>
                <a:effectLst/>
                <a:latin typeface="Calibri" panose="020F0502020204030204" pitchFamily="34" charset="0"/>
                <a:ea typeface="Calibri" panose="020F0502020204030204" pitchFamily="34" charset="0"/>
                <a:cs typeface="Times New Roman" panose="02020603050405020304" pitchFamily="18" charset="0"/>
              </a:rPr>
              <a:t>fun</a:t>
            </a:r>
            <a:r>
              <a:rPr lang="it-IT" sz="1000" dirty="0">
                <a:solidFill>
                  <a:srgbClr val="37474F"/>
                </a:solidFill>
                <a:effectLst/>
                <a:latin typeface="Calibri" panose="020F0502020204030204" pitchFamily="34" charset="0"/>
                <a:ea typeface="Calibri" panose="020F0502020204030204" pitchFamily="34" charset="0"/>
                <a:cs typeface="Times New Roman" panose="02020603050405020304" pitchFamily="18" charset="0"/>
              </a:rPr>
              <a:t> </a:t>
            </a:r>
            <a:r>
              <a:rPr lang="it-IT" sz="1000" dirty="0" err="1">
                <a:solidFill>
                  <a:srgbClr val="37474F"/>
                </a:solidFill>
                <a:effectLst/>
                <a:latin typeface="Calibri" panose="020F0502020204030204" pitchFamily="34" charset="0"/>
                <a:ea typeface="Calibri" panose="020F0502020204030204" pitchFamily="34" charset="0"/>
                <a:cs typeface="Times New Roman" panose="02020603050405020304" pitchFamily="18" charset="0"/>
              </a:rPr>
              <a:t>onTouchEvent</a:t>
            </a:r>
            <a:r>
              <a:rPr lang="it-IT" sz="1000" dirty="0">
                <a:solidFill>
                  <a:srgbClr val="37474F"/>
                </a:solidFill>
                <a:effectLst/>
                <a:latin typeface="Calibri" panose="020F0502020204030204" pitchFamily="34" charset="0"/>
                <a:ea typeface="Calibri" panose="020F0502020204030204" pitchFamily="34" charset="0"/>
                <a:cs typeface="Times New Roman" panose="02020603050405020304" pitchFamily="18" charset="0"/>
              </a:rPr>
              <a:t>(event: </a:t>
            </a:r>
            <a:r>
              <a:rPr lang="it-IT" sz="1000" dirty="0" err="1">
                <a:solidFill>
                  <a:srgbClr val="9C27B0"/>
                </a:solidFill>
                <a:effectLst/>
                <a:latin typeface="Calibri" panose="020F0502020204030204" pitchFamily="34" charset="0"/>
                <a:ea typeface="Calibri" panose="020F0502020204030204" pitchFamily="34" charset="0"/>
                <a:cs typeface="Times New Roman" panose="02020603050405020304" pitchFamily="18" charset="0"/>
              </a:rPr>
              <a:t>MotionEvent</a:t>
            </a:r>
            <a:r>
              <a:rPr lang="it-IT" sz="1000" dirty="0">
                <a:solidFill>
                  <a:srgbClr val="37474F"/>
                </a:solidFill>
                <a:effectLst/>
                <a:latin typeface="Calibri" panose="020F0502020204030204" pitchFamily="34" charset="0"/>
                <a:ea typeface="Calibri" panose="020F0502020204030204" pitchFamily="34" charset="0"/>
                <a:cs typeface="Times New Roman" panose="02020603050405020304" pitchFamily="18" charset="0"/>
              </a:rPr>
              <a:t>): </a:t>
            </a:r>
            <a:r>
              <a:rPr lang="it-IT" sz="1000" dirty="0" err="1">
                <a:solidFill>
                  <a:srgbClr val="9C27B0"/>
                </a:solidFill>
                <a:effectLst/>
                <a:latin typeface="Calibri" panose="020F0502020204030204" pitchFamily="34" charset="0"/>
                <a:ea typeface="Calibri" panose="020F0502020204030204" pitchFamily="34" charset="0"/>
                <a:cs typeface="Times New Roman" panose="02020603050405020304" pitchFamily="18" charset="0"/>
              </a:rPr>
              <a:t>Boolean</a:t>
            </a:r>
            <a:r>
              <a:rPr lang="it-IT" sz="1000" dirty="0">
                <a:solidFill>
                  <a:srgbClr val="37474F"/>
                </a:solidFill>
                <a:effectLst/>
                <a:latin typeface="Calibri" panose="020F0502020204030204" pitchFamily="34" charset="0"/>
                <a:ea typeface="Calibri" panose="020F0502020204030204" pitchFamily="34" charset="0"/>
                <a:cs typeface="Times New Roman" panose="02020603050405020304" pitchFamily="18" charset="0"/>
              </a:rPr>
              <a:t> {</a:t>
            </a:r>
            <a:br>
              <a:rPr lang="it-IT" sz="1000" dirty="0">
                <a:solidFill>
                  <a:srgbClr val="37474F"/>
                </a:solidFill>
                <a:effectLst/>
                <a:latin typeface="Calibri" panose="020F0502020204030204" pitchFamily="34" charset="0"/>
                <a:ea typeface="Calibri" panose="020F0502020204030204" pitchFamily="34" charset="0"/>
                <a:cs typeface="Times New Roman" panose="02020603050405020304" pitchFamily="18" charset="0"/>
              </a:rPr>
            </a:br>
            <a:r>
              <a:rPr lang="it-IT" sz="1000" dirty="0">
                <a:solidFill>
                  <a:srgbClr val="37474F"/>
                </a:solidFill>
                <a:effectLst/>
                <a:latin typeface="Calibri" panose="020F0502020204030204" pitchFamily="34" charset="0"/>
                <a:ea typeface="Calibri" panose="020F0502020204030204" pitchFamily="34" charset="0"/>
                <a:cs typeface="Times New Roman" panose="02020603050405020304" pitchFamily="18" charset="0"/>
              </a:rPr>
              <a:t>        </a:t>
            </a:r>
            <a:r>
              <a:rPr lang="it-IT" sz="1000" dirty="0">
                <a:solidFill>
                  <a:srgbClr val="D81B60"/>
                </a:solidFill>
                <a:effectLst/>
                <a:latin typeface="Calibri" panose="020F0502020204030204" pitchFamily="34" charset="0"/>
                <a:ea typeface="Calibri" panose="020F0502020204030204" pitchFamily="34" charset="0"/>
                <a:cs typeface="Times New Roman" panose="02020603050405020304" pitchFamily="18" charset="0"/>
              </a:rPr>
              <a:t>// Here </a:t>
            </a:r>
            <a:r>
              <a:rPr lang="it-IT" sz="1000" dirty="0" err="1">
                <a:solidFill>
                  <a:srgbClr val="D81B60"/>
                </a:solidFill>
                <a:effectLst/>
                <a:latin typeface="Calibri" panose="020F0502020204030204" pitchFamily="34" charset="0"/>
                <a:ea typeface="Calibri" panose="020F0502020204030204" pitchFamily="34" charset="0"/>
                <a:cs typeface="Times New Roman" panose="02020603050405020304" pitchFamily="18" charset="0"/>
              </a:rPr>
              <a:t>we</a:t>
            </a:r>
            <a:r>
              <a:rPr lang="it-IT" sz="1000" dirty="0">
                <a:solidFill>
                  <a:srgbClr val="D81B60"/>
                </a:solidFill>
                <a:effectLst/>
                <a:latin typeface="Calibri" panose="020F0502020204030204" pitchFamily="34" charset="0"/>
                <a:ea typeface="Calibri" panose="020F0502020204030204" pitchFamily="34" charset="0"/>
                <a:cs typeface="Times New Roman" panose="02020603050405020304" pitchFamily="18" charset="0"/>
              </a:rPr>
              <a:t> </a:t>
            </a:r>
            <a:r>
              <a:rPr lang="it-IT" sz="1000" dirty="0" err="1">
                <a:solidFill>
                  <a:srgbClr val="D81B60"/>
                </a:solidFill>
                <a:effectLst/>
                <a:latin typeface="Calibri" panose="020F0502020204030204" pitchFamily="34" charset="0"/>
                <a:ea typeface="Calibri" panose="020F0502020204030204" pitchFamily="34" charset="0"/>
                <a:cs typeface="Times New Roman" panose="02020603050405020304" pitchFamily="18" charset="0"/>
              </a:rPr>
              <a:t>actually</a:t>
            </a:r>
            <a:r>
              <a:rPr lang="it-IT" sz="1000" dirty="0">
                <a:solidFill>
                  <a:srgbClr val="D81B60"/>
                </a:solidFill>
                <a:effectLst/>
                <a:latin typeface="Calibri" panose="020F0502020204030204" pitchFamily="34" charset="0"/>
                <a:ea typeface="Calibri" panose="020F0502020204030204" pitchFamily="34" charset="0"/>
                <a:cs typeface="Times New Roman" panose="02020603050405020304" pitchFamily="18" charset="0"/>
              </a:rPr>
              <a:t> handle the touch event (e.g. </a:t>
            </a:r>
            <a:r>
              <a:rPr lang="it-IT" sz="1000" dirty="0" err="1">
                <a:solidFill>
                  <a:srgbClr val="D81B60"/>
                </a:solidFill>
                <a:effectLst/>
                <a:latin typeface="Calibri" panose="020F0502020204030204" pitchFamily="34" charset="0"/>
                <a:ea typeface="Calibri" panose="020F0502020204030204" pitchFamily="34" charset="0"/>
                <a:cs typeface="Times New Roman" panose="02020603050405020304" pitchFamily="18" charset="0"/>
              </a:rPr>
              <a:t>if</a:t>
            </a:r>
            <a:r>
              <a:rPr lang="it-IT" sz="1000" dirty="0">
                <a:solidFill>
                  <a:srgbClr val="D81B60"/>
                </a:solidFill>
                <a:effectLst/>
                <a:latin typeface="Calibri" panose="020F0502020204030204" pitchFamily="34" charset="0"/>
                <a:ea typeface="Calibri" panose="020F0502020204030204" pitchFamily="34" charset="0"/>
                <a:cs typeface="Times New Roman" panose="02020603050405020304" pitchFamily="18" charset="0"/>
              </a:rPr>
              <a:t> the action </a:t>
            </a:r>
            <a:r>
              <a:rPr lang="it-IT" sz="1000" dirty="0" err="1">
                <a:solidFill>
                  <a:srgbClr val="D81B60"/>
                </a:solidFill>
                <a:effectLst/>
                <a:latin typeface="Calibri" panose="020F0502020204030204" pitchFamily="34" charset="0"/>
                <a:ea typeface="Calibri" panose="020F0502020204030204" pitchFamily="34" charset="0"/>
                <a:cs typeface="Times New Roman" panose="02020603050405020304" pitchFamily="18" charset="0"/>
              </a:rPr>
              <a:t>is</a:t>
            </a:r>
            <a:r>
              <a:rPr lang="it-IT" sz="1000" dirty="0">
                <a:solidFill>
                  <a:srgbClr val="D81B60"/>
                </a:solidFill>
                <a:effectLst/>
                <a:latin typeface="Calibri" panose="020F0502020204030204" pitchFamily="34" charset="0"/>
                <a:ea typeface="Calibri" panose="020F0502020204030204" pitchFamily="34" charset="0"/>
                <a:cs typeface="Times New Roman" panose="02020603050405020304" pitchFamily="18" charset="0"/>
              </a:rPr>
              <a:t> ACTION_MOVE,</a:t>
            </a:r>
            <a:br>
              <a:rPr lang="it-IT" sz="1000" dirty="0">
                <a:solidFill>
                  <a:srgbClr val="37474F"/>
                </a:solidFill>
                <a:effectLst/>
                <a:latin typeface="Calibri" panose="020F0502020204030204" pitchFamily="34" charset="0"/>
                <a:ea typeface="Calibri" panose="020F0502020204030204" pitchFamily="34" charset="0"/>
                <a:cs typeface="Times New Roman" panose="02020603050405020304" pitchFamily="18" charset="0"/>
              </a:rPr>
            </a:br>
            <a:r>
              <a:rPr lang="it-IT" sz="1000" dirty="0">
                <a:solidFill>
                  <a:srgbClr val="37474F"/>
                </a:solidFill>
                <a:effectLst/>
                <a:latin typeface="Calibri" panose="020F0502020204030204" pitchFamily="34" charset="0"/>
                <a:ea typeface="Calibri" panose="020F0502020204030204" pitchFamily="34" charset="0"/>
                <a:cs typeface="Times New Roman" panose="02020603050405020304" pitchFamily="18" charset="0"/>
              </a:rPr>
              <a:t>        </a:t>
            </a:r>
            <a:r>
              <a:rPr lang="it-IT" sz="1000" dirty="0">
                <a:solidFill>
                  <a:srgbClr val="D81B60"/>
                </a:solidFill>
                <a:effectLst/>
                <a:latin typeface="Calibri" panose="020F0502020204030204" pitchFamily="34" charset="0"/>
                <a:ea typeface="Calibri" panose="020F0502020204030204" pitchFamily="34" charset="0"/>
                <a:cs typeface="Times New Roman" panose="02020603050405020304" pitchFamily="18" charset="0"/>
              </a:rPr>
              <a:t>// scroll </a:t>
            </a:r>
            <a:r>
              <a:rPr lang="it-IT" sz="1000" dirty="0" err="1">
                <a:solidFill>
                  <a:srgbClr val="D81B60"/>
                </a:solidFill>
                <a:effectLst/>
                <a:latin typeface="Calibri" panose="020F0502020204030204" pitchFamily="34" charset="0"/>
                <a:ea typeface="Calibri" panose="020F0502020204030204" pitchFamily="34" charset="0"/>
                <a:cs typeface="Times New Roman" panose="02020603050405020304" pitchFamily="18" charset="0"/>
              </a:rPr>
              <a:t>this</a:t>
            </a:r>
            <a:r>
              <a:rPr lang="it-IT" sz="1000" dirty="0">
                <a:solidFill>
                  <a:srgbClr val="D81B60"/>
                </a:solidFill>
                <a:effectLst/>
                <a:latin typeface="Calibri" panose="020F0502020204030204" pitchFamily="34" charset="0"/>
                <a:ea typeface="Calibri" panose="020F0502020204030204" pitchFamily="34" charset="0"/>
                <a:cs typeface="Times New Roman" panose="02020603050405020304" pitchFamily="18" charset="0"/>
              </a:rPr>
              <a:t> container).</a:t>
            </a:r>
            <a:br>
              <a:rPr lang="it-IT" sz="1000" dirty="0">
                <a:solidFill>
                  <a:srgbClr val="37474F"/>
                </a:solidFill>
                <a:effectLst/>
                <a:latin typeface="Calibri" panose="020F0502020204030204" pitchFamily="34" charset="0"/>
                <a:ea typeface="Calibri" panose="020F0502020204030204" pitchFamily="34" charset="0"/>
                <a:cs typeface="Times New Roman" panose="02020603050405020304" pitchFamily="18" charset="0"/>
              </a:rPr>
            </a:br>
            <a:r>
              <a:rPr lang="it-IT" sz="1000" dirty="0">
                <a:solidFill>
                  <a:srgbClr val="37474F"/>
                </a:solidFill>
                <a:effectLst/>
                <a:latin typeface="Calibri" panose="020F0502020204030204" pitchFamily="34" charset="0"/>
                <a:ea typeface="Calibri" panose="020F0502020204030204" pitchFamily="34" charset="0"/>
                <a:cs typeface="Times New Roman" panose="02020603050405020304" pitchFamily="18" charset="0"/>
              </a:rPr>
              <a:t>        </a:t>
            </a:r>
            <a:r>
              <a:rPr lang="it-IT" sz="1000" dirty="0">
                <a:solidFill>
                  <a:srgbClr val="D81B60"/>
                </a:solidFill>
                <a:effectLst/>
                <a:latin typeface="Calibri" panose="020F0502020204030204" pitchFamily="34" charset="0"/>
                <a:ea typeface="Calibri" panose="020F0502020204030204" pitchFamily="34" charset="0"/>
                <a:cs typeface="Times New Roman" panose="02020603050405020304" pitchFamily="18" charset="0"/>
              </a:rPr>
              <a:t>// </a:t>
            </a:r>
            <a:r>
              <a:rPr lang="it-IT" sz="1000" dirty="0" err="1">
                <a:solidFill>
                  <a:srgbClr val="D81B60"/>
                </a:solidFill>
                <a:effectLst/>
                <a:latin typeface="Calibri" panose="020F0502020204030204" pitchFamily="34" charset="0"/>
                <a:ea typeface="Calibri" panose="020F0502020204030204" pitchFamily="34" charset="0"/>
                <a:cs typeface="Times New Roman" panose="02020603050405020304" pitchFamily="18" charset="0"/>
              </a:rPr>
              <a:t>This</a:t>
            </a:r>
            <a:r>
              <a:rPr lang="it-IT" sz="1000" dirty="0">
                <a:solidFill>
                  <a:srgbClr val="D81B60"/>
                </a:solidFill>
                <a:effectLst/>
                <a:latin typeface="Calibri" panose="020F0502020204030204" pitchFamily="34" charset="0"/>
                <a:ea typeface="Calibri" panose="020F0502020204030204" pitchFamily="34" charset="0"/>
                <a:cs typeface="Times New Roman" panose="02020603050405020304" pitchFamily="18" charset="0"/>
              </a:rPr>
              <a:t> </a:t>
            </a:r>
            <a:r>
              <a:rPr lang="it-IT" sz="1000" dirty="0" err="1">
                <a:solidFill>
                  <a:srgbClr val="D81B60"/>
                </a:solidFill>
                <a:effectLst/>
                <a:latin typeface="Calibri" panose="020F0502020204030204" pitchFamily="34" charset="0"/>
                <a:ea typeface="Calibri" panose="020F0502020204030204" pitchFamily="34" charset="0"/>
                <a:cs typeface="Times New Roman" panose="02020603050405020304" pitchFamily="18" charset="0"/>
              </a:rPr>
              <a:t>method</a:t>
            </a:r>
            <a:r>
              <a:rPr lang="it-IT" sz="1000" dirty="0">
                <a:solidFill>
                  <a:srgbClr val="D81B60"/>
                </a:solidFill>
                <a:effectLst/>
                <a:latin typeface="Calibri" panose="020F0502020204030204" pitchFamily="34" charset="0"/>
                <a:ea typeface="Calibri" panose="020F0502020204030204" pitchFamily="34" charset="0"/>
                <a:cs typeface="Times New Roman" panose="02020603050405020304" pitchFamily="18" charset="0"/>
              </a:rPr>
              <a:t> </a:t>
            </a:r>
            <a:r>
              <a:rPr lang="it-IT" sz="1000" dirty="0" err="1">
                <a:solidFill>
                  <a:srgbClr val="D81B60"/>
                </a:solidFill>
                <a:effectLst/>
                <a:latin typeface="Calibri" panose="020F0502020204030204" pitchFamily="34" charset="0"/>
                <a:ea typeface="Calibri" panose="020F0502020204030204" pitchFamily="34" charset="0"/>
                <a:cs typeface="Times New Roman" panose="02020603050405020304" pitchFamily="18" charset="0"/>
              </a:rPr>
              <a:t>will</a:t>
            </a:r>
            <a:r>
              <a:rPr lang="it-IT" sz="1000" dirty="0">
                <a:solidFill>
                  <a:srgbClr val="D81B60"/>
                </a:solidFill>
                <a:effectLst/>
                <a:latin typeface="Calibri" panose="020F0502020204030204" pitchFamily="34" charset="0"/>
                <a:ea typeface="Calibri" panose="020F0502020204030204" pitchFamily="34" charset="0"/>
                <a:cs typeface="Times New Roman" panose="02020603050405020304" pitchFamily="18" charset="0"/>
              </a:rPr>
              <a:t> </a:t>
            </a:r>
            <a:r>
              <a:rPr lang="it-IT" sz="1000" dirty="0" err="1">
                <a:solidFill>
                  <a:srgbClr val="D81B60"/>
                </a:solidFill>
                <a:effectLst/>
                <a:latin typeface="Calibri" panose="020F0502020204030204" pitchFamily="34" charset="0"/>
                <a:ea typeface="Calibri" panose="020F0502020204030204" pitchFamily="34" charset="0"/>
                <a:cs typeface="Times New Roman" panose="02020603050405020304" pitchFamily="18" charset="0"/>
              </a:rPr>
              <a:t>only</a:t>
            </a:r>
            <a:r>
              <a:rPr lang="it-IT" sz="1000" dirty="0">
                <a:solidFill>
                  <a:srgbClr val="D81B60"/>
                </a:solidFill>
                <a:effectLst/>
                <a:latin typeface="Calibri" panose="020F0502020204030204" pitchFamily="34" charset="0"/>
                <a:ea typeface="Calibri" panose="020F0502020204030204" pitchFamily="34" charset="0"/>
                <a:cs typeface="Times New Roman" panose="02020603050405020304" pitchFamily="18" charset="0"/>
              </a:rPr>
              <a:t> be </a:t>
            </a:r>
            <a:r>
              <a:rPr lang="it-IT" sz="1000" dirty="0" err="1">
                <a:solidFill>
                  <a:srgbClr val="D81B60"/>
                </a:solidFill>
                <a:effectLst/>
                <a:latin typeface="Calibri" panose="020F0502020204030204" pitchFamily="34" charset="0"/>
                <a:ea typeface="Calibri" panose="020F0502020204030204" pitchFamily="34" charset="0"/>
                <a:cs typeface="Times New Roman" panose="02020603050405020304" pitchFamily="18" charset="0"/>
              </a:rPr>
              <a:t>called</a:t>
            </a:r>
            <a:r>
              <a:rPr lang="it-IT" sz="1000" dirty="0">
                <a:solidFill>
                  <a:srgbClr val="D81B60"/>
                </a:solidFill>
                <a:effectLst/>
                <a:latin typeface="Calibri" panose="020F0502020204030204" pitchFamily="34" charset="0"/>
                <a:ea typeface="Calibri" panose="020F0502020204030204" pitchFamily="34" charset="0"/>
                <a:cs typeface="Times New Roman" panose="02020603050405020304" pitchFamily="18" charset="0"/>
              </a:rPr>
              <a:t> </a:t>
            </a:r>
            <a:r>
              <a:rPr lang="it-IT" sz="1000" dirty="0" err="1">
                <a:solidFill>
                  <a:srgbClr val="D81B60"/>
                </a:solidFill>
                <a:effectLst/>
                <a:latin typeface="Calibri" panose="020F0502020204030204" pitchFamily="34" charset="0"/>
                <a:ea typeface="Calibri" panose="020F0502020204030204" pitchFamily="34" charset="0"/>
                <a:cs typeface="Times New Roman" panose="02020603050405020304" pitchFamily="18" charset="0"/>
              </a:rPr>
              <a:t>if</a:t>
            </a:r>
            <a:r>
              <a:rPr lang="it-IT" sz="1000" dirty="0">
                <a:solidFill>
                  <a:srgbClr val="D81B60"/>
                </a:solidFill>
                <a:effectLst/>
                <a:latin typeface="Calibri" panose="020F0502020204030204" pitchFamily="34" charset="0"/>
                <a:ea typeface="Calibri" panose="020F0502020204030204" pitchFamily="34" charset="0"/>
                <a:cs typeface="Times New Roman" panose="02020603050405020304" pitchFamily="18" charset="0"/>
              </a:rPr>
              <a:t> the touch event </a:t>
            </a:r>
            <a:r>
              <a:rPr lang="it-IT" sz="1000" dirty="0" err="1">
                <a:solidFill>
                  <a:srgbClr val="D81B60"/>
                </a:solidFill>
                <a:effectLst/>
                <a:latin typeface="Calibri" panose="020F0502020204030204" pitchFamily="34" charset="0"/>
                <a:ea typeface="Calibri" panose="020F0502020204030204" pitchFamily="34" charset="0"/>
                <a:cs typeface="Times New Roman" panose="02020603050405020304" pitchFamily="18" charset="0"/>
              </a:rPr>
              <a:t>was</a:t>
            </a:r>
            <a:r>
              <a:rPr lang="it-IT" sz="1000" dirty="0">
                <a:solidFill>
                  <a:srgbClr val="D81B60"/>
                </a:solidFill>
                <a:effectLst/>
                <a:latin typeface="Calibri" panose="020F0502020204030204" pitchFamily="34" charset="0"/>
                <a:ea typeface="Calibri" panose="020F0502020204030204" pitchFamily="34" charset="0"/>
                <a:cs typeface="Times New Roman" panose="02020603050405020304" pitchFamily="18" charset="0"/>
              </a:rPr>
              <a:t> </a:t>
            </a:r>
            <a:r>
              <a:rPr lang="it-IT" sz="1000" dirty="0" err="1">
                <a:solidFill>
                  <a:srgbClr val="D81B60"/>
                </a:solidFill>
                <a:effectLst/>
                <a:latin typeface="Calibri" panose="020F0502020204030204" pitchFamily="34" charset="0"/>
                <a:ea typeface="Calibri" panose="020F0502020204030204" pitchFamily="34" charset="0"/>
                <a:cs typeface="Times New Roman" panose="02020603050405020304" pitchFamily="18" charset="0"/>
              </a:rPr>
              <a:t>intercepted</a:t>
            </a:r>
            <a:r>
              <a:rPr lang="it-IT" sz="1000" dirty="0">
                <a:solidFill>
                  <a:srgbClr val="D81B60"/>
                </a:solidFill>
                <a:effectLst/>
                <a:latin typeface="Calibri" panose="020F0502020204030204" pitchFamily="34" charset="0"/>
                <a:ea typeface="Calibri" panose="020F0502020204030204" pitchFamily="34" charset="0"/>
                <a:cs typeface="Times New Roman" panose="02020603050405020304" pitchFamily="18" charset="0"/>
              </a:rPr>
              <a:t> in</a:t>
            </a:r>
            <a:br>
              <a:rPr lang="it-IT" sz="1000" dirty="0">
                <a:solidFill>
                  <a:srgbClr val="37474F"/>
                </a:solidFill>
                <a:effectLst/>
                <a:latin typeface="Calibri" panose="020F0502020204030204" pitchFamily="34" charset="0"/>
                <a:ea typeface="Calibri" panose="020F0502020204030204" pitchFamily="34" charset="0"/>
                <a:cs typeface="Times New Roman" panose="02020603050405020304" pitchFamily="18" charset="0"/>
              </a:rPr>
            </a:br>
            <a:r>
              <a:rPr lang="it-IT" sz="1000" dirty="0">
                <a:solidFill>
                  <a:srgbClr val="37474F"/>
                </a:solidFill>
                <a:effectLst/>
                <a:latin typeface="Calibri" panose="020F0502020204030204" pitchFamily="34" charset="0"/>
                <a:ea typeface="Calibri" panose="020F0502020204030204" pitchFamily="34" charset="0"/>
                <a:cs typeface="Times New Roman" panose="02020603050405020304" pitchFamily="18" charset="0"/>
              </a:rPr>
              <a:t>        </a:t>
            </a:r>
            <a:r>
              <a:rPr lang="it-IT" sz="1000" dirty="0">
                <a:solidFill>
                  <a:srgbClr val="D81B60"/>
                </a:solidFill>
                <a:effectLst/>
                <a:latin typeface="Calibri" panose="020F0502020204030204" pitchFamily="34" charset="0"/>
                <a:ea typeface="Calibri" panose="020F0502020204030204" pitchFamily="34" charset="0"/>
                <a:cs typeface="Times New Roman" panose="02020603050405020304" pitchFamily="18" charset="0"/>
              </a:rPr>
              <a:t>// </a:t>
            </a:r>
            <a:r>
              <a:rPr lang="it-IT" sz="1000" dirty="0" err="1">
                <a:solidFill>
                  <a:srgbClr val="D81B60"/>
                </a:solidFill>
                <a:effectLst/>
                <a:latin typeface="Calibri" panose="020F0502020204030204" pitchFamily="34" charset="0"/>
                <a:ea typeface="Calibri" panose="020F0502020204030204" pitchFamily="34" charset="0"/>
                <a:cs typeface="Times New Roman" panose="02020603050405020304" pitchFamily="18" charset="0"/>
              </a:rPr>
              <a:t>onInterceptTouchEvent</a:t>
            </a:r>
            <a:br>
              <a:rPr lang="it-IT" sz="1000" dirty="0">
                <a:solidFill>
                  <a:srgbClr val="37474F"/>
                </a:solidFill>
                <a:effectLst/>
                <a:latin typeface="Calibri" panose="020F0502020204030204" pitchFamily="34" charset="0"/>
                <a:ea typeface="Calibri" panose="020F0502020204030204" pitchFamily="34" charset="0"/>
                <a:cs typeface="Times New Roman" panose="02020603050405020304" pitchFamily="18" charset="0"/>
              </a:rPr>
            </a:br>
            <a:r>
              <a:rPr lang="it-IT" sz="1000" dirty="0">
                <a:solidFill>
                  <a:srgbClr val="37474F"/>
                </a:solidFill>
                <a:effectLst/>
                <a:latin typeface="Calibri" panose="020F0502020204030204" pitchFamily="34" charset="0"/>
                <a:ea typeface="Calibri" panose="020F0502020204030204" pitchFamily="34" charset="0"/>
                <a:cs typeface="Times New Roman" panose="02020603050405020304" pitchFamily="18" charset="0"/>
              </a:rPr>
              <a:t>        ...</a:t>
            </a:r>
            <a:br>
              <a:rPr lang="it-IT" sz="1000" dirty="0">
                <a:solidFill>
                  <a:srgbClr val="37474F"/>
                </a:solidFill>
                <a:effectLst/>
                <a:latin typeface="Calibri" panose="020F0502020204030204" pitchFamily="34" charset="0"/>
                <a:ea typeface="Calibri" panose="020F0502020204030204" pitchFamily="34" charset="0"/>
                <a:cs typeface="Times New Roman" panose="02020603050405020304" pitchFamily="18" charset="0"/>
              </a:rPr>
            </a:br>
            <a:r>
              <a:rPr lang="it-IT" sz="1000" dirty="0">
                <a:solidFill>
                  <a:srgbClr val="37474F"/>
                </a:solidFill>
                <a:effectLst/>
                <a:latin typeface="Calibri" panose="020F0502020204030204" pitchFamily="34" charset="0"/>
                <a:ea typeface="Calibri" panose="020F0502020204030204" pitchFamily="34" charset="0"/>
                <a:cs typeface="Times New Roman" panose="02020603050405020304" pitchFamily="18" charset="0"/>
              </a:rPr>
              <a:t>    }</a:t>
            </a:r>
            <a:br>
              <a:rPr lang="it-IT" sz="1000" dirty="0">
                <a:solidFill>
                  <a:srgbClr val="37474F"/>
                </a:solidFill>
                <a:effectLst/>
                <a:latin typeface="Calibri" panose="020F0502020204030204" pitchFamily="34" charset="0"/>
                <a:ea typeface="Calibri" panose="020F0502020204030204" pitchFamily="34" charset="0"/>
                <a:cs typeface="Times New Roman" panose="02020603050405020304" pitchFamily="18" charset="0"/>
              </a:rPr>
            </a:br>
            <a:r>
              <a:rPr lang="it-IT" sz="1000" dirty="0">
                <a:solidFill>
                  <a:srgbClr val="37474F"/>
                </a:solidFill>
                <a:effectLst/>
                <a:latin typeface="Calibri" panose="020F0502020204030204" pitchFamily="34" charset="0"/>
                <a:ea typeface="Calibri" panose="020F0502020204030204" pitchFamily="34" charset="0"/>
                <a:cs typeface="Times New Roman" panose="02020603050405020304" pitchFamily="18" charset="0"/>
              </a:rPr>
              <a:t>}</a:t>
            </a:r>
            <a:endParaRPr lang="it-IT" sz="1000" dirty="0"/>
          </a:p>
        </p:txBody>
      </p:sp>
    </p:spTree>
    <p:extLst>
      <p:ext uri="{BB962C8B-B14F-4D97-AF65-F5344CB8AC3E}">
        <p14:creationId xmlns:p14="http://schemas.microsoft.com/office/powerpoint/2010/main" val="27925973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5AF5F19-D899-4137-9B39-E53FBD2DD4B6}"/>
              </a:ext>
            </a:extLst>
          </p:cNvPr>
          <p:cNvSpPr>
            <a:spLocks noGrp="1"/>
          </p:cNvSpPr>
          <p:nvPr>
            <p:ph type="title"/>
          </p:nvPr>
        </p:nvSpPr>
        <p:spPr/>
        <p:txBody>
          <a:bodyPr/>
          <a:lstStyle/>
          <a:p>
            <a:r>
              <a:rPr lang="it-IT" dirty="0"/>
              <a:t>Tipo di tastiera</a:t>
            </a:r>
          </a:p>
        </p:txBody>
      </p:sp>
      <p:sp>
        <p:nvSpPr>
          <p:cNvPr id="3" name="Segnaposto piè di pagina 2">
            <a:extLst>
              <a:ext uri="{FF2B5EF4-FFF2-40B4-BE49-F238E27FC236}">
                <a16:creationId xmlns:a16="http://schemas.microsoft.com/office/drawing/2014/main" id="{FB07A175-3537-4681-9680-9AF32F94AA0B}"/>
              </a:ext>
            </a:extLst>
          </p:cNvPr>
          <p:cNvSpPr>
            <a:spLocks noGrp="1"/>
          </p:cNvSpPr>
          <p:nvPr>
            <p:ph type="ftr" sz="quarter" idx="11"/>
          </p:nvPr>
        </p:nvSpPr>
        <p:spPr/>
        <p:txBody>
          <a:bodyPr/>
          <a:lstStyle/>
          <a:p>
            <a:pPr defTabSz="503972"/>
            <a:r>
              <a:rPr lang="it-IT" dirty="0">
                <a:solidFill>
                  <a:prstClr val="black">
                    <a:tint val="75000"/>
                  </a:prstClr>
                </a:solidFill>
                <a:latin typeface="Karla"/>
              </a:rPr>
              <a:t>Mobile Programming 2021</a:t>
            </a:r>
          </a:p>
        </p:txBody>
      </p:sp>
      <p:sp>
        <p:nvSpPr>
          <p:cNvPr id="4" name="Segnaposto numero diapositiva 3">
            <a:extLst>
              <a:ext uri="{FF2B5EF4-FFF2-40B4-BE49-F238E27FC236}">
                <a16:creationId xmlns:a16="http://schemas.microsoft.com/office/drawing/2014/main" id="{297EC38C-CE9F-485D-904C-E0D7CFB02BE7}"/>
              </a:ext>
            </a:extLst>
          </p:cNvPr>
          <p:cNvSpPr>
            <a:spLocks noGrp="1"/>
          </p:cNvSpPr>
          <p:nvPr>
            <p:ph type="sldNum" sz="quarter" idx="12"/>
          </p:nvPr>
        </p:nvSpPr>
        <p:spPr/>
        <p:txBody>
          <a:bodyPr/>
          <a:lstStyle/>
          <a:p>
            <a:pPr defTabSz="503972"/>
            <a:fld id="{645066F0-4D30-4799-9F72-EBBB480C828E}" type="slidenum">
              <a:rPr lang="it-IT">
                <a:solidFill>
                  <a:prstClr val="black">
                    <a:tint val="75000"/>
                  </a:prstClr>
                </a:solidFill>
                <a:latin typeface="Karla"/>
              </a:rPr>
              <a:pPr defTabSz="503972"/>
              <a:t>26</a:t>
            </a:fld>
            <a:endParaRPr lang="it-IT">
              <a:solidFill>
                <a:prstClr val="black">
                  <a:tint val="75000"/>
                </a:prstClr>
              </a:solidFill>
              <a:latin typeface="Karla"/>
            </a:endParaRPr>
          </a:p>
        </p:txBody>
      </p:sp>
      <p:sp>
        <p:nvSpPr>
          <p:cNvPr id="5" name="Segnaposto data 4">
            <a:extLst>
              <a:ext uri="{FF2B5EF4-FFF2-40B4-BE49-F238E27FC236}">
                <a16:creationId xmlns:a16="http://schemas.microsoft.com/office/drawing/2014/main" id="{08EE36D7-CE12-4601-B327-5435F2D32B55}"/>
              </a:ext>
            </a:extLst>
          </p:cNvPr>
          <p:cNvSpPr>
            <a:spLocks noGrp="1"/>
          </p:cNvSpPr>
          <p:nvPr>
            <p:ph type="dt" sz="half" idx="10"/>
          </p:nvPr>
        </p:nvSpPr>
        <p:spPr/>
        <p:txBody>
          <a:bodyPr/>
          <a:lstStyle/>
          <a:p>
            <a:pPr defTabSz="503972"/>
            <a:fld id="{B676431C-B002-4165-B42A-0E7F7930A3D2}" type="datetime1">
              <a:rPr lang="it-IT">
                <a:solidFill>
                  <a:prstClr val="black">
                    <a:tint val="75000"/>
                  </a:prstClr>
                </a:solidFill>
                <a:latin typeface="Karla"/>
              </a:rPr>
              <a:pPr defTabSz="503972"/>
              <a:t>03/07/2021</a:t>
            </a:fld>
            <a:endParaRPr lang="it-IT" dirty="0">
              <a:solidFill>
                <a:prstClr val="black">
                  <a:tint val="75000"/>
                </a:prstClr>
              </a:solidFill>
              <a:latin typeface="Karla"/>
            </a:endParaRPr>
          </a:p>
        </p:txBody>
      </p:sp>
      <p:sp>
        <p:nvSpPr>
          <p:cNvPr id="6" name="Segnaposto testo 5">
            <a:extLst>
              <a:ext uri="{FF2B5EF4-FFF2-40B4-BE49-F238E27FC236}">
                <a16:creationId xmlns:a16="http://schemas.microsoft.com/office/drawing/2014/main" id="{240123A8-6701-47C0-924A-EAF131C329FD}"/>
              </a:ext>
            </a:extLst>
          </p:cNvPr>
          <p:cNvSpPr>
            <a:spLocks noGrp="1"/>
          </p:cNvSpPr>
          <p:nvPr>
            <p:ph type="body" sz="quarter" idx="13"/>
          </p:nvPr>
        </p:nvSpPr>
        <p:spPr/>
        <p:txBody>
          <a:bodyPr vert="horz" lIns="100796" tIns="50398" rIns="100796" bIns="50398" rtlCol="0" anchor="t">
            <a:normAutofit/>
          </a:bodyPr>
          <a:lstStyle/>
          <a:p>
            <a:r>
              <a:rPr lang="it-IT" sz="1984" dirty="0">
                <a:ea typeface="+mn-lt"/>
                <a:cs typeface="+mn-lt"/>
              </a:rPr>
              <a:t>Per dichiarare il metodo di input per i campi di testo bisogna aggiungere l’attributo </a:t>
            </a:r>
            <a:r>
              <a:rPr lang="it-IT" sz="1950" spc="-1" dirty="0" err="1">
                <a:solidFill>
                  <a:srgbClr val="0D904F"/>
                </a:solidFill>
                <a:latin typeface="Times New Roman"/>
              </a:rPr>
              <a:t>android:inputType</a:t>
            </a:r>
            <a:r>
              <a:rPr lang="it-IT" sz="1950" spc="-1" dirty="0">
                <a:solidFill>
                  <a:srgbClr val="0D904F"/>
                </a:solidFill>
                <a:latin typeface="Times New Roman"/>
              </a:rPr>
              <a:t> </a:t>
            </a:r>
            <a:r>
              <a:rPr lang="it-IT" sz="1984" dirty="0">
                <a:ea typeface="+mn-lt"/>
                <a:cs typeface="+mn-lt"/>
              </a:rPr>
              <a:t>all’elemento &lt;</a:t>
            </a:r>
            <a:r>
              <a:rPr lang="it-IT" sz="1984" dirty="0" err="1">
                <a:ea typeface="+mn-lt"/>
                <a:cs typeface="+mn-lt"/>
              </a:rPr>
              <a:t>EditText</a:t>
            </a:r>
            <a:r>
              <a:rPr lang="it-IT" sz="1984" dirty="0">
                <a:ea typeface="+mn-lt"/>
                <a:cs typeface="+mn-lt"/>
              </a:rPr>
              <a:t>&gt;.</a:t>
            </a:r>
          </a:p>
          <a:p>
            <a:pPr lvl="1"/>
            <a:r>
              <a:rPr lang="it-IT" sz="1984" dirty="0">
                <a:ea typeface="+mn-lt"/>
                <a:cs typeface="+mn-lt"/>
              </a:rPr>
              <a:t>“phone”: metodo di input per l’immissione di un numero di telefono</a:t>
            </a:r>
          </a:p>
          <a:p>
            <a:pPr lvl="1"/>
            <a:r>
              <a:rPr lang="it-IT" sz="1984" dirty="0">
                <a:ea typeface="+mn-lt"/>
                <a:cs typeface="+mn-lt"/>
              </a:rPr>
              <a:t>“</a:t>
            </a:r>
            <a:r>
              <a:rPr lang="it-IT" sz="1984" dirty="0" err="1">
                <a:ea typeface="+mn-lt"/>
                <a:cs typeface="+mn-lt"/>
              </a:rPr>
              <a:t>textPassword</a:t>
            </a:r>
            <a:r>
              <a:rPr lang="it-IT" sz="1984" dirty="0">
                <a:ea typeface="+mn-lt"/>
                <a:cs typeface="+mn-lt"/>
              </a:rPr>
              <a:t>”:  metodo di input per l’immissione di password (nasconde input)</a:t>
            </a:r>
          </a:p>
          <a:p>
            <a:pPr lvl="1"/>
            <a:r>
              <a:rPr lang="it-IT" sz="1984" dirty="0">
                <a:ea typeface="+mn-lt"/>
                <a:cs typeface="+mn-lt"/>
              </a:rPr>
              <a:t>“</a:t>
            </a:r>
            <a:r>
              <a:rPr lang="it-IT" sz="1984" dirty="0" err="1">
                <a:ea typeface="+mn-lt"/>
                <a:cs typeface="+mn-lt"/>
              </a:rPr>
              <a:t>textAutoCorrect</a:t>
            </a:r>
            <a:r>
              <a:rPr lang="it-IT" sz="1984" dirty="0">
                <a:ea typeface="+mn-lt"/>
                <a:cs typeface="+mn-lt"/>
              </a:rPr>
              <a:t>”: per abilitare correzione automatica</a:t>
            </a:r>
          </a:p>
          <a:p>
            <a:pPr lvl="1"/>
            <a:r>
              <a:rPr lang="it-IT" sz="1984" dirty="0">
                <a:ea typeface="+mn-lt"/>
                <a:cs typeface="+mn-lt"/>
              </a:rPr>
              <a:t>“</a:t>
            </a:r>
            <a:r>
              <a:rPr lang="it-IT" sz="1984" dirty="0" err="1">
                <a:ea typeface="+mn-lt"/>
                <a:cs typeface="+mn-lt"/>
              </a:rPr>
              <a:t>textMultiLine</a:t>
            </a:r>
            <a:r>
              <a:rPr lang="it-IT" sz="1984" dirty="0">
                <a:ea typeface="+mn-lt"/>
                <a:cs typeface="+mn-lt"/>
              </a:rPr>
              <a:t>”: per avere il testo su più linee</a:t>
            </a:r>
          </a:p>
          <a:p>
            <a:endParaRPr lang="it-IT" dirty="0">
              <a:ea typeface="+mn-lt"/>
              <a:cs typeface="+mn-lt"/>
            </a:endParaRPr>
          </a:p>
          <a:p>
            <a:endParaRPr lang="it-IT" dirty="0"/>
          </a:p>
        </p:txBody>
      </p:sp>
      <p:pic>
        <p:nvPicPr>
          <p:cNvPr id="7" name="Immagine 7" descr="Immagine che contiene elettronico, calcolatrice, scuro&#10;&#10;Descrizione generata automaticamente">
            <a:extLst>
              <a:ext uri="{FF2B5EF4-FFF2-40B4-BE49-F238E27FC236}">
                <a16:creationId xmlns:a16="http://schemas.microsoft.com/office/drawing/2014/main" id="{B5D14B61-90EC-4F3D-8082-DC174E665374}"/>
              </a:ext>
            </a:extLst>
          </p:cNvPr>
          <p:cNvPicPr>
            <a:picLocks noChangeAspect="1"/>
          </p:cNvPicPr>
          <p:nvPr/>
        </p:nvPicPr>
        <p:blipFill>
          <a:blip r:embed="rId2"/>
          <a:stretch>
            <a:fillRect/>
          </a:stretch>
        </p:blipFill>
        <p:spPr>
          <a:xfrm>
            <a:off x="1142522" y="4610114"/>
            <a:ext cx="1964980" cy="1154218"/>
          </a:xfrm>
          <a:prstGeom prst="rect">
            <a:avLst/>
          </a:prstGeom>
        </p:spPr>
      </p:pic>
      <p:pic>
        <p:nvPicPr>
          <p:cNvPr id="8" name="Immagine 8" descr="Immagine che contiene testo, computer, tastiera, elettronico&#10;&#10;Descrizione generata automaticamente">
            <a:extLst>
              <a:ext uri="{FF2B5EF4-FFF2-40B4-BE49-F238E27FC236}">
                <a16:creationId xmlns:a16="http://schemas.microsoft.com/office/drawing/2014/main" id="{095ECD9D-82FA-419B-84C4-BF66015F8E0D}"/>
              </a:ext>
            </a:extLst>
          </p:cNvPr>
          <p:cNvPicPr>
            <a:picLocks noChangeAspect="1"/>
          </p:cNvPicPr>
          <p:nvPr/>
        </p:nvPicPr>
        <p:blipFill>
          <a:blip r:embed="rId3"/>
          <a:stretch>
            <a:fillRect/>
          </a:stretch>
        </p:blipFill>
        <p:spPr>
          <a:xfrm>
            <a:off x="4010908" y="5259603"/>
            <a:ext cx="2045402" cy="1530701"/>
          </a:xfrm>
          <a:prstGeom prst="rect">
            <a:avLst/>
          </a:prstGeom>
        </p:spPr>
      </p:pic>
      <p:pic>
        <p:nvPicPr>
          <p:cNvPr id="9" name="Immagine 9" descr="Immagine che contiene testo, elettronico, tastiera, nero&#10;&#10;Descrizione generata automaticamente">
            <a:extLst>
              <a:ext uri="{FF2B5EF4-FFF2-40B4-BE49-F238E27FC236}">
                <a16:creationId xmlns:a16="http://schemas.microsoft.com/office/drawing/2014/main" id="{B9705A24-526F-4C59-808A-10A0CF343599}"/>
              </a:ext>
            </a:extLst>
          </p:cNvPr>
          <p:cNvPicPr>
            <a:picLocks noChangeAspect="1"/>
          </p:cNvPicPr>
          <p:nvPr/>
        </p:nvPicPr>
        <p:blipFill>
          <a:blip r:embed="rId4"/>
          <a:stretch>
            <a:fillRect/>
          </a:stretch>
        </p:blipFill>
        <p:spPr>
          <a:xfrm>
            <a:off x="6959719" y="4444873"/>
            <a:ext cx="2273264" cy="1980635"/>
          </a:xfrm>
          <a:prstGeom prst="rect">
            <a:avLst/>
          </a:prstGeom>
        </p:spPr>
      </p:pic>
      <p:sp>
        <p:nvSpPr>
          <p:cNvPr id="10" name="CasellaDiTesto 9">
            <a:extLst>
              <a:ext uri="{FF2B5EF4-FFF2-40B4-BE49-F238E27FC236}">
                <a16:creationId xmlns:a16="http://schemas.microsoft.com/office/drawing/2014/main" id="{30319FED-6B93-4032-ADBB-1FC26738BC03}"/>
              </a:ext>
            </a:extLst>
          </p:cNvPr>
          <p:cNvSpPr txBox="1"/>
          <p:nvPr/>
        </p:nvSpPr>
        <p:spPr>
          <a:xfrm>
            <a:off x="4010910" y="4693968"/>
            <a:ext cx="3023870" cy="407120"/>
          </a:xfrm>
          <a:prstGeom prst="rect">
            <a:avLst/>
          </a:prstGeom>
          <a:noFill/>
        </p:spPr>
        <p:txBody>
          <a:bodyPr rot="0" spcFirstLastPara="0" vertOverflow="overflow" horzOverflow="overflow" vert="horz" wrap="square" lIns="100796" tIns="50398" rIns="100796" bIns="50398" numCol="1" spcCol="0" rtlCol="0" fromWordArt="0" anchor="t" anchorCtr="0" forceAA="0" compatLnSpc="1">
            <a:prstTxWarp prst="textNoShape">
              <a:avLst/>
            </a:prstTxWarp>
            <a:spAutoFit/>
          </a:bodyPr>
          <a:lstStyle/>
          <a:p>
            <a:pPr defTabSz="503972"/>
            <a:r>
              <a:rPr lang="it-IT" sz="1984" dirty="0">
                <a:solidFill>
                  <a:prstClr val="black"/>
                </a:solidFill>
                <a:latin typeface="Karla"/>
              </a:rPr>
              <a:t>"</a:t>
            </a:r>
            <a:r>
              <a:rPr lang="it-IT" sz="1984" dirty="0" err="1">
                <a:solidFill>
                  <a:prstClr val="black"/>
                </a:solidFill>
                <a:latin typeface="Karla"/>
              </a:rPr>
              <a:t>textPassword</a:t>
            </a:r>
            <a:r>
              <a:rPr lang="it-IT" sz="1984" dirty="0">
                <a:solidFill>
                  <a:prstClr val="black"/>
                </a:solidFill>
                <a:latin typeface="Karla"/>
              </a:rPr>
              <a:t>"</a:t>
            </a:r>
          </a:p>
        </p:txBody>
      </p:sp>
      <p:sp>
        <p:nvSpPr>
          <p:cNvPr id="11" name="CasellaDiTesto 10">
            <a:extLst>
              <a:ext uri="{FF2B5EF4-FFF2-40B4-BE49-F238E27FC236}">
                <a16:creationId xmlns:a16="http://schemas.microsoft.com/office/drawing/2014/main" id="{9E8C1B74-842A-48A2-A452-64CD7B2AFFC3}"/>
              </a:ext>
            </a:extLst>
          </p:cNvPr>
          <p:cNvSpPr txBox="1"/>
          <p:nvPr/>
        </p:nvSpPr>
        <p:spPr>
          <a:xfrm>
            <a:off x="1045346" y="5829930"/>
            <a:ext cx="3023870" cy="407120"/>
          </a:xfrm>
          <a:prstGeom prst="rect">
            <a:avLst/>
          </a:prstGeom>
          <a:noFill/>
        </p:spPr>
        <p:txBody>
          <a:bodyPr rot="0" spcFirstLastPara="0" vertOverflow="overflow" horzOverflow="overflow" vert="horz" wrap="square" lIns="100796" tIns="50398" rIns="100796" bIns="50398" numCol="1" spcCol="0" rtlCol="0" fromWordArt="0" anchor="t" anchorCtr="0" forceAA="0" compatLnSpc="1">
            <a:prstTxWarp prst="textNoShape">
              <a:avLst/>
            </a:prstTxWarp>
            <a:spAutoFit/>
          </a:bodyPr>
          <a:lstStyle/>
          <a:p>
            <a:pPr defTabSz="503972"/>
            <a:r>
              <a:rPr lang="it-IT" sz="1984" dirty="0">
                <a:solidFill>
                  <a:prstClr val="black"/>
                </a:solidFill>
                <a:latin typeface="Karla"/>
              </a:rPr>
              <a:t>"phone"</a:t>
            </a:r>
          </a:p>
        </p:txBody>
      </p:sp>
      <p:sp>
        <p:nvSpPr>
          <p:cNvPr id="12" name="CasellaDiTesto 11">
            <a:extLst>
              <a:ext uri="{FF2B5EF4-FFF2-40B4-BE49-F238E27FC236}">
                <a16:creationId xmlns:a16="http://schemas.microsoft.com/office/drawing/2014/main" id="{2E69C910-5127-4F17-8614-160C7AA58158}"/>
              </a:ext>
            </a:extLst>
          </p:cNvPr>
          <p:cNvSpPr txBox="1"/>
          <p:nvPr/>
        </p:nvSpPr>
        <p:spPr>
          <a:xfrm>
            <a:off x="6812278" y="6409639"/>
            <a:ext cx="3023870" cy="407120"/>
          </a:xfrm>
          <a:prstGeom prst="rect">
            <a:avLst/>
          </a:prstGeom>
          <a:noFill/>
        </p:spPr>
        <p:txBody>
          <a:bodyPr rot="0" spcFirstLastPara="0" vertOverflow="overflow" horzOverflow="overflow" vert="horz" wrap="square" lIns="100796" tIns="50398" rIns="100796" bIns="50398" numCol="1" spcCol="0" rtlCol="0" fromWordArt="0" anchor="t" anchorCtr="0" forceAA="0" compatLnSpc="1">
            <a:prstTxWarp prst="textNoShape">
              <a:avLst/>
            </a:prstTxWarp>
            <a:spAutoFit/>
          </a:bodyPr>
          <a:lstStyle/>
          <a:p>
            <a:pPr defTabSz="503972"/>
            <a:r>
              <a:rPr lang="it-IT" sz="1984" dirty="0">
                <a:solidFill>
                  <a:prstClr val="black"/>
                </a:solidFill>
                <a:latin typeface="Karla"/>
              </a:rPr>
              <a:t>"</a:t>
            </a:r>
            <a:r>
              <a:rPr lang="it-IT" sz="1984" dirty="0" err="1">
                <a:solidFill>
                  <a:prstClr val="black"/>
                </a:solidFill>
                <a:latin typeface="Karla"/>
              </a:rPr>
              <a:t>textAutoCorrect</a:t>
            </a:r>
            <a:r>
              <a:rPr lang="it-IT" sz="1984" dirty="0">
                <a:solidFill>
                  <a:prstClr val="black"/>
                </a:solidFill>
                <a:latin typeface="Karla"/>
              </a:rPr>
              <a:t>"</a:t>
            </a:r>
          </a:p>
        </p:txBody>
      </p:sp>
    </p:spTree>
    <p:extLst>
      <p:ext uri="{BB962C8B-B14F-4D97-AF65-F5344CB8AC3E}">
        <p14:creationId xmlns:p14="http://schemas.microsoft.com/office/powerpoint/2010/main" val="23284958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B85BF26-8400-42DD-84A9-188ECB106112}"/>
              </a:ext>
            </a:extLst>
          </p:cNvPr>
          <p:cNvSpPr>
            <a:spLocks noGrp="1"/>
          </p:cNvSpPr>
          <p:nvPr>
            <p:ph type="title"/>
          </p:nvPr>
        </p:nvSpPr>
        <p:spPr/>
        <p:txBody>
          <a:bodyPr/>
          <a:lstStyle/>
          <a:p>
            <a:r>
              <a:rPr lang="it-IT" dirty="0"/>
              <a:t>Esempio </a:t>
            </a:r>
            <a:r>
              <a:rPr lang="it-IT" dirty="0" err="1"/>
              <a:t>textMultiLine</a:t>
            </a:r>
            <a:endParaRPr lang="it-IT" dirty="0"/>
          </a:p>
        </p:txBody>
      </p:sp>
      <p:sp>
        <p:nvSpPr>
          <p:cNvPr id="3" name="Segnaposto piè di pagina 2">
            <a:extLst>
              <a:ext uri="{FF2B5EF4-FFF2-40B4-BE49-F238E27FC236}">
                <a16:creationId xmlns:a16="http://schemas.microsoft.com/office/drawing/2014/main" id="{B338F778-1FA0-4EA8-9E1E-B140BAB63D40}"/>
              </a:ext>
            </a:extLst>
          </p:cNvPr>
          <p:cNvSpPr>
            <a:spLocks noGrp="1"/>
          </p:cNvSpPr>
          <p:nvPr>
            <p:ph type="ftr" sz="quarter" idx="11"/>
          </p:nvPr>
        </p:nvSpPr>
        <p:spPr/>
        <p:txBody>
          <a:bodyPr/>
          <a:lstStyle/>
          <a:p>
            <a:r>
              <a:rPr lang="it-IT"/>
              <a:t>Mobile Programming 2021</a:t>
            </a:r>
            <a:endParaRPr lang="it-IT" dirty="0"/>
          </a:p>
        </p:txBody>
      </p:sp>
      <p:sp>
        <p:nvSpPr>
          <p:cNvPr id="4" name="Segnaposto numero diapositiva 3">
            <a:extLst>
              <a:ext uri="{FF2B5EF4-FFF2-40B4-BE49-F238E27FC236}">
                <a16:creationId xmlns:a16="http://schemas.microsoft.com/office/drawing/2014/main" id="{91622D5C-F4D9-4E59-8BBD-1251DC73F026}"/>
              </a:ext>
            </a:extLst>
          </p:cNvPr>
          <p:cNvSpPr>
            <a:spLocks noGrp="1"/>
          </p:cNvSpPr>
          <p:nvPr>
            <p:ph type="sldNum" sz="quarter" idx="12"/>
          </p:nvPr>
        </p:nvSpPr>
        <p:spPr/>
        <p:txBody>
          <a:bodyPr/>
          <a:lstStyle/>
          <a:p>
            <a:fld id="{645066F0-4D30-4799-9F72-EBBB480C828E}" type="slidenum">
              <a:rPr lang="it-IT" smtClean="0"/>
              <a:t>27</a:t>
            </a:fld>
            <a:endParaRPr lang="it-IT"/>
          </a:p>
        </p:txBody>
      </p:sp>
      <p:sp>
        <p:nvSpPr>
          <p:cNvPr id="5" name="Segnaposto data 4">
            <a:extLst>
              <a:ext uri="{FF2B5EF4-FFF2-40B4-BE49-F238E27FC236}">
                <a16:creationId xmlns:a16="http://schemas.microsoft.com/office/drawing/2014/main" id="{A14125C0-4F6B-4AF8-B2B0-3CA6B7381C0F}"/>
              </a:ext>
            </a:extLst>
          </p:cNvPr>
          <p:cNvSpPr>
            <a:spLocks noGrp="1"/>
          </p:cNvSpPr>
          <p:nvPr>
            <p:ph type="dt" sz="half" idx="10"/>
          </p:nvPr>
        </p:nvSpPr>
        <p:spPr/>
        <p:txBody>
          <a:bodyPr/>
          <a:lstStyle/>
          <a:p>
            <a:fld id="{B676431C-B002-4165-B42A-0E7F7930A3D2}" type="datetime1">
              <a:rPr lang="it-IT" smtClean="0"/>
              <a:t>03/07/2021</a:t>
            </a:fld>
            <a:endParaRPr lang="it-IT" dirty="0"/>
          </a:p>
        </p:txBody>
      </p:sp>
      <p:sp>
        <p:nvSpPr>
          <p:cNvPr id="7" name="Rectangle 1">
            <a:extLst>
              <a:ext uri="{FF2B5EF4-FFF2-40B4-BE49-F238E27FC236}">
                <a16:creationId xmlns:a16="http://schemas.microsoft.com/office/drawing/2014/main" id="{FAC9D6BB-A4AE-4BE5-8953-151DB73DC094}"/>
              </a:ext>
            </a:extLst>
          </p:cNvPr>
          <p:cNvSpPr>
            <a:spLocks noGrp="1" noChangeArrowheads="1"/>
          </p:cNvSpPr>
          <p:nvPr>
            <p:ph type="body" sz="quarter" idx="13"/>
          </p:nvPr>
        </p:nvSpPr>
        <p:spPr bwMode="auto">
          <a:xfrm>
            <a:off x="867592" y="1969655"/>
            <a:ext cx="5208827" cy="34163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200" b="0" i="0" u="none" strike="noStrike" cap="none" normalizeH="0" baseline="0" dirty="0">
                <a:ln>
                  <a:noFill/>
                </a:ln>
                <a:solidFill>
                  <a:srgbClr val="080808"/>
                </a:solidFill>
                <a:effectLst/>
                <a:latin typeface="Consolas" panose="020B0609020204030204" pitchFamily="49" charset="0"/>
              </a:rPr>
              <a:t>&lt;</a:t>
            </a:r>
            <a:r>
              <a:rPr kumimoji="0" lang="it-IT" altLang="it-IT" sz="1200" b="0" i="0" u="none" strike="noStrike" cap="none" normalizeH="0" baseline="0" dirty="0" err="1">
                <a:ln>
                  <a:noFill/>
                </a:ln>
                <a:solidFill>
                  <a:srgbClr val="0033B3"/>
                </a:solidFill>
                <a:effectLst/>
                <a:latin typeface="Consolas" panose="020B0609020204030204" pitchFamily="49" charset="0"/>
              </a:rPr>
              <a:t>EditText</a:t>
            </a:r>
            <a:br>
              <a:rPr kumimoji="0" lang="it-IT" altLang="it-IT" sz="1200" b="0" i="0" u="none" strike="noStrike" cap="none" normalizeH="0" baseline="0" dirty="0">
                <a:ln>
                  <a:noFill/>
                </a:ln>
                <a:solidFill>
                  <a:srgbClr val="0033B3"/>
                </a:solidFill>
                <a:effectLst/>
                <a:latin typeface="Consolas" panose="020B0609020204030204" pitchFamily="49" charset="0"/>
              </a:rPr>
            </a:br>
            <a:r>
              <a:rPr kumimoji="0" lang="it-IT" altLang="it-IT" sz="1200" b="0" i="0" u="none" strike="noStrike" cap="none" normalizeH="0" baseline="0" dirty="0">
                <a:ln>
                  <a:noFill/>
                </a:ln>
                <a:solidFill>
                  <a:srgbClr val="0033B3"/>
                </a:solidFill>
                <a:effectLst/>
                <a:latin typeface="Consolas" panose="020B0609020204030204" pitchFamily="49" charset="0"/>
              </a:rPr>
              <a:t>    </a:t>
            </a:r>
            <a:r>
              <a:rPr kumimoji="0" lang="it-IT" altLang="it-IT" sz="1200" b="0" i="0" u="none" strike="noStrike" cap="none" normalizeH="0" baseline="0" dirty="0" err="1">
                <a:ln>
                  <a:noFill/>
                </a:ln>
                <a:solidFill>
                  <a:srgbClr val="871094"/>
                </a:solidFill>
                <a:effectLst/>
                <a:latin typeface="Consolas" panose="020B0609020204030204" pitchFamily="49" charset="0"/>
              </a:rPr>
              <a:t>android</a:t>
            </a:r>
            <a:r>
              <a:rPr kumimoji="0" lang="it-IT" altLang="it-IT" sz="1200" b="0" i="0" u="none" strike="noStrike" cap="none" normalizeH="0" baseline="0" dirty="0" err="1">
                <a:ln>
                  <a:noFill/>
                </a:ln>
                <a:solidFill>
                  <a:srgbClr val="174AD4"/>
                </a:solidFill>
                <a:effectLst/>
                <a:latin typeface="Consolas" panose="020B0609020204030204" pitchFamily="49" charset="0"/>
              </a:rPr>
              <a:t>:id</a:t>
            </a:r>
            <a:r>
              <a:rPr kumimoji="0" lang="it-IT" altLang="it-IT" sz="1200" b="0" i="0" u="none" strike="noStrike" cap="none" normalizeH="0" baseline="0" dirty="0">
                <a:ln>
                  <a:noFill/>
                </a:ln>
                <a:solidFill>
                  <a:srgbClr val="067D17"/>
                </a:solidFill>
                <a:effectLst/>
                <a:latin typeface="Consolas" panose="020B0609020204030204" pitchFamily="49" charset="0"/>
              </a:rPr>
              <a:t>="@+id/</a:t>
            </a:r>
            <a:r>
              <a:rPr kumimoji="0" lang="it-IT" altLang="it-IT" sz="1200" b="0" i="0" u="none" strike="noStrike" cap="none" normalizeH="0" baseline="0" dirty="0" err="1">
                <a:ln>
                  <a:noFill/>
                </a:ln>
                <a:solidFill>
                  <a:srgbClr val="067D17"/>
                </a:solidFill>
                <a:effectLst/>
                <a:latin typeface="Consolas" panose="020B0609020204030204" pitchFamily="49" charset="0"/>
              </a:rPr>
              <a:t>etNoteDesc</a:t>
            </a:r>
            <a:r>
              <a:rPr kumimoji="0" lang="it-IT" altLang="it-IT" sz="1200" b="0" i="0" u="none" strike="noStrike" cap="none" normalizeH="0" baseline="0" dirty="0">
                <a:ln>
                  <a:noFill/>
                </a:ln>
                <a:solidFill>
                  <a:srgbClr val="067D17"/>
                </a:solidFill>
                <a:effectLst/>
                <a:latin typeface="Consolas" panose="020B0609020204030204" pitchFamily="49" charset="0"/>
              </a:rPr>
              <a:t>"</a:t>
            </a:r>
            <a:br>
              <a:rPr kumimoji="0" lang="it-IT" altLang="it-IT" sz="1200" b="0" i="0" u="none" strike="noStrike" cap="none" normalizeH="0" baseline="0" dirty="0">
                <a:ln>
                  <a:noFill/>
                </a:ln>
                <a:solidFill>
                  <a:srgbClr val="067D17"/>
                </a:solidFill>
                <a:effectLst/>
                <a:latin typeface="Consolas" panose="020B0609020204030204" pitchFamily="49" charset="0"/>
              </a:rPr>
            </a:br>
            <a:r>
              <a:rPr kumimoji="0" lang="it-IT" altLang="it-IT" sz="1200" b="0" i="0" u="none" strike="noStrike" cap="none" normalizeH="0" baseline="0" dirty="0">
                <a:ln>
                  <a:noFill/>
                </a:ln>
                <a:solidFill>
                  <a:srgbClr val="067D17"/>
                </a:solidFill>
                <a:effectLst/>
                <a:latin typeface="Consolas" panose="020B0609020204030204" pitchFamily="49" charset="0"/>
              </a:rPr>
              <a:t>    </a:t>
            </a:r>
            <a:r>
              <a:rPr kumimoji="0" lang="it-IT" altLang="it-IT" sz="1200" b="0" i="0" u="none" strike="noStrike" cap="none" normalizeH="0" baseline="0" dirty="0" err="1">
                <a:ln>
                  <a:noFill/>
                </a:ln>
                <a:solidFill>
                  <a:srgbClr val="871094"/>
                </a:solidFill>
                <a:effectLst/>
                <a:latin typeface="Consolas" panose="020B0609020204030204" pitchFamily="49" charset="0"/>
              </a:rPr>
              <a:t>android</a:t>
            </a:r>
            <a:r>
              <a:rPr kumimoji="0" lang="it-IT" altLang="it-IT" sz="1200" b="0" i="0" u="none" strike="noStrike" cap="none" normalizeH="0" baseline="0" dirty="0" err="1">
                <a:ln>
                  <a:noFill/>
                </a:ln>
                <a:solidFill>
                  <a:srgbClr val="174AD4"/>
                </a:solidFill>
                <a:effectLst/>
                <a:latin typeface="Consolas" panose="020B0609020204030204" pitchFamily="49" charset="0"/>
              </a:rPr>
              <a:t>:layout_width</a:t>
            </a:r>
            <a:r>
              <a:rPr kumimoji="0" lang="it-IT" altLang="it-IT" sz="1200" b="0" i="0" u="none" strike="noStrike" cap="none" normalizeH="0" baseline="0" dirty="0">
                <a:ln>
                  <a:noFill/>
                </a:ln>
                <a:solidFill>
                  <a:srgbClr val="067D17"/>
                </a:solidFill>
                <a:effectLst/>
                <a:latin typeface="Consolas" panose="020B0609020204030204" pitchFamily="49" charset="0"/>
              </a:rPr>
              <a:t>="</a:t>
            </a:r>
            <a:r>
              <a:rPr kumimoji="0" lang="it-IT" altLang="it-IT" sz="1200" b="0" i="0" u="none" strike="noStrike" cap="none" normalizeH="0" baseline="0" dirty="0" err="1">
                <a:ln>
                  <a:noFill/>
                </a:ln>
                <a:solidFill>
                  <a:srgbClr val="067D17"/>
                </a:solidFill>
                <a:effectLst/>
                <a:latin typeface="Consolas" panose="020B0609020204030204" pitchFamily="49" charset="0"/>
              </a:rPr>
              <a:t>match_parent</a:t>
            </a:r>
            <a:r>
              <a:rPr kumimoji="0" lang="it-IT" altLang="it-IT" sz="1200" b="0" i="0" u="none" strike="noStrike" cap="none" normalizeH="0" baseline="0" dirty="0">
                <a:ln>
                  <a:noFill/>
                </a:ln>
                <a:solidFill>
                  <a:srgbClr val="067D17"/>
                </a:solidFill>
                <a:effectLst/>
                <a:latin typeface="Consolas" panose="020B0609020204030204" pitchFamily="49" charset="0"/>
              </a:rPr>
              <a:t>"</a:t>
            </a:r>
            <a:br>
              <a:rPr kumimoji="0" lang="it-IT" altLang="it-IT" sz="1200" b="0" i="0" u="none" strike="noStrike" cap="none" normalizeH="0" baseline="0" dirty="0">
                <a:ln>
                  <a:noFill/>
                </a:ln>
                <a:solidFill>
                  <a:srgbClr val="067D17"/>
                </a:solidFill>
                <a:effectLst/>
                <a:latin typeface="Consolas" panose="020B0609020204030204" pitchFamily="49" charset="0"/>
              </a:rPr>
            </a:br>
            <a:r>
              <a:rPr kumimoji="0" lang="it-IT" altLang="it-IT" sz="1200" b="0" i="0" u="none" strike="noStrike" cap="none" normalizeH="0" baseline="0" dirty="0">
                <a:ln>
                  <a:noFill/>
                </a:ln>
                <a:solidFill>
                  <a:srgbClr val="067D17"/>
                </a:solidFill>
                <a:effectLst/>
                <a:latin typeface="Consolas" panose="020B0609020204030204" pitchFamily="49" charset="0"/>
              </a:rPr>
              <a:t>    </a:t>
            </a:r>
            <a:r>
              <a:rPr kumimoji="0" lang="it-IT" altLang="it-IT" sz="1200" b="0" i="0" u="none" strike="noStrike" cap="none" normalizeH="0" baseline="0" dirty="0" err="1">
                <a:ln>
                  <a:noFill/>
                </a:ln>
                <a:solidFill>
                  <a:srgbClr val="871094"/>
                </a:solidFill>
                <a:effectLst/>
                <a:latin typeface="Consolas" panose="020B0609020204030204" pitchFamily="49" charset="0"/>
              </a:rPr>
              <a:t>android</a:t>
            </a:r>
            <a:r>
              <a:rPr kumimoji="0" lang="it-IT" altLang="it-IT" sz="1200" b="0" i="0" u="none" strike="noStrike" cap="none" normalizeH="0" baseline="0" dirty="0" err="1">
                <a:ln>
                  <a:noFill/>
                </a:ln>
                <a:solidFill>
                  <a:srgbClr val="174AD4"/>
                </a:solidFill>
                <a:effectLst/>
                <a:latin typeface="Consolas" panose="020B0609020204030204" pitchFamily="49" charset="0"/>
              </a:rPr>
              <a:t>:layout_height</a:t>
            </a:r>
            <a:r>
              <a:rPr kumimoji="0" lang="it-IT" altLang="it-IT" sz="1200" b="0" i="0" u="none" strike="noStrike" cap="none" normalizeH="0" baseline="0" dirty="0">
                <a:ln>
                  <a:noFill/>
                </a:ln>
                <a:solidFill>
                  <a:srgbClr val="067D17"/>
                </a:solidFill>
                <a:effectLst/>
                <a:latin typeface="Consolas" panose="020B0609020204030204" pitchFamily="49" charset="0"/>
              </a:rPr>
              <a:t>="</a:t>
            </a:r>
            <a:r>
              <a:rPr kumimoji="0" lang="it-IT" altLang="it-IT" sz="1200" b="0" i="0" u="none" strike="noStrike" cap="none" normalizeH="0" baseline="0" dirty="0" err="1">
                <a:ln>
                  <a:noFill/>
                </a:ln>
                <a:solidFill>
                  <a:srgbClr val="067D17"/>
                </a:solidFill>
                <a:effectLst/>
                <a:latin typeface="Consolas" panose="020B0609020204030204" pitchFamily="49" charset="0"/>
              </a:rPr>
              <a:t>wrap_content</a:t>
            </a:r>
            <a:r>
              <a:rPr kumimoji="0" lang="it-IT" altLang="it-IT" sz="1200" b="0" i="0" u="none" strike="noStrike" cap="none" normalizeH="0" baseline="0" dirty="0">
                <a:ln>
                  <a:noFill/>
                </a:ln>
                <a:solidFill>
                  <a:srgbClr val="067D17"/>
                </a:solidFill>
                <a:effectLst/>
                <a:latin typeface="Consolas" panose="020B0609020204030204" pitchFamily="49" charset="0"/>
              </a:rPr>
              <a:t>"</a:t>
            </a:r>
            <a:br>
              <a:rPr kumimoji="0" lang="it-IT" altLang="it-IT" sz="1200" b="0" i="0" u="none" strike="noStrike" cap="none" normalizeH="0" baseline="0" dirty="0">
                <a:ln>
                  <a:noFill/>
                </a:ln>
                <a:solidFill>
                  <a:srgbClr val="067D17"/>
                </a:solidFill>
                <a:effectLst/>
                <a:latin typeface="Consolas" panose="020B0609020204030204" pitchFamily="49" charset="0"/>
              </a:rPr>
            </a:br>
            <a:r>
              <a:rPr kumimoji="0" lang="it-IT" altLang="it-IT" sz="1200" b="0" i="0" u="none" strike="noStrike" cap="none" normalizeH="0" baseline="0" dirty="0">
                <a:ln>
                  <a:noFill/>
                </a:ln>
                <a:solidFill>
                  <a:srgbClr val="067D17"/>
                </a:solidFill>
                <a:effectLst/>
                <a:latin typeface="Consolas" panose="020B0609020204030204" pitchFamily="49" charset="0"/>
              </a:rPr>
              <a:t>    </a:t>
            </a:r>
            <a:r>
              <a:rPr kumimoji="0" lang="it-IT" altLang="it-IT" sz="1200" b="0" i="0" u="none" strike="noStrike" cap="none" normalizeH="0" baseline="0" dirty="0" err="1">
                <a:ln>
                  <a:noFill/>
                </a:ln>
                <a:solidFill>
                  <a:srgbClr val="871094"/>
                </a:solidFill>
                <a:effectLst/>
                <a:latin typeface="Consolas" panose="020B0609020204030204" pitchFamily="49" charset="0"/>
              </a:rPr>
              <a:t>android</a:t>
            </a:r>
            <a:r>
              <a:rPr kumimoji="0" lang="it-IT" altLang="it-IT" sz="1200" b="0" i="0" u="none" strike="noStrike" cap="none" normalizeH="0" baseline="0" dirty="0" err="1">
                <a:ln>
                  <a:noFill/>
                </a:ln>
                <a:solidFill>
                  <a:srgbClr val="174AD4"/>
                </a:solidFill>
                <a:effectLst/>
                <a:latin typeface="Consolas" panose="020B0609020204030204" pitchFamily="49" charset="0"/>
              </a:rPr>
              <a:t>:layout_margin</a:t>
            </a:r>
            <a:r>
              <a:rPr kumimoji="0" lang="it-IT" altLang="it-IT" sz="1200" b="0" i="0" u="none" strike="noStrike" cap="none" normalizeH="0" baseline="0" dirty="0">
                <a:ln>
                  <a:noFill/>
                </a:ln>
                <a:solidFill>
                  <a:srgbClr val="067D17"/>
                </a:solidFill>
                <a:effectLst/>
                <a:latin typeface="Consolas" panose="020B0609020204030204" pitchFamily="49" charset="0"/>
              </a:rPr>
              <a:t>="@</a:t>
            </a:r>
            <a:r>
              <a:rPr kumimoji="0" lang="it-IT" altLang="it-IT" sz="1200" b="0" i="0" u="none" strike="noStrike" cap="none" normalizeH="0" baseline="0" dirty="0" err="1">
                <a:ln>
                  <a:noFill/>
                </a:ln>
                <a:solidFill>
                  <a:srgbClr val="067D17"/>
                </a:solidFill>
                <a:effectLst/>
                <a:latin typeface="Consolas" panose="020B0609020204030204" pitchFamily="49" charset="0"/>
              </a:rPr>
              <a:t>dimen</a:t>
            </a:r>
            <a:r>
              <a:rPr kumimoji="0" lang="it-IT" altLang="it-IT" sz="1200" b="0" i="0" u="none" strike="noStrike" cap="none" normalizeH="0" baseline="0" dirty="0">
                <a:ln>
                  <a:noFill/>
                </a:ln>
                <a:solidFill>
                  <a:srgbClr val="067D17"/>
                </a:solidFill>
                <a:effectLst/>
                <a:latin typeface="Consolas" panose="020B0609020204030204" pitchFamily="49" charset="0"/>
              </a:rPr>
              <a:t>/_10sdp"</a:t>
            </a:r>
            <a:br>
              <a:rPr kumimoji="0" lang="it-IT" altLang="it-IT" sz="1200" b="0" i="0" u="none" strike="noStrike" cap="none" normalizeH="0" baseline="0" dirty="0">
                <a:ln>
                  <a:noFill/>
                </a:ln>
                <a:solidFill>
                  <a:srgbClr val="067D17"/>
                </a:solidFill>
                <a:effectLst/>
                <a:latin typeface="Consolas" panose="020B0609020204030204" pitchFamily="49" charset="0"/>
              </a:rPr>
            </a:br>
            <a:r>
              <a:rPr kumimoji="0" lang="it-IT" altLang="it-IT" sz="1200" b="0" i="0" u="none" strike="noStrike" cap="none" normalizeH="0" baseline="0" dirty="0">
                <a:ln>
                  <a:noFill/>
                </a:ln>
                <a:solidFill>
                  <a:srgbClr val="067D17"/>
                </a:solidFill>
                <a:effectLst/>
                <a:latin typeface="Consolas" panose="020B0609020204030204" pitchFamily="49" charset="0"/>
              </a:rPr>
              <a:t>    </a:t>
            </a:r>
            <a:r>
              <a:rPr kumimoji="0" lang="it-IT" altLang="it-IT" sz="1200" b="0" i="0" u="none" strike="noStrike" cap="none" normalizeH="0" baseline="0" dirty="0" err="1">
                <a:ln>
                  <a:noFill/>
                </a:ln>
                <a:solidFill>
                  <a:srgbClr val="871094"/>
                </a:solidFill>
                <a:effectLst/>
                <a:latin typeface="Consolas" panose="020B0609020204030204" pitchFamily="49" charset="0"/>
              </a:rPr>
              <a:t>android</a:t>
            </a:r>
            <a:r>
              <a:rPr kumimoji="0" lang="it-IT" altLang="it-IT" sz="1200" b="0" i="0" u="none" strike="noStrike" cap="none" normalizeH="0" baseline="0" dirty="0" err="1">
                <a:ln>
                  <a:noFill/>
                </a:ln>
                <a:solidFill>
                  <a:srgbClr val="174AD4"/>
                </a:solidFill>
                <a:effectLst/>
                <a:latin typeface="Consolas" panose="020B0609020204030204" pitchFamily="49" charset="0"/>
              </a:rPr>
              <a:t>:background</a:t>
            </a:r>
            <a:r>
              <a:rPr kumimoji="0" lang="it-IT" altLang="it-IT" sz="1200" b="0" i="0" u="none" strike="noStrike" cap="none" normalizeH="0" baseline="0" dirty="0">
                <a:ln>
                  <a:noFill/>
                </a:ln>
                <a:solidFill>
                  <a:srgbClr val="067D17"/>
                </a:solidFill>
                <a:effectLst/>
                <a:latin typeface="Consolas" panose="020B0609020204030204" pitchFamily="49" charset="0"/>
              </a:rPr>
              <a:t>="@</a:t>
            </a:r>
            <a:r>
              <a:rPr kumimoji="0" lang="it-IT" altLang="it-IT" sz="1200" b="0" i="0" u="none" strike="noStrike" cap="none" normalizeH="0" baseline="0" dirty="0" err="1">
                <a:ln>
                  <a:noFill/>
                </a:ln>
                <a:solidFill>
                  <a:srgbClr val="067D17"/>
                </a:solidFill>
                <a:effectLst/>
                <a:latin typeface="Consolas" panose="020B0609020204030204" pitchFamily="49" charset="0"/>
              </a:rPr>
              <a:t>drawable</a:t>
            </a:r>
            <a:r>
              <a:rPr kumimoji="0" lang="it-IT" altLang="it-IT" sz="1200" b="0" i="0" u="none" strike="noStrike" cap="none" normalizeH="0" baseline="0" dirty="0">
                <a:ln>
                  <a:noFill/>
                </a:ln>
                <a:solidFill>
                  <a:srgbClr val="067D17"/>
                </a:solidFill>
                <a:effectLst/>
                <a:latin typeface="Consolas" panose="020B0609020204030204" pitchFamily="49" charset="0"/>
              </a:rPr>
              <a:t>/</a:t>
            </a:r>
            <a:r>
              <a:rPr kumimoji="0" lang="it-IT" altLang="it-IT" sz="1200" b="0" i="0" u="none" strike="noStrike" cap="none" normalizeH="0" baseline="0" dirty="0" err="1">
                <a:ln>
                  <a:noFill/>
                </a:ln>
                <a:solidFill>
                  <a:srgbClr val="067D17"/>
                </a:solidFill>
                <a:effectLst/>
                <a:latin typeface="Consolas" panose="020B0609020204030204" pitchFamily="49" charset="0"/>
              </a:rPr>
              <a:t>custom_edit_text</a:t>
            </a:r>
            <a:r>
              <a:rPr kumimoji="0" lang="it-IT" altLang="it-IT" sz="1200" b="0" i="0" u="none" strike="noStrike" cap="none" normalizeH="0" baseline="0" dirty="0">
                <a:ln>
                  <a:noFill/>
                </a:ln>
                <a:solidFill>
                  <a:srgbClr val="067D17"/>
                </a:solidFill>
                <a:effectLst/>
                <a:latin typeface="Consolas" panose="020B0609020204030204" pitchFamily="49" charset="0"/>
              </a:rPr>
              <a:t>"</a:t>
            </a:r>
            <a:br>
              <a:rPr kumimoji="0" lang="it-IT" altLang="it-IT" sz="1200" b="0" i="0" u="none" strike="noStrike" cap="none" normalizeH="0" baseline="0" dirty="0">
                <a:ln>
                  <a:noFill/>
                </a:ln>
                <a:solidFill>
                  <a:srgbClr val="067D17"/>
                </a:solidFill>
                <a:effectLst/>
                <a:latin typeface="Consolas" panose="020B0609020204030204" pitchFamily="49" charset="0"/>
              </a:rPr>
            </a:br>
            <a:r>
              <a:rPr kumimoji="0" lang="it-IT" altLang="it-IT" sz="1200" b="0" i="0" u="none" strike="noStrike" cap="none" normalizeH="0" baseline="0" dirty="0">
                <a:ln>
                  <a:noFill/>
                </a:ln>
                <a:solidFill>
                  <a:srgbClr val="067D17"/>
                </a:solidFill>
                <a:effectLst/>
                <a:latin typeface="Consolas" panose="020B0609020204030204" pitchFamily="49" charset="0"/>
              </a:rPr>
              <a:t>    </a:t>
            </a:r>
            <a:r>
              <a:rPr kumimoji="0" lang="it-IT" altLang="it-IT" sz="1200" b="0" i="0" u="none" strike="noStrike" cap="none" normalizeH="0" baseline="0" dirty="0" err="1">
                <a:ln>
                  <a:noFill/>
                </a:ln>
                <a:solidFill>
                  <a:srgbClr val="871094"/>
                </a:solidFill>
                <a:effectLst/>
                <a:latin typeface="Consolas" panose="020B0609020204030204" pitchFamily="49" charset="0"/>
              </a:rPr>
              <a:t>android</a:t>
            </a:r>
            <a:r>
              <a:rPr kumimoji="0" lang="it-IT" altLang="it-IT" sz="1200" b="0" i="0" u="none" strike="noStrike" cap="none" normalizeH="0" baseline="0" dirty="0" err="1">
                <a:ln>
                  <a:noFill/>
                </a:ln>
                <a:solidFill>
                  <a:srgbClr val="174AD4"/>
                </a:solidFill>
                <a:effectLst/>
                <a:latin typeface="Consolas" panose="020B0609020204030204" pitchFamily="49" charset="0"/>
              </a:rPr>
              <a:t>:focusable</a:t>
            </a:r>
            <a:r>
              <a:rPr kumimoji="0" lang="it-IT" altLang="it-IT" sz="1200" b="0" i="0" u="none" strike="noStrike" cap="none" normalizeH="0" baseline="0" dirty="0">
                <a:ln>
                  <a:noFill/>
                </a:ln>
                <a:solidFill>
                  <a:srgbClr val="067D17"/>
                </a:solidFill>
                <a:effectLst/>
                <a:latin typeface="Consolas" panose="020B0609020204030204" pitchFamily="49" charset="0"/>
              </a:rPr>
              <a:t>="</a:t>
            </a:r>
            <a:r>
              <a:rPr kumimoji="0" lang="it-IT" altLang="it-IT" sz="1200" b="0" i="0" u="none" strike="noStrike" cap="none" normalizeH="0" baseline="0" dirty="0" err="1">
                <a:ln>
                  <a:noFill/>
                </a:ln>
                <a:solidFill>
                  <a:srgbClr val="067D17"/>
                </a:solidFill>
                <a:effectLst/>
                <a:latin typeface="Consolas" panose="020B0609020204030204" pitchFamily="49" charset="0"/>
              </a:rPr>
              <a:t>true</a:t>
            </a:r>
            <a:r>
              <a:rPr kumimoji="0" lang="it-IT" altLang="it-IT" sz="1200" b="0" i="0" u="none" strike="noStrike" cap="none" normalizeH="0" baseline="0" dirty="0">
                <a:ln>
                  <a:noFill/>
                </a:ln>
                <a:solidFill>
                  <a:srgbClr val="067D17"/>
                </a:solidFill>
                <a:effectLst/>
                <a:latin typeface="Consolas" panose="020B0609020204030204" pitchFamily="49" charset="0"/>
              </a:rPr>
              <a:t>"</a:t>
            </a:r>
            <a:br>
              <a:rPr kumimoji="0" lang="it-IT" altLang="it-IT" sz="1200" b="0" i="0" u="none" strike="noStrike" cap="none" normalizeH="0" baseline="0" dirty="0">
                <a:ln>
                  <a:noFill/>
                </a:ln>
                <a:solidFill>
                  <a:srgbClr val="067D17"/>
                </a:solidFill>
                <a:effectLst/>
                <a:latin typeface="Consolas" panose="020B0609020204030204" pitchFamily="49" charset="0"/>
              </a:rPr>
            </a:br>
            <a:r>
              <a:rPr kumimoji="0" lang="it-IT" altLang="it-IT" sz="1200" b="0" i="0" u="none" strike="noStrike" cap="none" normalizeH="0" baseline="0" dirty="0">
                <a:ln>
                  <a:noFill/>
                </a:ln>
                <a:solidFill>
                  <a:srgbClr val="067D17"/>
                </a:solidFill>
                <a:effectLst/>
                <a:latin typeface="Consolas" panose="020B0609020204030204" pitchFamily="49" charset="0"/>
              </a:rPr>
              <a:t>    </a:t>
            </a:r>
            <a:r>
              <a:rPr kumimoji="0" lang="it-IT" altLang="it-IT" sz="1200" b="0" i="0" u="none" strike="noStrike" cap="none" normalizeH="0" baseline="0" dirty="0" err="1">
                <a:ln>
                  <a:noFill/>
                </a:ln>
                <a:solidFill>
                  <a:srgbClr val="871094"/>
                </a:solidFill>
                <a:effectLst/>
                <a:latin typeface="Consolas" panose="020B0609020204030204" pitchFamily="49" charset="0"/>
              </a:rPr>
              <a:t>android</a:t>
            </a:r>
            <a:r>
              <a:rPr kumimoji="0" lang="it-IT" altLang="it-IT" sz="1200" b="0" i="0" u="none" strike="noStrike" cap="none" normalizeH="0" baseline="0" dirty="0" err="1">
                <a:ln>
                  <a:noFill/>
                </a:ln>
                <a:solidFill>
                  <a:srgbClr val="174AD4"/>
                </a:solidFill>
                <a:effectLst/>
                <a:latin typeface="Consolas" panose="020B0609020204030204" pitchFamily="49" charset="0"/>
              </a:rPr>
              <a:t>:fontFamily</a:t>
            </a:r>
            <a:r>
              <a:rPr kumimoji="0" lang="it-IT" altLang="it-IT" sz="1200" b="0" i="0" u="none" strike="noStrike" cap="none" normalizeH="0" baseline="0" dirty="0">
                <a:ln>
                  <a:noFill/>
                </a:ln>
                <a:solidFill>
                  <a:srgbClr val="067D17"/>
                </a:solidFill>
                <a:effectLst/>
                <a:latin typeface="Consolas" panose="020B0609020204030204" pitchFamily="49" charset="0"/>
              </a:rPr>
              <a:t>="@font/</a:t>
            </a:r>
            <a:r>
              <a:rPr kumimoji="0" lang="it-IT" altLang="it-IT" sz="1200" b="0" i="0" u="none" strike="noStrike" cap="none" normalizeH="0" baseline="0" dirty="0" err="1">
                <a:ln>
                  <a:noFill/>
                </a:ln>
                <a:solidFill>
                  <a:srgbClr val="067D17"/>
                </a:solidFill>
                <a:effectLst/>
                <a:latin typeface="Consolas" panose="020B0609020204030204" pitchFamily="49" charset="0"/>
              </a:rPr>
              <a:t>manrope_regular</a:t>
            </a:r>
            <a:r>
              <a:rPr kumimoji="0" lang="it-IT" altLang="it-IT" sz="1200" b="0" i="0" u="none" strike="noStrike" cap="none" normalizeH="0" baseline="0" dirty="0">
                <a:ln>
                  <a:noFill/>
                </a:ln>
                <a:solidFill>
                  <a:srgbClr val="067D17"/>
                </a:solidFill>
                <a:effectLst/>
                <a:latin typeface="Consolas" panose="020B0609020204030204" pitchFamily="49" charset="0"/>
              </a:rPr>
              <a:t>"</a:t>
            </a:r>
            <a:br>
              <a:rPr kumimoji="0" lang="it-IT" altLang="it-IT" sz="1200" b="0" i="0" u="none" strike="noStrike" cap="none" normalizeH="0" baseline="0" dirty="0">
                <a:ln>
                  <a:noFill/>
                </a:ln>
                <a:solidFill>
                  <a:srgbClr val="067D17"/>
                </a:solidFill>
                <a:effectLst/>
                <a:latin typeface="Consolas" panose="020B0609020204030204" pitchFamily="49" charset="0"/>
              </a:rPr>
            </a:br>
            <a:r>
              <a:rPr kumimoji="0" lang="it-IT" altLang="it-IT" sz="1200" b="0" i="0" u="none" strike="noStrike" cap="none" normalizeH="0" baseline="0" dirty="0">
                <a:ln>
                  <a:noFill/>
                </a:ln>
                <a:solidFill>
                  <a:srgbClr val="067D17"/>
                </a:solidFill>
                <a:effectLst/>
                <a:latin typeface="Consolas" panose="020B0609020204030204" pitchFamily="49" charset="0"/>
              </a:rPr>
              <a:t>    </a:t>
            </a:r>
            <a:r>
              <a:rPr kumimoji="0" lang="it-IT" altLang="it-IT" sz="1200" b="0" i="0" u="none" strike="noStrike" cap="none" normalizeH="0" baseline="0" dirty="0" err="1">
                <a:ln>
                  <a:noFill/>
                </a:ln>
                <a:solidFill>
                  <a:srgbClr val="871094"/>
                </a:solidFill>
                <a:effectLst/>
                <a:latin typeface="Consolas" panose="020B0609020204030204" pitchFamily="49" charset="0"/>
              </a:rPr>
              <a:t>android</a:t>
            </a:r>
            <a:r>
              <a:rPr kumimoji="0" lang="it-IT" altLang="it-IT" sz="1200" b="0" i="0" u="none" strike="noStrike" cap="none" normalizeH="0" baseline="0" dirty="0" err="1">
                <a:ln>
                  <a:noFill/>
                </a:ln>
                <a:solidFill>
                  <a:srgbClr val="174AD4"/>
                </a:solidFill>
                <a:effectLst/>
                <a:latin typeface="Consolas" panose="020B0609020204030204" pitchFamily="49" charset="0"/>
              </a:rPr>
              <a:t>:hint</a:t>
            </a:r>
            <a:r>
              <a:rPr kumimoji="0" lang="it-IT" altLang="it-IT" sz="1200" b="0" i="0" u="none" strike="noStrike" cap="none" normalizeH="0" baseline="0" dirty="0">
                <a:ln>
                  <a:noFill/>
                </a:ln>
                <a:solidFill>
                  <a:srgbClr val="067D17"/>
                </a:solidFill>
                <a:effectLst/>
                <a:latin typeface="Consolas" panose="020B0609020204030204" pitchFamily="49" charset="0"/>
              </a:rPr>
              <a:t>="@string/</a:t>
            </a:r>
            <a:r>
              <a:rPr kumimoji="0" lang="it-IT" altLang="it-IT" sz="1200" b="0" i="0" u="none" strike="noStrike" cap="none" normalizeH="0" baseline="0" dirty="0" err="1">
                <a:ln>
                  <a:noFill/>
                </a:ln>
                <a:solidFill>
                  <a:srgbClr val="067D17"/>
                </a:solidFill>
                <a:effectLst/>
                <a:latin typeface="Consolas" panose="020B0609020204030204" pitchFamily="49" charset="0"/>
              </a:rPr>
              <a:t>notes_desc</a:t>
            </a:r>
            <a:r>
              <a:rPr kumimoji="0" lang="it-IT" altLang="it-IT" sz="1200" b="0" i="0" u="none" strike="noStrike" cap="none" normalizeH="0" baseline="0" dirty="0">
                <a:ln>
                  <a:noFill/>
                </a:ln>
                <a:solidFill>
                  <a:srgbClr val="067D17"/>
                </a:solidFill>
                <a:effectLst/>
                <a:latin typeface="Consolas" panose="020B0609020204030204" pitchFamily="49" charset="0"/>
              </a:rPr>
              <a:t>"</a:t>
            </a:r>
            <a:br>
              <a:rPr kumimoji="0" lang="it-IT" altLang="it-IT" sz="1200" b="0" i="0" u="none" strike="noStrike" cap="none" normalizeH="0" baseline="0" dirty="0">
                <a:ln>
                  <a:noFill/>
                </a:ln>
                <a:solidFill>
                  <a:srgbClr val="067D17"/>
                </a:solidFill>
                <a:effectLst/>
                <a:latin typeface="Consolas" panose="020B0609020204030204" pitchFamily="49" charset="0"/>
              </a:rPr>
            </a:br>
            <a:r>
              <a:rPr kumimoji="0" lang="it-IT" altLang="it-IT" sz="1200" b="0" i="0" u="none" strike="noStrike" cap="none" normalizeH="0" baseline="0" dirty="0">
                <a:ln>
                  <a:noFill/>
                </a:ln>
                <a:solidFill>
                  <a:srgbClr val="067D17"/>
                </a:solidFill>
                <a:effectLst/>
                <a:latin typeface="Consolas" panose="020B0609020204030204" pitchFamily="49" charset="0"/>
              </a:rPr>
              <a:t>    </a:t>
            </a:r>
            <a:r>
              <a:rPr kumimoji="0" lang="it-IT" altLang="it-IT" sz="1200" b="0" i="0" u="none" strike="noStrike" cap="none" normalizeH="0" baseline="0" dirty="0" err="1">
                <a:ln>
                  <a:noFill/>
                </a:ln>
                <a:solidFill>
                  <a:srgbClr val="871094"/>
                </a:solidFill>
                <a:effectLst/>
                <a:latin typeface="Consolas" panose="020B0609020204030204" pitchFamily="49" charset="0"/>
              </a:rPr>
              <a:t>android</a:t>
            </a:r>
            <a:r>
              <a:rPr kumimoji="0" lang="it-IT" altLang="it-IT" sz="1200" b="0" i="0" u="none" strike="noStrike" cap="none" normalizeH="0" baseline="0" dirty="0" err="1">
                <a:ln>
                  <a:noFill/>
                </a:ln>
                <a:solidFill>
                  <a:srgbClr val="174AD4"/>
                </a:solidFill>
                <a:effectLst/>
                <a:latin typeface="Consolas" panose="020B0609020204030204" pitchFamily="49" charset="0"/>
              </a:rPr>
              <a:t>:inputType</a:t>
            </a:r>
            <a:r>
              <a:rPr kumimoji="0" lang="it-IT" altLang="it-IT" sz="1200" b="0" i="0" u="none" strike="noStrike" cap="none" normalizeH="0" baseline="0" dirty="0">
                <a:ln>
                  <a:noFill/>
                </a:ln>
                <a:solidFill>
                  <a:srgbClr val="067D17"/>
                </a:solidFill>
                <a:effectLst/>
                <a:latin typeface="Consolas" panose="020B0609020204030204" pitchFamily="49" charset="0"/>
              </a:rPr>
              <a:t>="</a:t>
            </a:r>
            <a:r>
              <a:rPr kumimoji="0" lang="it-IT" altLang="it-IT" sz="1200" b="0" i="0" u="none" strike="noStrike" cap="none" normalizeH="0" baseline="0" dirty="0" err="1">
                <a:ln>
                  <a:noFill/>
                </a:ln>
                <a:solidFill>
                  <a:srgbClr val="067D17"/>
                </a:solidFill>
                <a:effectLst/>
                <a:latin typeface="Consolas" panose="020B0609020204030204" pitchFamily="49" charset="0"/>
              </a:rPr>
              <a:t>textMultiLine</a:t>
            </a:r>
            <a:r>
              <a:rPr kumimoji="0" lang="it-IT" altLang="it-IT" sz="1200" b="0" i="0" u="none" strike="noStrike" cap="none" normalizeH="0" baseline="0" dirty="0">
                <a:ln>
                  <a:noFill/>
                </a:ln>
                <a:solidFill>
                  <a:srgbClr val="067D17"/>
                </a:solidFill>
                <a:effectLst/>
                <a:latin typeface="Consolas" panose="020B0609020204030204" pitchFamily="49" charset="0"/>
              </a:rPr>
              <a:t>"</a:t>
            </a:r>
            <a:br>
              <a:rPr kumimoji="0" lang="it-IT" altLang="it-IT" sz="1200" b="0" i="0" u="none" strike="noStrike" cap="none" normalizeH="0" baseline="0" dirty="0">
                <a:ln>
                  <a:noFill/>
                </a:ln>
                <a:solidFill>
                  <a:srgbClr val="067D17"/>
                </a:solidFill>
                <a:effectLst/>
                <a:latin typeface="Consolas" panose="020B0609020204030204" pitchFamily="49" charset="0"/>
              </a:rPr>
            </a:br>
            <a:r>
              <a:rPr kumimoji="0" lang="it-IT" altLang="it-IT" sz="1200" b="0" i="0" u="none" strike="noStrike" cap="none" normalizeH="0" baseline="0" dirty="0">
                <a:ln>
                  <a:noFill/>
                </a:ln>
                <a:solidFill>
                  <a:srgbClr val="067D17"/>
                </a:solidFill>
                <a:effectLst/>
                <a:latin typeface="Consolas" panose="020B0609020204030204" pitchFamily="49" charset="0"/>
              </a:rPr>
              <a:t>    </a:t>
            </a:r>
            <a:r>
              <a:rPr kumimoji="0" lang="it-IT" altLang="it-IT" sz="1200" b="0" i="0" u="none" strike="noStrike" cap="none" normalizeH="0" baseline="0" dirty="0" err="1">
                <a:ln>
                  <a:noFill/>
                </a:ln>
                <a:solidFill>
                  <a:srgbClr val="871094"/>
                </a:solidFill>
                <a:effectLst/>
                <a:latin typeface="Consolas" panose="020B0609020204030204" pitchFamily="49" charset="0"/>
              </a:rPr>
              <a:t>android</a:t>
            </a:r>
            <a:r>
              <a:rPr kumimoji="0" lang="it-IT" altLang="it-IT" sz="1200" b="0" i="0" u="none" strike="noStrike" cap="none" normalizeH="0" baseline="0" dirty="0" err="1">
                <a:ln>
                  <a:noFill/>
                </a:ln>
                <a:solidFill>
                  <a:srgbClr val="174AD4"/>
                </a:solidFill>
                <a:effectLst/>
                <a:latin typeface="Consolas" panose="020B0609020204030204" pitchFamily="49" charset="0"/>
              </a:rPr>
              <a:t>:padding</a:t>
            </a:r>
            <a:r>
              <a:rPr kumimoji="0" lang="it-IT" altLang="it-IT" sz="1200" b="0" i="0" u="none" strike="noStrike" cap="none" normalizeH="0" baseline="0" dirty="0">
                <a:ln>
                  <a:noFill/>
                </a:ln>
                <a:solidFill>
                  <a:srgbClr val="067D17"/>
                </a:solidFill>
                <a:effectLst/>
                <a:latin typeface="Consolas" panose="020B0609020204030204" pitchFamily="49" charset="0"/>
              </a:rPr>
              <a:t>="@</a:t>
            </a:r>
            <a:r>
              <a:rPr kumimoji="0" lang="it-IT" altLang="it-IT" sz="1200" b="0" i="0" u="none" strike="noStrike" cap="none" normalizeH="0" baseline="0" dirty="0" err="1">
                <a:ln>
                  <a:noFill/>
                </a:ln>
                <a:solidFill>
                  <a:srgbClr val="067D17"/>
                </a:solidFill>
                <a:effectLst/>
                <a:latin typeface="Consolas" panose="020B0609020204030204" pitchFamily="49" charset="0"/>
              </a:rPr>
              <a:t>dimen</a:t>
            </a:r>
            <a:r>
              <a:rPr kumimoji="0" lang="it-IT" altLang="it-IT" sz="1200" b="0" i="0" u="none" strike="noStrike" cap="none" normalizeH="0" baseline="0" dirty="0">
                <a:ln>
                  <a:noFill/>
                </a:ln>
                <a:solidFill>
                  <a:srgbClr val="067D17"/>
                </a:solidFill>
                <a:effectLst/>
                <a:latin typeface="Consolas" panose="020B0609020204030204" pitchFamily="49" charset="0"/>
              </a:rPr>
              <a:t>/_10sdp"</a:t>
            </a:r>
            <a:br>
              <a:rPr kumimoji="0" lang="it-IT" altLang="it-IT" sz="1200" b="0" i="0" u="none" strike="noStrike" cap="none" normalizeH="0" baseline="0" dirty="0">
                <a:ln>
                  <a:noFill/>
                </a:ln>
                <a:solidFill>
                  <a:srgbClr val="067D17"/>
                </a:solidFill>
                <a:effectLst/>
                <a:latin typeface="Consolas" panose="020B0609020204030204" pitchFamily="49" charset="0"/>
              </a:rPr>
            </a:br>
            <a:r>
              <a:rPr kumimoji="0" lang="it-IT" altLang="it-IT" sz="1200" b="0" i="0" u="none" strike="noStrike" cap="none" normalizeH="0" baseline="0" dirty="0">
                <a:ln>
                  <a:noFill/>
                </a:ln>
                <a:solidFill>
                  <a:srgbClr val="067D17"/>
                </a:solidFill>
                <a:effectLst/>
                <a:latin typeface="Consolas" panose="020B0609020204030204" pitchFamily="49" charset="0"/>
              </a:rPr>
              <a:t>    </a:t>
            </a:r>
            <a:r>
              <a:rPr kumimoji="0" lang="it-IT" altLang="it-IT" sz="1200" b="0" i="0" u="none" strike="noStrike" cap="none" normalizeH="0" baseline="0" dirty="0" err="1">
                <a:ln>
                  <a:noFill/>
                </a:ln>
                <a:solidFill>
                  <a:srgbClr val="871094"/>
                </a:solidFill>
                <a:effectLst/>
                <a:latin typeface="Consolas" panose="020B0609020204030204" pitchFamily="49" charset="0"/>
              </a:rPr>
              <a:t>android</a:t>
            </a:r>
            <a:r>
              <a:rPr kumimoji="0" lang="it-IT" altLang="it-IT" sz="1200" b="0" i="0" u="none" strike="noStrike" cap="none" normalizeH="0" baseline="0" dirty="0" err="1">
                <a:ln>
                  <a:noFill/>
                </a:ln>
                <a:solidFill>
                  <a:srgbClr val="174AD4"/>
                </a:solidFill>
                <a:effectLst/>
                <a:latin typeface="Consolas" panose="020B0609020204030204" pitchFamily="49" charset="0"/>
              </a:rPr>
              <a:t>:textColor</a:t>
            </a:r>
            <a:r>
              <a:rPr kumimoji="0" lang="it-IT" altLang="it-IT" sz="1200" b="0" i="0" u="none" strike="noStrike" cap="none" normalizeH="0" baseline="0" dirty="0">
                <a:ln>
                  <a:noFill/>
                </a:ln>
                <a:solidFill>
                  <a:srgbClr val="067D17"/>
                </a:solidFill>
                <a:effectLst/>
                <a:latin typeface="Consolas" panose="020B0609020204030204" pitchFamily="49" charset="0"/>
              </a:rPr>
              <a:t>="@color/</a:t>
            </a:r>
            <a:r>
              <a:rPr kumimoji="0" lang="it-IT" altLang="it-IT" sz="1200" b="0" i="0" u="none" strike="noStrike" cap="none" normalizeH="0" baseline="0" dirty="0" err="1">
                <a:ln>
                  <a:noFill/>
                </a:ln>
                <a:solidFill>
                  <a:srgbClr val="067D17"/>
                </a:solidFill>
                <a:effectLst/>
                <a:latin typeface="Consolas" panose="020B0609020204030204" pitchFamily="49" charset="0"/>
              </a:rPr>
              <a:t>ColorWhite</a:t>
            </a:r>
            <a:r>
              <a:rPr kumimoji="0" lang="it-IT" altLang="it-IT" sz="1200" b="0" i="0" u="none" strike="noStrike" cap="none" normalizeH="0" baseline="0" dirty="0">
                <a:ln>
                  <a:noFill/>
                </a:ln>
                <a:solidFill>
                  <a:srgbClr val="067D17"/>
                </a:solidFill>
                <a:effectLst/>
                <a:latin typeface="Consolas" panose="020B0609020204030204" pitchFamily="49" charset="0"/>
              </a:rPr>
              <a:t>"</a:t>
            </a:r>
            <a:br>
              <a:rPr kumimoji="0" lang="it-IT" altLang="it-IT" sz="1200" b="0" i="0" u="none" strike="noStrike" cap="none" normalizeH="0" baseline="0" dirty="0">
                <a:ln>
                  <a:noFill/>
                </a:ln>
                <a:solidFill>
                  <a:srgbClr val="067D17"/>
                </a:solidFill>
                <a:effectLst/>
                <a:latin typeface="Consolas" panose="020B0609020204030204" pitchFamily="49" charset="0"/>
              </a:rPr>
            </a:br>
            <a:r>
              <a:rPr kumimoji="0" lang="it-IT" altLang="it-IT" sz="1200" b="0" i="0" u="none" strike="noStrike" cap="none" normalizeH="0" baseline="0" dirty="0">
                <a:ln>
                  <a:noFill/>
                </a:ln>
                <a:solidFill>
                  <a:srgbClr val="067D17"/>
                </a:solidFill>
                <a:effectLst/>
                <a:latin typeface="Consolas" panose="020B0609020204030204" pitchFamily="49" charset="0"/>
              </a:rPr>
              <a:t>    </a:t>
            </a:r>
            <a:r>
              <a:rPr kumimoji="0" lang="it-IT" altLang="it-IT" sz="1200" b="0" i="0" u="none" strike="noStrike" cap="none" normalizeH="0" baseline="0" dirty="0" err="1">
                <a:ln>
                  <a:noFill/>
                </a:ln>
                <a:solidFill>
                  <a:srgbClr val="871094"/>
                </a:solidFill>
                <a:effectLst/>
                <a:latin typeface="Consolas" panose="020B0609020204030204" pitchFamily="49" charset="0"/>
              </a:rPr>
              <a:t>android</a:t>
            </a:r>
            <a:r>
              <a:rPr kumimoji="0" lang="it-IT" altLang="it-IT" sz="1200" b="0" i="0" u="none" strike="noStrike" cap="none" normalizeH="0" baseline="0" dirty="0" err="1">
                <a:ln>
                  <a:noFill/>
                </a:ln>
                <a:solidFill>
                  <a:srgbClr val="174AD4"/>
                </a:solidFill>
                <a:effectLst/>
                <a:latin typeface="Consolas" panose="020B0609020204030204" pitchFamily="49" charset="0"/>
              </a:rPr>
              <a:t>:textColorHint</a:t>
            </a:r>
            <a:r>
              <a:rPr kumimoji="0" lang="it-IT" altLang="it-IT" sz="1200" b="0" i="0" u="none" strike="noStrike" cap="none" normalizeH="0" baseline="0" dirty="0">
                <a:ln>
                  <a:noFill/>
                </a:ln>
                <a:solidFill>
                  <a:srgbClr val="067D17"/>
                </a:solidFill>
                <a:effectLst/>
                <a:latin typeface="Consolas" panose="020B0609020204030204" pitchFamily="49" charset="0"/>
              </a:rPr>
              <a:t>="@color/</a:t>
            </a:r>
            <a:r>
              <a:rPr kumimoji="0" lang="it-IT" altLang="it-IT" sz="1200" b="0" i="0" u="none" strike="noStrike" cap="none" normalizeH="0" baseline="0" dirty="0" err="1">
                <a:ln>
                  <a:noFill/>
                </a:ln>
                <a:solidFill>
                  <a:srgbClr val="067D17"/>
                </a:solidFill>
                <a:effectLst/>
                <a:latin typeface="Consolas" panose="020B0609020204030204" pitchFamily="49" charset="0"/>
              </a:rPr>
              <a:t>ColorGray</a:t>
            </a:r>
            <a:r>
              <a:rPr kumimoji="0" lang="it-IT" altLang="it-IT" sz="1200" b="0" i="0" u="none" strike="noStrike" cap="none" normalizeH="0" baseline="0" dirty="0">
                <a:ln>
                  <a:noFill/>
                </a:ln>
                <a:solidFill>
                  <a:srgbClr val="067D17"/>
                </a:solidFill>
                <a:effectLst/>
                <a:latin typeface="Consolas" panose="020B0609020204030204" pitchFamily="49" charset="0"/>
              </a:rPr>
              <a:t>"</a:t>
            </a:r>
            <a:br>
              <a:rPr kumimoji="0" lang="it-IT" altLang="it-IT" sz="1200" b="0" i="0" u="none" strike="noStrike" cap="none" normalizeH="0" baseline="0" dirty="0">
                <a:ln>
                  <a:noFill/>
                </a:ln>
                <a:solidFill>
                  <a:srgbClr val="067D17"/>
                </a:solidFill>
                <a:effectLst/>
                <a:latin typeface="Consolas" panose="020B0609020204030204" pitchFamily="49" charset="0"/>
              </a:rPr>
            </a:br>
            <a:r>
              <a:rPr kumimoji="0" lang="it-IT" altLang="it-IT" sz="1200" b="0" i="0" u="none" strike="noStrike" cap="none" normalizeH="0" baseline="0" dirty="0">
                <a:ln>
                  <a:noFill/>
                </a:ln>
                <a:solidFill>
                  <a:srgbClr val="067D17"/>
                </a:solidFill>
                <a:effectLst/>
                <a:latin typeface="Consolas" panose="020B0609020204030204" pitchFamily="49" charset="0"/>
              </a:rPr>
              <a:t>    </a:t>
            </a:r>
            <a:r>
              <a:rPr kumimoji="0" lang="it-IT" altLang="it-IT" sz="1200" b="0" i="0" u="none" strike="noStrike" cap="none" normalizeH="0" baseline="0" dirty="0" err="1">
                <a:ln>
                  <a:noFill/>
                </a:ln>
                <a:solidFill>
                  <a:srgbClr val="871094"/>
                </a:solidFill>
                <a:effectLst/>
                <a:latin typeface="Consolas" panose="020B0609020204030204" pitchFamily="49" charset="0"/>
              </a:rPr>
              <a:t>android</a:t>
            </a:r>
            <a:r>
              <a:rPr kumimoji="0" lang="it-IT" altLang="it-IT" sz="1200" b="0" i="0" u="none" strike="noStrike" cap="none" normalizeH="0" baseline="0" dirty="0" err="1">
                <a:ln>
                  <a:noFill/>
                </a:ln>
                <a:solidFill>
                  <a:srgbClr val="174AD4"/>
                </a:solidFill>
                <a:effectLst/>
                <a:latin typeface="Consolas" panose="020B0609020204030204" pitchFamily="49" charset="0"/>
              </a:rPr>
              <a:t>:textSize</a:t>
            </a:r>
            <a:r>
              <a:rPr kumimoji="0" lang="it-IT" altLang="it-IT" sz="1200" b="0" i="0" u="none" strike="noStrike" cap="none" normalizeH="0" baseline="0" dirty="0">
                <a:ln>
                  <a:noFill/>
                </a:ln>
                <a:solidFill>
                  <a:srgbClr val="067D17"/>
                </a:solidFill>
                <a:effectLst/>
                <a:latin typeface="Consolas" panose="020B0609020204030204" pitchFamily="49" charset="0"/>
              </a:rPr>
              <a:t>="@</a:t>
            </a:r>
            <a:r>
              <a:rPr kumimoji="0" lang="it-IT" altLang="it-IT" sz="1200" b="0" i="0" u="none" strike="noStrike" cap="none" normalizeH="0" baseline="0" dirty="0" err="1">
                <a:ln>
                  <a:noFill/>
                </a:ln>
                <a:solidFill>
                  <a:srgbClr val="067D17"/>
                </a:solidFill>
                <a:effectLst/>
                <a:latin typeface="Consolas" panose="020B0609020204030204" pitchFamily="49" charset="0"/>
              </a:rPr>
              <a:t>dimen</a:t>
            </a:r>
            <a:r>
              <a:rPr kumimoji="0" lang="it-IT" altLang="it-IT" sz="1200" b="0" i="0" u="none" strike="noStrike" cap="none" normalizeH="0" baseline="0" dirty="0">
                <a:ln>
                  <a:noFill/>
                </a:ln>
                <a:solidFill>
                  <a:srgbClr val="067D17"/>
                </a:solidFill>
                <a:effectLst/>
                <a:latin typeface="Consolas" panose="020B0609020204030204" pitchFamily="49" charset="0"/>
              </a:rPr>
              <a:t>/_12ssp"</a:t>
            </a:r>
            <a:br>
              <a:rPr kumimoji="0" lang="it-IT" altLang="it-IT" sz="1200" b="0" i="0" u="none" strike="noStrike" cap="none" normalizeH="0" baseline="0" dirty="0">
                <a:ln>
                  <a:noFill/>
                </a:ln>
                <a:solidFill>
                  <a:srgbClr val="067D17"/>
                </a:solidFill>
                <a:effectLst/>
                <a:latin typeface="Consolas" panose="020B0609020204030204" pitchFamily="49" charset="0"/>
              </a:rPr>
            </a:br>
            <a:r>
              <a:rPr kumimoji="0" lang="it-IT" altLang="it-IT" sz="1200" b="0" i="0" u="none" strike="noStrike" cap="none" normalizeH="0" baseline="0" dirty="0">
                <a:ln>
                  <a:noFill/>
                </a:ln>
                <a:solidFill>
                  <a:srgbClr val="067D17"/>
                </a:solidFill>
                <a:effectLst/>
                <a:latin typeface="Consolas" panose="020B0609020204030204" pitchFamily="49" charset="0"/>
              </a:rPr>
              <a:t>    </a:t>
            </a:r>
            <a:r>
              <a:rPr kumimoji="0" lang="it-IT" altLang="it-IT" sz="1200" b="0" i="0" u="none" strike="noStrike" cap="none" normalizeH="0" baseline="0" dirty="0" err="1">
                <a:ln>
                  <a:noFill/>
                </a:ln>
                <a:solidFill>
                  <a:srgbClr val="871094"/>
                </a:solidFill>
                <a:effectLst/>
                <a:latin typeface="Consolas" panose="020B0609020204030204" pitchFamily="49" charset="0"/>
              </a:rPr>
              <a:t>app</a:t>
            </a:r>
            <a:r>
              <a:rPr kumimoji="0" lang="it-IT" altLang="it-IT" sz="1200" b="0" i="0" u="none" strike="noStrike" cap="none" normalizeH="0" baseline="0" dirty="0" err="1">
                <a:ln>
                  <a:noFill/>
                </a:ln>
                <a:solidFill>
                  <a:srgbClr val="174AD4"/>
                </a:solidFill>
                <a:effectLst/>
                <a:latin typeface="Consolas" panose="020B0609020204030204" pitchFamily="49" charset="0"/>
              </a:rPr>
              <a:t>:layout_constraintEnd_toEndOf</a:t>
            </a:r>
            <a:r>
              <a:rPr kumimoji="0" lang="it-IT" altLang="it-IT" sz="1200" b="0" i="0" u="none" strike="noStrike" cap="none" normalizeH="0" baseline="0" dirty="0">
                <a:ln>
                  <a:noFill/>
                </a:ln>
                <a:solidFill>
                  <a:srgbClr val="067D17"/>
                </a:solidFill>
                <a:effectLst/>
                <a:latin typeface="Consolas" panose="020B0609020204030204" pitchFamily="49" charset="0"/>
              </a:rPr>
              <a:t>="</a:t>
            </a:r>
            <a:r>
              <a:rPr kumimoji="0" lang="it-IT" altLang="it-IT" sz="1200" b="0" i="0" u="none" strike="noStrike" cap="none" normalizeH="0" baseline="0" dirty="0" err="1">
                <a:ln>
                  <a:noFill/>
                </a:ln>
                <a:solidFill>
                  <a:srgbClr val="067D17"/>
                </a:solidFill>
                <a:effectLst/>
                <a:latin typeface="Consolas" panose="020B0609020204030204" pitchFamily="49" charset="0"/>
              </a:rPr>
              <a:t>parent</a:t>
            </a:r>
            <a:r>
              <a:rPr kumimoji="0" lang="it-IT" altLang="it-IT" sz="1200" b="0" i="0" u="none" strike="noStrike" cap="none" normalizeH="0" baseline="0" dirty="0">
                <a:ln>
                  <a:noFill/>
                </a:ln>
                <a:solidFill>
                  <a:srgbClr val="067D17"/>
                </a:solidFill>
                <a:effectLst/>
                <a:latin typeface="Consolas" panose="020B0609020204030204" pitchFamily="49" charset="0"/>
              </a:rPr>
              <a:t>"</a:t>
            </a:r>
            <a:br>
              <a:rPr kumimoji="0" lang="it-IT" altLang="it-IT" sz="1200" b="0" i="0" u="none" strike="noStrike" cap="none" normalizeH="0" baseline="0" dirty="0">
                <a:ln>
                  <a:noFill/>
                </a:ln>
                <a:solidFill>
                  <a:srgbClr val="067D17"/>
                </a:solidFill>
                <a:effectLst/>
                <a:latin typeface="Consolas" panose="020B0609020204030204" pitchFamily="49" charset="0"/>
              </a:rPr>
            </a:br>
            <a:r>
              <a:rPr kumimoji="0" lang="it-IT" altLang="it-IT" sz="1200" b="0" i="0" u="none" strike="noStrike" cap="none" normalizeH="0" baseline="0" dirty="0">
                <a:ln>
                  <a:noFill/>
                </a:ln>
                <a:solidFill>
                  <a:srgbClr val="067D17"/>
                </a:solidFill>
                <a:effectLst/>
                <a:latin typeface="Consolas" panose="020B0609020204030204" pitchFamily="49" charset="0"/>
              </a:rPr>
              <a:t>    </a:t>
            </a:r>
            <a:r>
              <a:rPr kumimoji="0" lang="it-IT" altLang="it-IT" sz="1200" b="0" i="0" u="none" strike="noStrike" cap="none" normalizeH="0" baseline="0" dirty="0" err="1">
                <a:ln>
                  <a:noFill/>
                </a:ln>
                <a:solidFill>
                  <a:srgbClr val="871094"/>
                </a:solidFill>
                <a:effectLst/>
                <a:latin typeface="Consolas" panose="020B0609020204030204" pitchFamily="49" charset="0"/>
              </a:rPr>
              <a:t>app</a:t>
            </a:r>
            <a:r>
              <a:rPr kumimoji="0" lang="it-IT" altLang="it-IT" sz="1200" b="0" i="0" u="none" strike="noStrike" cap="none" normalizeH="0" baseline="0" dirty="0" err="1">
                <a:ln>
                  <a:noFill/>
                </a:ln>
                <a:solidFill>
                  <a:srgbClr val="174AD4"/>
                </a:solidFill>
                <a:effectLst/>
                <a:latin typeface="Consolas" panose="020B0609020204030204" pitchFamily="49" charset="0"/>
              </a:rPr>
              <a:t>:layout_constraintStart_toStartOf</a:t>
            </a:r>
            <a:r>
              <a:rPr kumimoji="0" lang="it-IT" altLang="it-IT" sz="1200" b="0" i="0" u="none" strike="noStrike" cap="none" normalizeH="0" baseline="0" dirty="0">
                <a:ln>
                  <a:noFill/>
                </a:ln>
                <a:solidFill>
                  <a:srgbClr val="067D17"/>
                </a:solidFill>
                <a:effectLst/>
                <a:latin typeface="Consolas" panose="020B0609020204030204" pitchFamily="49" charset="0"/>
              </a:rPr>
              <a:t>="</a:t>
            </a:r>
            <a:r>
              <a:rPr kumimoji="0" lang="it-IT" altLang="it-IT" sz="1200" b="0" i="0" u="none" strike="noStrike" cap="none" normalizeH="0" baseline="0" dirty="0" err="1">
                <a:ln>
                  <a:noFill/>
                </a:ln>
                <a:solidFill>
                  <a:srgbClr val="067D17"/>
                </a:solidFill>
                <a:effectLst/>
                <a:latin typeface="Consolas" panose="020B0609020204030204" pitchFamily="49" charset="0"/>
              </a:rPr>
              <a:t>parent</a:t>
            </a:r>
            <a:r>
              <a:rPr kumimoji="0" lang="it-IT" altLang="it-IT" sz="1200" b="0" i="0" u="none" strike="noStrike" cap="none" normalizeH="0" baseline="0" dirty="0">
                <a:ln>
                  <a:noFill/>
                </a:ln>
                <a:solidFill>
                  <a:srgbClr val="067D17"/>
                </a:solidFill>
                <a:effectLst/>
                <a:latin typeface="Consolas" panose="020B0609020204030204" pitchFamily="49" charset="0"/>
              </a:rPr>
              <a:t>"</a:t>
            </a:r>
            <a:br>
              <a:rPr kumimoji="0" lang="it-IT" altLang="it-IT" sz="1200" b="0" i="0" u="none" strike="noStrike" cap="none" normalizeH="0" baseline="0" dirty="0">
                <a:ln>
                  <a:noFill/>
                </a:ln>
                <a:solidFill>
                  <a:srgbClr val="067D17"/>
                </a:solidFill>
                <a:effectLst/>
                <a:latin typeface="Consolas" panose="020B0609020204030204" pitchFamily="49" charset="0"/>
              </a:rPr>
            </a:br>
            <a:r>
              <a:rPr kumimoji="0" lang="it-IT" altLang="it-IT" sz="1200" b="0" i="0" u="none" strike="noStrike" cap="none" normalizeH="0" baseline="0" dirty="0">
                <a:ln>
                  <a:noFill/>
                </a:ln>
                <a:solidFill>
                  <a:srgbClr val="067D17"/>
                </a:solidFill>
                <a:effectLst/>
                <a:latin typeface="Consolas" panose="020B0609020204030204" pitchFamily="49" charset="0"/>
              </a:rPr>
              <a:t>    </a:t>
            </a:r>
            <a:r>
              <a:rPr kumimoji="0" lang="it-IT" altLang="it-IT" sz="1200" b="0" i="0" u="none" strike="noStrike" cap="none" normalizeH="0" baseline="0" dirty="0" err="1">
                <a:ln>
                  <a:noFill/>
                </a:ln>
                <a:solidFill>
                  <a:srgbClr val="871094"/>
                </a:solidFill>
                <a:effectLst/>
                <a:latin typeface="Consolas" panose="020B0609020204030204" pitchFamily="49" charset="0"/>
              </a:rPr>
              <a:t>app</a:t>
            </a:r>
            <a:r>
              <a:rPr kumimoji="0" lang="it-IT" altLang="it-IT" sz="1200" b="0" i="0" u="none" strike="noStrike" cap="none" normalizeH="0" baseline="0" dirty="0" err="1">
                <a:ln>
                  <a:noFill/>
                </a:ln>
                <a:solidFill>
                  <a:srgbClr val="174AD4"/>
                </a:solidFill>
                <a:effectLst/>
                <a:latin typeface="Consolas" panose="020B0609020204030204" pitchFamily="49" charset="0"/>
              </a:rPr>
              <a:t>:layout_constraintTop_toBottomOf</a:t>
            </a:r>
            <a:r>
              <a:rPr kumimoji="0" lang="it-IT" altLang="it-IT" sz="1200" b="0" i="0" u="none" strike="noStrike" cap="none" normalizeH="0" baseline="0" dirty="0">
                <a:ln>
                  <a:noFill/>
                </a:ln>
                <a:solidFill>
                  <a:srgbClr val="067D17"/>
                </a:solidFill>
                <a:effectLst/>
                <a:latin typeface="Consolas" panose="020B0609020204030204" pitchFamily="49" charset="0"/>
              </a:rPr>
              <a:t>="@id/</a:t>
            </a:r>
            <a:r>
              <a:rPr kumimoji="0" lang="it-IT" altLang="it-IT" sz="1200" b="0" i="0" u="none" strike="noStrike" cap="none" normalizeH="0" baseline="0" dirty="0" err="1">
                <a:ln>
                  <a:noFill/>
                </a:ln>
                <a:solidFill>
                  <a:srgbClr val="067D17"/>
                </a:solidFill>
                <a:effectLst/>
                <a:latin typeface="Consolas" panose="020B0609020204030204" pitchFamily="49" charset="0"/>
              </a:rPr>
              <a:t>tvWebLink</a:t>
            </a:r>
            <a:r>
              <a:rPr kumimoji="0" lang="it-IT" altLang="it-IT" sz="1200" b="0" i="0" u="none" strike="noStrike" cap="none" normalizeH="0" baseline="0" dirty="0">
                <a:ln>
                  <a:noFill/>
                </a:ln>
                <a:solidFill>
                  <a:srgbClr val="067D17"/>
                </a:solidFill>
                <a:effectLst/>
                <a:latin typeface="Consolas" panose="020B0609020204030204" pitchFamily="49" charset="0"/>
              </a:rPr>
              <a:t>"</a:t>
            </a:r>
            <a:br>
              <a:rPr kumimoji="0" lang="it-IT" altLang="it-IT" sz="1200" b="0" i="0" u="none" strike="noStrike" cap="none" normalizeH="0" baseline="0" dirty="0">
                <a:ln>
                  <a:noFill/>
                </a:ln>
                <a:solidFill>
                  <a:srgbClr val="067D17"/>
                </a:solidFill>
                <a:effectLst/>
                <a:latin typeface="Consolas" panose="020B0609020204030204" pitchFamily="49" charset="0"/>
              </a:rPr>
            </a:br>
            <a:r>
              <a:rPr kumimoji="0" lang="it-IT" altLang="it-IT" sz="1200" b="0" i="0" u="none" strike="noStrike" cap="none" normalizeH="0" baseline="0" dirty="0">
                <a:ln>
                  <a:noFill/>
                </a:ln>
                <a:solidFill>
                  <a:srgbClr val="067D17"/>
                </a:solidFill>
                <a:effectLst/>
                <a:latin typeface="Consolas" panose="020B0609020204030204" pitchFamily="49" charset="0"/>
              </a:rPr>
              <a:t>    </a:t>
            </a:r>
            <a:r>
              <a:rPr kumimoji="0" lang="it-IT" altLang="it-IT" sz="1200" b="0" i="0" u="none" strike="noStrike" cap="none" normalizeH="0" baseline="0" dirty="0" err="1">
                <a:ln>
                  <a:noFill/>
                </a:ln>
                <a:solidFill>
                  <a:srgbClr val="871094"/>
                </a:solidFill>
                <a:effectLst/>
                <a:latin typeface="Consolas" panose="020B0609020204030204" pitchFamily="49" charset="0"/>
              </a:rPr>
              <a:t>tools</a:t>
            </a:r>
            <a:r>
              <a:rPr kumimoji="0" lang="it-IT" altLang="it-IT" sz="1200" b="0" i="0" u="none" strike="noStrike" cap="none" normalizeH="0" baseline="0" dirty="0" err="1">
                <a:ln>
                  <a:noFill/>
                </a:ln>
                <a:solidFill>
                  <a:srgbClr val="174AD4"/>
                </a:solidFill>
                <a:effectLst/>
                <a:latin typeface="Consolas" panose="020B0609020204030204" pitchFamily="49" charset="0"/>
              </a:rPr>
              <a:t>:ignore</a:t>
            </a:r>
            <a:r>
              <a:rPr kumimoji="0" lang="it-IT" altLang="it-IT" sz="1200" b="0" i="0" u="none" strike="noStrike" cap="none" normalizeH="0" baseline="0" dirty="0">
                <a:ln>
                  <a:noFill/>
                </a:ln>
                <a:solidFill>
                  <a:srgbClr val="067D17"/>
                </a:solidFill>
                <a:effectLst/>
                <a:latin typeface="Consolas" panose="020B0609020204030204" pitchFamily="49" charset="0"/>
              </a:rPr>
              <a:t>="</a:t>
            </a:r>
            <a:r>
              <a:rPr kumimoji="0" lang="it-IT" altLang="it-IT" sz="1200" b="0" i="0" u="none" strike="noStrike" cap="none" normalizeH="0" baseline="0" dirty="0" err="1">
                <a:ln>
                  <a:noFill/>
                </a:ln>
                <a:solidFill>
                  <a:srgbClr val="067D17"/>
                </a:solidFill>
                <a:effectLst/>
                <a:latin typeface="Consolas" panose="020B0609020204030204" pitchFamily="49" charset="0"/>
              </a:rPr>
              <a:t>Autofill</a:t>
            </a:r>
            <a:r>
              <a:rPr kumimoji="0" lang="it-IT" altLang="it-IT" sz="1200" b="0" i="0" u="none" strike="noStrike" cap="none" normalizeH="0" baseline="0" dirty="0">
                <a:ln>
                  <a:noFill/>
                </a:ln>
                <a:solidFill>
                  <a:srgbClr val="067D17"/>
                </a:solidFill>
                <a:effectLst/>
                <a:latin typeface="Consolas" panose="020B0609020204030204" pitchFamily="49" charset="0"/>
              </a:rPr>
              <a:t>" </a:t>
            </a:r>
            <a:r>
              <a:rPr kumimoji="0" lang="it-IT" altLang="it-IT" sz="1200" b="0" i="0" u="none" strike="noStrike" cap="none" normalizeH="0" baseline="0" dirty="0">
                <a:ln>
                  <a:noFill/>
                </a:ln>
                <a:solidFill>
                  <a:srgbClr val="080808"/>
                </a:solidFill>
                <a:effectLst/>
                <a:latin typeface="Consolas" panose="020B0609020204030204" pitchFamily="49" charset="0"/>
              </a:rPr>
              <a:t>/&gt;</a:t>
            </a:r>
            <a:endParaRPr kumimoji="0" lang="it-IT" altLang="it-IT" sz="2800" b="0" i="0" u="none" strike="noStrike" cap="none" normalizeH="0" baseline="0" dirty="0">
              <a:ln>
                <a:noFill/>
              </a:ln>
              <a:solidFill>
                <a:schemeClr val="tx1"/>
              </a:solidFill>
              <a:effectLst/>
              <a:latin typeface="Arial" panose="020B0604020202020204" pitchFamily="34" charset="0"/>
            </a:endParaRPr>
          </a:p>
        </p:txBody>
      </p:sp>
      <p:pic>
        <p:nvPicPr>
          <p:cNvPr id="9" name="Immagine 8" descr="Immagine che contiene testo, elettronico, monitor, computer&#10;&#10;Descrizione generata automaticamente">
            <a:extLst>
              <a:ext uri="{FF2B5EF4-FFF2-40B4-BE49-F238E27FC236}">
                <a16:creationId xmlns:a16="http://schemas.microsoft.com/office/drawing/2014/main" id="{5D63E3BD-F0DD-49D4-B40A-C093B79DE2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08619" y="1468544"/>
            <a:ext cx="2195104" cy="4664595"/>
          </a:xfrm>
          <a:prstGeom prst="rect">
            <a:avLst/>
          </a:prstGeom>
        </p:spPr>
      </p:pic>
    </p:spTree>
    <p:extLst>
      <p:ext uri="{BB962C8B-B14F-4D97-AF65-F5344CB8AC3E}">
        <p14:creationId xmlns:p14="http://schemas.microsoft.com/office/powerpoint/2010/main" val="17331233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46295E7-6F3F-4D64-B71D-2466C14FD641}"/>
              </a:ext>
            </a:extLst>
          </p:cNvPr>
          <p:cNvSpPr>
            <a:spLocks noGrp="1"/>
          </p:cNvSpPr>
          <p:nvPr>
            <p:ph type="title"/>
          </p:nvPr>
        </p:nvSpPr>
        <p:spPr/>
        <p:txBody>
          <a:bodyPr/>
          <a:lstStyle/>
          <a:p>
            <a:r>
              <a:rPr lang="it-IT" dirty="0"/>
              <a:t>Tipo di tastiera (2)</a:t>
            </a:r>
          </a:p>
        </p:txBody>
      </p:sp>
      <p:sp>
        <p:nvSpPr>
          <p:cNvPr id="3" name="Segnaposto piè di pagina 2">
            <a:extLst>
              <a:ext uri="{FF2B5EF4-FFF2-40B4-BE49-F238E27FC236}">
                <a16:creationId xmlns:a16="http://schemas.microsoft.com/office/drawing/2014/main" id="{2F530070-6CCB-406F-869C-8874CAC9CB26}"/>
              </a:ext>
            </a:extLst>
          </p:cNvPr>
          <p:cNvSpPr>
            <a:spLocks noGrp="1"/>
          </p:cNvSpPr>
          <p:nvPr>
            <p:ph type="ftr" sz="quarter" idx="11"/>
          </p:nvPr>
        </p:nvSpPr>
        <p:spPr/>
        <p:txBody>
          <a:bodyPr/>
          <a:lstStyle/>
          <a:p>
            <a:pPr defTabSz="503972"/>
            <a:r>
              <a:rPr lang="it-IT" dirty="0">
                <a:solidFill>
                  <a:prstClr val="black">
                    <a:tint val="75000"/>
                  </a:prstClr>
                </a:solidFill>
                <a:latin typeface="Karla"/>
              </a:rPr>
              <a:t>Mobile Programming 2021</a:t>
            </a:r>
          </a:p>
        </p:txBody>
      </p:sp>
      <p:sp>
        <p:nvSpPr>
          <p:cNvPr id="4" name="Segnaposto numero diapositiva 3">
            <a:extLst>
              <a:ext uri="{FF2B5EF4-FFF2-40B4-BE49-F238E27FC236}">
                <a16:creationId xmlns:a16="http://schemas.microsoft.com/office/drawing/2014/main" id="{64846F70-237E-46C9-B04C-DFC0658E8B2A}"/>
              </a:ext>
            </a:extLst>
          </p:cNvPr>
          <p:cNvSpPr>
            <a:spLocks noGrp="1"/>
          </p:cNvSpPr>
          <p:nvPr>
            <p:ph type="sldNum" sz="quarter" idx="12"/>
          </p:nvPr>
        </p:nvSpPr>
        <p:spPr/>
        <p:txBody>
          <a:bodyPr/>
          <a:lstStyle/>
          <a:p>
            <a:pPr defTabSz="503972"/>
            <a:fld id="{645066F0-4D30-4799-9F72-EBBB480C828E}" type="slidenum">
              <a:rPr lang="it-IT">
                <a:solidFill>
                  <a:prstClr val="black">
                    <a:tint val="75000"/>
                  </a:prstClr>
                </a:solidFill>
                <a:latin typeface="Karla"/>
              </a:rPr>
              <a:pPr defTabSz="503972"/>
              <a:t>28</a:t>
            </a:fld>
            <a:endParaRPr lang="it-IT">
              <a:solidFill>
                <a:prstClr val="black">
                  <a:tint val="75000"/>
                </a:prstClr>
              </a:solidFill>
              <a:latin typeface="Karla"/>
            </a:endParaRPr>
          </a:p>
        </p:txBody>
      </p:sp>
      <p:sp>
        <p:nvSpPr>
          <p:cNvPr id="5" name="Segnaposto data 4">
            <a:extLst>
              <a:ext uri="{FF2B5EF4-FFF2-40B4-BE49-F238E27FC236}">
                <a16:creationId xmlns:a16="http://schemas.microsoft.com/office/drawing/2014/main" id="{D775602B-A2C3-4CD7-A62E-A02D31F7087A}"/>
              </a:ext>
            </a:extLst>
          </p:cNvPr>
          <p:cNvSpPr>
            <a:spLocks noGrp="1"/>
          </p:cNvSpPr>
          <p:nvPr>
            <p:ph type="dt" sz="half" idx="10"/>
          </p:nvPr>
        </p:nvSpPr>
        <p:spPr/>
        <p:txBody>
          <a:bodyPr/>
          <a:lstStyle/>
          <a:p>
            <a:pPr defTabSz="503972"/>
            <a:fld id="{B676431C-B002-4165-B42A-0E7F7930A3D2}" type="datetime1">
              <a:rPr lang="it-IT">
                <a:solidFill>
                  <a:prstClr val="black">
                    <a:tint val="75000"/>
                  </a:prstClr>
                </a:solidFill>
                <a:latin typeface="Karla"/>
              </a:rPr>
              <a:pPr defTabSz="503972"/>
              <a:t>03/07/2021</a:t>
            </a:fld>
            <a:endParaRPr lang="it-IT" dirty="0">
              <a:solidFill>
                <a:prstClr val="black">
                  <a:tint val="75000"/>
                </a:prstClr>
              </a:solidFill>
              <a:latin typeface="Karla"/>
            </a:endParaRPr>
          </a:p>
        </p:txBody>
      </p:sp>
      <p:sp>
        <p:nvSpPr>
          <p:cNvPr id="6" name="Segnaposto testo 5">
            <a:extLst>
              <a:ext uri="{FF2B5EF4-FFF2-40B4-BE49-F238E27FC236}">
                <a16:creationId xmlns:a16="http://schemas.microsoft.com/office/drawing/2014/main" id="{DFF0A9C5-75AB-4F52-9028-11527A80FFE7}"/>
              </a:ext>
            </a:extLst>
          </p:cNvPr>
          <p:cNvSpPr>
            <a:spLocks noGrp="1"/>
          </p:cNvSpPr>
          <p:nvPr>
            <p:ph type="body" sz="quarter" idx="13"/>
          </p:nvPr>
        </p:nvSpPr>
        <p:spPr/>
        <p:txBody>
          <a:bodyPr vert="horz" lIns="100796" tIns="50398" rIns="100796" bIns="50398" rtlCol="0" anchor="t">
            <a:noAutofit/>
          </a:bodyPr>
          <a:lstStyle/>
          <a:p>
            <a:r>
              <a:rPr lang="it-IT" sz="1984" dirty="0">
                <a:ea typeface="+mn-lt"/>
                <a:cs typeface="+mn-lt"/>
              </a:rPr>
              <a:t>È possibile combinare comportamenti e stili di metodi di input diversi</a:t>
            </a:r>
            <a:endParaRPr lang="en-US" sz="1984">
              <a:ea typeface="+mn-lt"/>
              <a:cs typeface="+mn-lt"/>
            </a:endParaRPr>
          </a:p>
          <a:p>
            <a:r>
              <a:rPr lang="it-IT" sz="1984" dirty="0">
                <a:ea typeface="+mn-lt"/>
                <a:cs typeface="+mn-lt"/>
              </a:rPr>
              <a:t>Per specificare il pulsante di azione della tastiera utilizzare l’attributo </a:t>
            </a:r>
            <a:r>
              <a:rPr lang="it-IT" sz="1984" dirty="0" err="1">
                <a:ea typeface="+mn-lt"/>
                <a:cs typeface="+mn-lt"/>
              </a:rPr>
              <a:t>android:imeOptions</a:t>
            </a:r>
            <a:endParaRPr lang="en-US" sz="1984">
              <a:ea typeface="+mn-lt"/>
              <a:cs typeface="+mn-lt"/>
            </a:endParaRPr>
          </a:p>
          <a:p>
            <a:pPr lvl="1"/>
            <a:r>
              <a:rPr lang="it-IT" sz="1984" dirty="0">
                <a:ea typeface="+mn-lt"/>
                <a:cs typeface="+mn-lt"/>
              </a:rPr>
              <a:t>“</a:t>
            </a:r>
            <a:r>
              <a:rPr lang="it-IT" sz="1984" dirty="0" err="1">
                <a:ea typeface="+mn-lt"/>
                <a:cs typeface="+mn-lt"/>
              </a:rPr>
              <a:t>actionSend</a:t>
            </a:r>
            <a:r>
              <a:rPr lang="it-IT" sz="1984" dirty="0">
                <a:ea typeface="+mn-lt"/>
                <a:cs typeface="+mn-lt"/>
              </a:rPr>
              <a:t>”: viene visualizzato il pulsante invia</a:t>
            </a:r>
            <a:endParaRPr lang="en-US" sz="1984">
              <a:ea typeface="+mn-lt"/>
              <a:cs typeface="+mn-lt"/>
            </a:endParaRPr>
          </a:p>
          <a:p>
            <a:pPr lvl="1"/>
            <a:r>
              <a:rPr lang="it-IT" sz="1984" dirty="0">
                <a:ea typeface="+mn-lt"/>
                <a:cs typeface="+mn-lt"/>
              </a:rPr>
              <a:t>“</a:t>
            </a:r>
            <a:r>
              <a:rPr lang="it-IT" sz="1984" dirty="0" err="1">
                <a:ea typeface="+mn-lt"/>
                <a:cs typeface="+mn-lt"/>
              </a:rPr>
              <a:t>actionSearch</a:t>
            </a:r>
            <a:r>
              <a:rPr lang="it-IT" sz="1984" dirty="0">
                <a:ea typeface="+mn-lt"/>
                <a:cs typeface="+mn-lt"/>
              </a:rPr>
              <a:t>”: viene visualizzato il pulsante cerca</a:t>
            </a:r>
            <a:endParaRPr lang="en-US" sz="1984">
              <a:ea typeface="+mn-lt"/>
              <a:cs typeface="+mn-lt"/>
            </a:endParaRPr>
          </a:p>
          <a:p>
            <a:r>
              <a:rPr lang="it-IT" sz="1984" dirty="0">
                <a:ea typeface="+mn-lt"/>
                <a:cs typeface="+mn-lt"/>
              </a:rPr>
              <a:t>È possibile ascoltare le pressioni sul pulsante di azione definendo un </a:t>
            </a:r>
            <a:r>
              <a:rPr lang="it-IT" sz="1984" dirty="0" err="1">
                <a:ea typeface="+mn-lt"/>
                <a:cs typeface="+mn-lt"/>
              </a:rPr>
              <a:t>TextView.OnEditorActionListener</a:t>
            </a:r>
            <a:r>
              <a:rPr lang="it-IT" sz="1984" dirty="0">
                <a:ea typeface="+mn-lt"/>
                <a:cs typeface="+mn-lt"/>
              </a:rPr>
              <a:t> per l’elemento </a:t>
            </a:r>
            <a:r>
              <a:rPr lang="it-IT" sz="1984" dirty="0" err="1">
                <a:ea typeface="+mn-lt"/>
                <a:cs typeface="+mn-lt"/>
              </a:rPr>
              <a:t>EditText</a:t>
            </a:r>
            <a:endParaRPr lang="en-US" sz="1984">
              <a:ea typeface="+mn-lt"/>
              <a:cs typeface="+mn-lt"/>
            </a:endParaRPr>
          </a:p>
          <a:p>
            <a:r>
              <a:rPr lang="it-IT" sz="1984" dirty="0">
                <a:ea typeface="+mn-lt"/>
                <a:cs typeface="+mn-lt"/>
              </a:rPr>
              <a:t>Per fornire suggerimenti all’utente utilizzare la sottoclasse di </a:t>
            </a:r>
            <a:r>
              <a:rPr lang="it-IT" sz="1984" dirty="0" err="1">
                <a:ea typeface="+mn-lt"/>
                <a:cs typeface="+mn-lt"/>
              </a:rPr>
              <a:t>EditText</a:t>
            </a:r>
            <a:r>
              <a:rPr lang="it-IT" sz="1984" dirty="0">
                <a:ea typeface="+mn-lt"/>
                <a:cs typeface="+mn-lt"/>
              </a:rPr>
              <a:t> denominata </a:t>
            </a:r>
            <a:r>
              <a:rPr lang="it-IT" sz="1984" dirty="0" err="1">
                <a:ea typeface="+mn-lt"/>
                <a:cs typeface="+mn-lt"/>
              </a:rPr>
              <a:t>AutoCompleteTextView</a:t>
            </a:r>
            <a:r>
              <a:rPr lang="it-IT" sz="1984" dirty="0">
                <a:ea typeface="+mn-lt"/>
                <a:cs typeface="+mn-lt"/>
              </a:rPr>
              <a:t> e specificare un </a:t>
            </a:r>
            <a:r>
              <a:rPr lang="it-IT" sz="1984" dirty="0" err="1">
                <a:ea typeface="+mn-lt"/>
                <a:cs typeface="+mn-lt"/>
              </a:rPr>
              <a:t>adapter</a:t>
            </a:r>
            <a:r>
              <a:rPr lang="it-IT" sz="1984" dirty="0">
                <a:ea typeface="+mn-lt"/>
                <a:cs typeface="+mn-lt"/>
              </a:rPr>
              <a:t> che fornisca i suggerimenti di testo</a:t>
            </a:r>
            <a:endParaRPr lang="it-IT" sz="1984" dirty="0"/>
          </a:p>
        </p:txBody>
      </p:sp>
      <p:pic>
        <p:nvPicPr>
          <p:cNvPr id="7" name="Immagine 7">
            <a:extLst>
              <a:ext uri="{FF2B5EF4-FFF2-40B4-BE49-F238E27FC236}">
                <a16:creationId xmlns:a16="http://schemas.microsoft.com/office/drawing/2014/main" id="{172C39C2-C6C0-4E02-BEB4-398247B09A61}"/>
              </a:ext>
            </a:extLst>
          </p:cNvPr>
          <p:cNvPicPr>
            <a:picLocks noChangeAspect="1"/>
          </p:cNvPicPr>
          <p:nvPr/>
        </p:nvPicPr>
        <p:blipFill>
          <a:blip r:embed="rId2"/>
          <a:stretch>
            <a:fillRect/>
          </a:stretch>
        </p:blipFill>
        <p:spPr>
          <a:xfrm>
            <a:off x="7375233" y="2887795"/>
            <a:ext cx="2420705" cy="416909"/>
          </a:xfrm>
          <a:prstGeom prst="rect">
            <a:avLst/>
          </a:prstGeom>
        </p:spPr>
      </p:pic>
      <p:pic>
        <p:nvPicPr>
          <p:cNvPr id="8" name="Immagine 8" descr="Immagine che contiene testo&#10;&#10;Descrizione generata automaticamente">
            <a:extLst>
              <a:ext uri="{FF2B5EF4-FFF2-40B4-BE49-F238E27FC236}">
                <a16:creationId xmlns:a16="http://schemas.microsoft.com/office/drawing/2014/main" id="{C51375ED-D395-4C23-ADF2-0B7B03D73153}"/>
              </a:ext>
            </a:extLst>
          </p:cNvPr>
          <p:cNvPicPr>
            <a:picLocks noChangeAspect="1"/>
          </p:cNvPicPr>
          <p:nvPr/>
        </p:nvPicPr>
        <p:blipFill>
          <a:blip r:embed="rId3"/>
          <a:stretch>
            <a:fillRect/>
          </a:stretch>
        </p:blipFill>
        <p:spPr>
          <a:xfrm>
            <a:off x="6825683" y="5531753"/>
            <a:ext cx="2259860" cy="1321496"/>
          </a:xfrm>
          <a:prstGeom prst="rect">
            <a:avLst/>
          </a:prstGeom>
        </p:spPr>
      </p:pic>
    </p:spTree>
    <p:extLst>
      <p:ext uri="{BB962C8B-B14F-4D97-AF65-F5344CB8AC3E}">
        <p14:creationId xmlns:p14="http://schemas.microsoft.com/office/powerpoint/2010/main" val="22653991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A5DBF43-5D46-496C-8FAB-6A31787339A9}"/>
              </a:ext>
            </a:extLst>
          </p:cNvPr>
          <p:cNvSpPr>
            <a:spLocks noGrp="1"/>
          </p:cNvSpPr>
          <p:nvPr>
            <p:ph type="title"/>
          </p:nvPr>
        </p:nvSpPr>
        <p:spPr/>
        <p:txBody>
          <a:bodyPr/>
          <a:lstStyle/>
          <a:p>
            <a:r>
              <a:rPr lang="it-IT" dirty="0">
                <a:ea typeface="+mj-lt"/>
                <a:cs typeface="+mj-lt"/>
              </a:rPr>
              <a:t>Visibilità metodo di input</a:t>
            </a:r>
          </a:p>
        </p:txBody>
      </p:sp>
      <p:sp>
        <p:nvSpPr>
          <p:cNvPr id="3" name="Segnaposto piè di pagina 2">
            <a:extLst>
              <a:ext uri="{FF2B5EF4-FFF2-40B4-BE49-F238E27FC236}">
                <a16:creationId xmlns:a16="http://schemas.microsoft.com/office/drawing/2014/main" id="{472E3A9B-0727-4002-B08E-89DC26384FB7}"/>
              </a:ext>
            </a:extLst>
          </p:cNvPr>
          <p:cNvSpPr>
            <a:spLocks noGrp="1"/>
          </p:cNvSpPr>
          <p:nvPr>
            <p:ph type="ftr" sz="quarter" idx="11"/>
          </p:nvPr>
        </p:nvSpPr>
        <p:spPr/>
        <p:txBody>
          <a:bodyPr/>
          <a:lstStyle/>
          <a:p>
            <a:pPr defTabSz="503972"/>
            <a:r>
              <a:rPr lang="it-IT" dirty="0">
                <a:solidFill>
                  <a:prstClr val="black">
                    <a:tint val="75000"/>
                  </a:prstClr>
                </a:solidFill>
                <a:latin typeface="Karla"/>
              </a:rPr>
              <a:t>Mobile Programming 2021</a:t>
            </a:r>
          </a:p>
        </p:txBody>
      </p:sp>
      <p:sp>
        <p:nvSpPr>
          <p:cNvPr id="4" name="Segnaposto numero diapositiva 3">
            <a:extLst>
              <a:ext uri="{FF2B5EF4-FFF2-40B4-BE49-F238E27FC236}">
                <a16:creationId xmlns:a16="http://schemas.microsoft.com/office/drawing/2014/main" id="{35284DDA-8BA9-4506-80A5-8E24D4FADF69}"/>
              </a:ext>
            </a:extLst>
          </p:cNvPr>
          <p:cNvSpPr>
            <a:spLocks noGrp="1"/>
          </p:cNvSpPr>
          <p:nvPr>
            <p:ph type="sldNum" sz="quarter" idx="12"/>
          </p:nvPr>
        </p:nvSpPr>
        <p:spPr/>
        <p:txBody>
          <a:bodyPr/>
          <a:lstStyle/>
          <a:p>
            <a:pPr defTabSz="503972"/>
            <a:fld id="{645066F0-4D30-4799-9F72-EBBB480C828E}" type="slidenum">
              <a:rPr lang="it-IT">
                <a:solidFill>
                  <a:prstClr val="black">
                    <a:tint val="75000"/>
                  </a:prstClr>
                </a:solidFill>
                <a:latin typeface="Karla"/>
              </a:rPr>
              <a:pPr defTabSz="503972"/>
              <a:t>29</a:t>
            </a:fld>
            <a:endParaRPr lang="it-IT">
              <a:solidFill>
                <a:prstClr val="black">
                  <a:tint val="75000"/>
                </a:prstClr>
              </a:solidFill>
              <a:latin typeface="Karla"/>
            </a:endParaRPr>
          </a:p>
        </p:txBody>
      </p:sp>
      <p:sp>
        <p:nvSpPr>
          <p:cNvPr id="5" name="Segnaposto data 4">
            <a:extLst>
              <a:ext uri="{FF2B5EF4-FFF2-40B4-BE49-F238E27FC236}">
                <a16:creationId xmlns:a16="http://schemas.microsoft.com/office/drawing/2014/main" id="{7A14F26E-BA7D-4038-ACFA-3A118FB13225}"/>
              </a:ext>
            </a:extLst>
          </p:cNvPr>
          <p:cNvSpPr>
            <a:spLocks noGrp="1"/>
          </p:cNvSpPr>
          <p:nvPr>
            <p:ph type="dt" sz="half" idx="10"/>
          </p:nvPr>
        </p:nvSpPr>
        <p:spPr/>
        <p:txBody>
          <a:bodyPr/>
          <a:lstStyle/>
          <a:p>
            <a:pPr defTabSz="503972"/>
            <a:fld id="{B676431C-B002-4165-B42A-0E7F7930A3D2}" type="datetime1">
              <a:rPr lang="it-IT">
                <a:solidFill>
                  <a:prstClr val="black">
                    <a:tint val="75000"/>
                  </a:prstClr>
                </a:solidFill>
                <a:latin typeface="Karla"/>
              </a:rPr>
              <a:pPr defTabSz="503972"/>
              <a:t>03/07/2021</a:t>
            </a:fld>
            <a:endParaRPr lang="it-IT" dirty="0">
              <a:solidFill>
                <a:prstClr val="black">
                  <a:tint val="75000"/>
                </a:prstClr>
              </a:solidFill>
              <a:latin typeface="Karla"/>
            </a:endParaRPr>
          </a:p>
        </p:txBody>
      </p:sp>
      <p:sp>
        <p:nvSpPr>
          <p:cNvPr id="6" name="Segnaposto testo 5">
            <a:extLst>
              <a:ext uri="{FF2B5EF4-FFF2-40B4-BE49-F238E27FC236}">
                <a16:creationId xmlns:a16="http://schemas.microsoft.com/office/drawing/2014/main" id="{F0356666-2151-4756-8C0C-0C665CA297DF}"/>
              </a:ext>
            </a:extLst>
          </p:cNvPr>
          <p:cNvSpPr>
            <a:spLocks noGrp="1"/>
          </p:cNvSpPr>
          <p:nvPr>
            <p:ph type="body" sz="quarter" idx="13"/>
          </p:nvPr>
        </p:nvSpPr>
        <p:spPr/>
        <p:txBody>
          <a:bodyPr vert="horz" lIns="100796" tIns="50398" rIns="100796" bIns="50398" rtlCol="0" anchor="t">
            <a:normAutofit fontScale="70000" lnSpcReduction="20000"/>
          </a:bodyPr>
          <a:lstStyle/>
          <a:p>
            <a:r>
              <a:rPr lang="it-IT" dirty="0">
                <a:ea typeface="+mn-lt"/>
                <a:cs typeface="+mn-lt"/>
              </a:rPr>
              <a:t>Android mostra e nasconde in maniera automatica il metodo di input quando lo stato attivo dell’input si sposta all’interno o all’uscita da un campo di testo modificabile</a:t>
            </a:r>
          </a:p>
          <a:p>
            <a:r>
              <a:rPr lang="it-IT" dirty="0">
                <a:ea typeface="+mn-lt"/>
                <a:cs typeface="+mn-lt"/>
              </a:rPr>
              <a:t>Si può controllare direttamente la visibilità del metodo di input</a:t>
            </a:r>
          </a:p>
          <a:p>
            <a:r>
              <a:rPr lang="it-IT" dirty="0">
                <a:ea typeface="+mn-lt"/>
                <a:cs typeface="+mn-lt"/>
              </a:rPr>
              <a:t>Per visualizzare il metodo di input all’avvio dell’attività aggiungere l’attributo </a:t>
            </a:r>
            <a:r>
              <a:rPr lang="it-IT" dirty="0" err="1">
                <a:ea typeface="+mn-lt"/>
                <a:cs typeface="+mn-lt"/>
              </a:rPr>
              <a:t>android:windowSoftInputMode</a:t>
            </a:r>
            <a:r>
              <a:rPr lang="it-IT" dirty="0">
                <a:ea typeface="+mn-lt"/>
                <a:cs typeface="+mn-lt"/>
              </a:rPr>
              <a:t> all’elemento &lt;activity&gt; con valore “</a:t>
            </a:r>
            <a:r>
              <a:rPr lang="it-IT" dirty="0" err="1">
                <a:ea typeface="+mn-lt"/>
                <a:cs typeface="+mn-lt"/>
              </a:rPr>
              <a:t>stateVisible</a:t>
            </a:r>
            <a:r>
              <a:rPr lang="it-IT" dirty="0">
                <a:ea typeface="+mn-lt"/>
                <a:cs typeface="+mn-lt"/>
              </a:rPr>
              <a:t>”</a:t>
            </a:r>
          </a:p>
          <a:p>
            <a:r>
              <a:rPr lang="it-IT" dirty="0">
                <a:ea typeface="+mn-lt"/>
                <a:cs typeface="+mn-lt"/>
              </a:rPr>
              <a:t>Per assicurarsi che il metodo di input sia visibile è possibile utilizzare </a:t>
            </a:r>
            <a:r>
              <a:rPr lang="it-IT" dirty="0" err="1">
                <a:ea typeface="+mn-lt"/>
                <a:cs typeface="+mn-lt"/>
              </a:rPr>
              <a:t>InputMethodManager</a:t>
            </a:r>
          </a:p>
          <a:p>
            <a:r>
              <a:rPr lang="it-IT" dirty="0">
                <a:ea typeface="+mn-lt"/>
                <a:cs typeface="+mn-lt"/>
              </a:rPr>
              <a:t>Quando viene mostrato riduce la visibilità dell'interfaccia, il trattamento preferito può essere indicato con l'attributo </a:t>
            </a:r>
            <a:r>
              <a:rPr lang="it-IT" dirty="0" err="1">
                <a:ea typeface="+mn-lt"/>
                <a:cs typeface="+mn-lt"/>
              </a:rPr>
              <a:t>android:windowSoftInputMode</a:t>
            </a:r>
            <a:r>
              <a:rPr lang="it-IT" dirty="0">
                <a:ea typeface="+mn-lt"/>
                <a:cs typeface="+mn-lt"/>
              </a:rPr>
              <a:t> nell’elemento &lt;activity&gt; del manifesto con uno dei valori “</a:t>
            </a:r>
            <a:r>
              <a:rPr lang="it-IT" dirty="0" err="1">
                <a:ea typeface="+mn-lt"/>
                <a:cs typeface="+mn-lt"/>
              </a:rPr>
              <a:t>adjust</a:t>
            </a:r>
            <a:r>
              <a:rPr lang="it-IT" dirty="0">
                <a:ea typeface="+mn-lt"/>
                <a:cs typeface="+mn-lt"/>
              </a:rPr>
              <a:t>”</a:t>
            </a:r>
          </a:p>
        </p:txBody>
      </p:sp>
    </p:spTree>
    <p:extLst>
      <p:ext uri="{BB962C8B-B14F-4D97-AF65-F5344CB8AC3E}">
        <p14:creationId xmlns:p14="http://schemas.microsoft.com/office/powerpoint/2010/main" val="4142179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6CC44BD-B493-4C67-A9B5-506222A30692}"/>
              </a:ext>
            </a:extLst>
          </p:cNvPr>
          <p:cNvSpPr>
            <a:spLocks noGrp="1"/>
          </p:cNvSpPr>
          <p:nvPr>
            <p:ph type="title"/>
          </p:nvPr>
        </p:nvSpPr>
        <p:spPr/>
        <p:txBody>
          <a:bodyPr>
            <a:normAutofit/>
          </a:bodyPr>
          <a:lstStyle/>
          <a:p>
            <a:r>
              <a:rPr lang="it-IT" sz="3968" dirty="0"/>
              <a:t>Event </a:t>
            </a:r>
            <a:r>
              <a:rPr lang="it-IT" sz="3968" dirty="0" err="1"/>
              <a:t>listener</a:t>
            </a:r>
            <a:r>
              <a:rPr lang="it-IT" sz="3968" dirty="0"/>
              <a:t> </a:t>
            </a:r>
          </a:p>
        </p:txBody>
      </p:sp>
      <p:sp>
        <p:nvSpPr>
          <p:cNvPr id="3" name="Segnaposto piè di pagina 2">
            <a:extLst>
              <a:ext uri="{FF2B5EF4-FFF2-40B4-BE49-F238E27FC236}">
                <a16:creationId xmlns:a16="http://schemas.microsoft.com/office/drawing/2014/main" id="{DD84E998-6238-4880-AD34-534EB7ECFBAD}"/>
              </a:ext>
            </a:extLst>
          </p:cNvPr>
          <p:cNvSpPr>
            <a:spLocks noGrp="1"/>
          </p:cNvSpPr>
          <p:nvPr>
            <p:ph type="ftr" sz="quarter" idx="11"/>
          </p:nvPr>
        </p:nvSpPr>
        <p:spPr/>
        <p:txBody>
          <a:bodyPr/>
          <a:lstStyle/>
          <a:p>
            <a:pPr defTabSz="503972"/>
            <a:r>
              <a:rPr lang="it-IT">
                <a:solidFill>
                  <a:prstClr val="black">
                    <a:tint val="75000"/>
                  </a:prstClr>
                </a:solidFill>
                <a:latin typeface="Karla"/>
              </a:rPr>
              <a:t>Mobile Programming 2021</a:t>
            </a:r>
            <a:endParaRPr lang="it-IT" dirty="0">
              <a:solidFill>
                <a:prstClr val="black">
                  <a:tint val="75000"/>
                </a:prstClr>
              </a:solidFill>
              <a:latin typeface="Karla"/>
            </a:endParaRPr>
          </a:p>
        </p:txBody>
      </p:sp>
      <p:sp>
        <p:nvSpPr>
          <p:cNvPr id="4" name="Segnaposto numero diapositiva 3">
            <a:extLst>
              <a:ext uri="{FF2B5EF4-FFF2-40B4-BE49-F238E27FC236}">
                <a16:creationId xmlns:a16="http://schemas.microsoft.com/office/drawing/2014/main" id="{12EEB4B7-00CC-4471-A433-2768FE18E4EF}"/>
              </a:ext>
            </a:extLst>
          </p:cNvPr>
          <p:cNvSpPr>
            <a:spLocks noGrp="1"/>
          </p:cNvSpPr>
          <p:nvPr>
            <p:ph type="sldNum" sz="quarter" idx="12"/>
          </p:nvPr>
        </p:nvSpPr>
        <p:spPr/>
        <p:txBody>
          <a:bodyPr/>
          <a:lstStyle/>
          <a:p>
            <a:pPr defTabSz="503972"/>
            <a:fld id="{645066F0-4D30-4799-9F72-EBBB480C828E}" type="slidenum">
              <a:rPr lang="it-IT">
                <a:solidFill>
                  <a:prstClr val="black">
                    <a:tint val="75000"/>
                  </a:prstClr>
                </a:solidFill>
                <a:latin typeface="Karla"/>
              </a:rPr>
              <a:pPr defTabSz="503972"/>
              <a:t>3</a:t>
            </a:fld>
            <a:endParaRPr lang="it-IT">
              <a:solidFill>
                <a:prstClr val="black">
                  <a:tint val="75000"/>
                </a:prstClr>
              </a:solidFill>
              <a:latin typeface="Karla"/>
            </a:endParaRPr>
          </a:p>
        </p:txBody>
      </p:sp>
      <p:sp>
        <p:nvSpPr>
          <p:cNvPr id="5" name="Segnaposto data 4">
            <a:extLst>
              <a:ext uri="{FF2B5EF4-FFF2-40B4-BE49-F238E27FC236}">
                <a16:creationId xmlns:a16="http://schemas.microsoft.com/office/drawing/2014/main" id="{884B594A-3557-461A-8778-D4974DC52333}"/>
              </a:ext>
            </a:extLst>
          </p:cNvPr>
          <p:cNvSpPr>
            <a:spLocks noGrp="1"/>
          </p:cNvSpPr>
          <p:nvPr>
            <p:ph type="dt" sz="half" idx="10"/>
          </p:nvPr>
        </p:nvSpPr>
        <p:spPr/>
        <p:txBody>
          <a:bodyPr/>
          <a:lstStyle/>
          <a:p>
            <a:pPr defTabSz="503972"/>
            <a:fld id="{B676431C-B002-4165-B42A-0E7F7930A3D2}" type="datetime1">
              <a:rPr lang="it-IT">
                <a:solidFill>
                  <a:prstClr val="black">
                    <a:tint val="75000"/>
                  </a:prstClr>
                </a:solidFill>
                <a:latin typeface="Karla"/>
              </a:rPr>
              <a:pPr defTabSz="503972"/>
              <a:t>03/07/2021</a:t>
            </a:fld>
            <a:endParaRPr lang="it-IT" dirty="0">
              <a:solidFill>
                <a:prstClr val="black">
                  <a:tint val="75000"/>
                </a:prstClr>
              </a:solidFill>
              <a:latin typeface="Karla"/>
            </a:endParaRPr>
          </a:p>
        </p:txBody>
      </p:sp>
      <p:sp>
        <p:nvSpPr>
          <p:cNvPr id="6" name="Segnaposto testo 5">
            <a:extLst>
              <a:ext uri="{FF2B5EF4-FFF2-40B4-BE49-F238E27FC236}">
                <a16:creationId xmlns:a16="http://schemas.microsoft.com/office/drawing/2014/main" id="{70B5BD44-C357-4354-90A9-B712888B67E8}"/>
              </a:ext>
            </a:extLst>
          </p:cNvPr>
          <p:cNvSpPr>
            <a:spLocks noGrp="1"/>
          </p:cNvSpPr>
          <p:nvPr>
            <p:ph type="body" sz="quarter" idx="13"/>
          </p:nvPr>
        </p:nvSpPr>
        <p:spPr>
          <a:xfrm>
            <a:off x="693498" y="1609930"/>
            <a:ext cx="8803043" cy="5151676"/>
          </a:xfrm>
        </p:spPr>
        <p:txBody>
          <a:bodyPr>
            <a:normAutofit/>
          </a:bodyPr>
          <a:lstStyle/>
          <a:p>
            <a:pPr algn="just"/>
            <a:r>
              <a:rPr lang="it-IT" sz="2205" dirty="0"/>
              <a:t>Un </a:t>
            </a:r>
            <a:r>
              <a:rPr lang="it-IT" sz="1984" dirty="0">
                <a:latin typeface="Courier New" panose="02070309020205020404" pitchFamily="49" charset="0"/>
                <a:cs typeface="Courier New" panose="02070309020205020404" pitchFamily="49" charset="0"/>
              </a:rPr>
              <a:t>event </a:t>
            </a:r>
            <a:r>
              <a:rPr lang="it-IT" sz="1984" dirty="0" err="1">
                <a:latin typeface="Courier New" panose="02070309020205020404" pitchFamily="49" charset="0"/>
                <a:cs typeface="Courier New" panose="02070309020205020404" pitchFamily="49" charset="0"/>
              </a:rPr>
              <a:t>listener</a:t>
            </a:r>
            <a:r>
              <a:rPr lang="it-IT" sz="1984" dirty="0">
                <a:latin typeface="Courier New" panose="02070309020205020404" pitchFamily="49" charset="0"/>
                <a:cs typeface="Courier New" panose="02070309020205020404" pitchFamily="49" charset="0"/>
              </a:rPr>
              <a:t> </a:t>
            </a:r>
            <a:r>
              <a:rPr lang="it-IT" sz="2205" dirty="0"/>
              <a:t>è un’interfaccia nella classe </a:t>
            </a:r>
            <a:r>
              <a:rPr lang="it-IT" sz="2205" dirty="0" err="1"/>
              <a:t>View</a:t>
            </a:r>
            <a:r>
              <a:rPr lang="it-IT" sz="2205" dirty="0"/>
              <a:t> che contiene un singolo metodo di </a:t>
            </a:r>
            <a:r>
              <a:rPr lang="it-IT" sz="2205" dirty="0" err="1"/>
              <a:t>callback</a:t>
            </a:r>
            <a:r>
              <a:rPr lang="it-IT" sz="2205" dirty="0"/>
              <a:t>.</a:t>
            </a:r>
          </a:p>
          <a:p>
            <a:pPr algn="just"/>
            <a:r>
              <a:rPr lang="it-IT" sz="2205" dirty="0"/>
              <a:t>Di seguito sono riportati gli event </a:t>
            </a:r>
            <a:r>
              <a:rPr lang="it-IT" sz="2205" dirty="0" err="1"/>
              <a:t>listener</a:t>
            </a:r>
            <a:r>
              <a:rPr lang="it-IT" sz="2205" dirty="0"/>
              <a:t> presenti all’interno del framework Android e i relativi metodi </a:t>
            </a:r>
            <a:r>
              <a:rPr lang="it-IT" sz="2205" dirty="0" err="1"/>
              <a:t>callback</a:t>
            </a:r>
            <a:r>
              <a:rPr lang="it-IT" sz="2205" dirty="0"/>
              <a:t> ad essi associati:</a:t>
            </a:r>
          </a:p>
          <a:p>
            <a:pPr lvl="1" algn="just"/>
            <a:r>
              <a:rPr lang="it-IT" sz="1984" dirty="0" err="1">
                <a:latin typeface="Courier New" panose="02070309020205020404" pitchFamily="49" charset="0"/>
                <a:cs typeface="Courier New" panose="02070309020205020404" pitchFamily="49" charset="0"/>
              </a:rPr>
              <a:t>onClickListener</a:t>
            </a:r>
            <a:r>
              <a:rPr lang="it-IT" sz="1984" dirty="0"/>
              <a:t> -&gt; </a:t>
            </a:r>
            <a:r>
              <a:rPr lang="it-IT" sz="1984" dirty="0" err="1">
                <a:latin typeface="Courier New" panose="02070309020205020404" pitchFamily="49" charset="0"/>
                <a:cs typeface="Courier New" panose="02070309020205020404" pitchFamily="49" charset="0"/>
              </a:rPr>
              <a:t>onClick</a:t>
            </a:r>
            <a:r>
              <a:rPr lang="it-IT" sz="1984" dirty="0">
                <a:latin typeface="Courier New" panose="02070309020205020404" pitchFamily="49" charset="0"/>
                <a:cs typeface="Courier New" panose="02070309020205020404" pitchFamily="49" charset="0"/>
              </a:rPr>
              <a:t>()</a:t>
            </a:r>
          </a:p>
          <a:p>
            <a:pPr lvl="1" algn="just"/>
            <a:r>
              <a:rPr lang="it-IT" sz="1984" dirty="0" err="1">
                <a:latin typeface="Courier New" panose="02070309020205020404" pitchFamily="49" charset="0"/>
                <a:cs typeface="Courier New" panose="02070309020205020404" pitchFamily="49" charset="0"/>
              </a:rPr>
              <a:t>onLongClickListener</a:t>
            </a:r>
            <a:r>
              <a:rPr lang="it-IT" sz="1984" dirty="0"/>
              <a:t> -&gt; </a:t>
            </a:r>
            <a:r>
              <a:rPr lang="it-IT" sz="1984" dirty="0" err="1">
                <a:latin typeface="Courier New" panose="02070309020205020404" pitchFamily="49" charset="0"/>
                <a:cs typeface="Courier New" panose="02070309020205020404" pitchFamily="49" charset="0"/>
              </a:rPr>
              <a:t>onLongClick</a:t>
            </a:r>
            <a:r>
              <a:rPr lang="it-IT" sz="1984" dirty="0">
                <a:latin typeface="Courier New" panose="02070309020205020404" pitchFamily="49" charset="0"/>
                <a:cs typeface="Courier New" panose="02070309020205020404" pitchFamily="49" charset="0"/>
              </a:rPr>
              <a:t>()</a:t>
            </a:r>
          </a:p>
          <a:p>
            <a:pPr lvl="1" algn="just"/>
            <a:r>
              <a:rPr lang="it-IT" sz="1984" dirty="0" err="1">
                <a:latin typeface="Courier New" panose="02070309020205020404" pitchFamily="49" charset="0"/>
                <a:cs typeface="Courier New" panose="02070309020205020404" pitchFamily="49" charset="0"/>
              </a:rPr>
              <a:t>onFocusChangeListener</a:t>
            </a:r>
            <a:r>
              <a:rPr lang="it-IT" sz="1984" dirty="0"/>
              <a:t> -&gt; </a:t>
            </a:r>
            <a:r>
              <a:rPr lang="it-IT" sz="1984" dirty="0" err="1">
                <a:latin typeface="Courier New" panose="02070309020205020404" pitchFamily="49" charset="0"/>
                <a:cs typeface="Courier New" panose="02070309020205020404" pitchFamily="49" charset="0"/>
              </a:rPr>
              <a:t>onFocusChange</a:t>
            </a:r>
            <a:r>
              <a:rPr lang="it-IT" sz="1984" dirty="0">
                <a:latin typeface="Courier New" panose="02070309020205020404" pitchFamily="49" charset="0"/>
                <a:cs typeface="Courier New" panose="02070309020205020404" pitchFamily="49" charset="0"/>
              </a:rPr>
              <a:t>()</a:t>
            </a:r>
          </a:p>
          <a:p>
            <a:pPr lvl="1" algn="just"/>
            <a:r>
              <a:rPr lang="it-IT" sz="1984" dirty="0" err="1">
                <a:latin typeface="Courier New" panose="02070309020205020404" pitchFamily="49" charset="0"/>
                <a:cs typeface="Courier New" panose="02070309020205020404" pitchFamily="49" charset="0"/>
              </a:rPr>
              <a:t>onKeyListener</a:t>
            </a:r>
            <a:r>
              <a:rPr lang="it-IT" sz="1984" dirty="0"/>
              <a:t> -&gt; </a:t>
            </a:r>
            <a:r>
              <a:rPr lang="it-IT" sz="1984" dirty="0" err="1">
                <a:latin typeface="Courier New" panose="02070309020205020404" pitchFamily="49" charset="0"/>
                <a:cs typeface="Courier New" panose="02070309020205020404" pitchFamily="49" charset="0"/>
              </a:rPr>
              <a:t>onKey</a:t>
            </a:r>
            <a:r>
              <a:rPr lang="it-IT" sz="1984" dirty="0">
                <a:latin typeface="Courier New" panose="02070309020205020404" pitchFamily="49" charset="0"/>
                <a:cs typeface="Courier New" panose="02070309020205020404" pitchFamily="49" charset="0"/>
              </a:rPr>
              <a:t>()</a:t>
            </a:r>
          </a:p>
          <a:p>
            <a:pPr lvl="1" algn="just"/>
            <a:r>
              <a:rPr lang="it-IT" sz="1984" dirty="0" err="1">
                <a:latin typeface="Courier New" panose="02070309020205020404" pitchFamily="49" charset="0"/>
                <a:cs typeface="Courier New" panose="02070309020205020404" pitchFamily="49" charset="0"/>
              </a:rPr>
              <a:t>onTouchListener</a:t>
            </a:r>
            <a:r>
              <a:rPr lang="it-IT" sz="1984" dirty="0"/>
              <a:t> -&gt; </a:t>
            </a:r>
            <a:r>
              <a:rPr lang="it-IT" sz="1984" dirty="0" err="1">
                <a:latin typeface="Courier New" panose="02070309020205020404" pitchFamily="49" charset="0"/>
                <a:cs typeface="Courier New" panose="02070309020205020404" pitchFamily="49" charset="0"/>
              </a:rPr>
              <a:t>onTouch</a:t>
            </a:r>
            <a:r>
              <a:rPr lang="it-IT" sz="1984" dirty="0">
                <a:latin typeface="Courier New" panose="02070309020205020404" pitchFamily="49" charset="0"/>
                <a:cs typeface="Courier New" panose="02070309020205020404" pitchFamily="49" charset="0"/>
              </a:rPr>
              <a:t>()</a:t>
            </a:r>
          </a:p>
          <a:p>
            <a:pPr lvl="1" algn="just"/>
            <a:r>
              <a:rPr lang="it-IT" sz="1984" dirty="0" err="1">
                <a:latin typeface="Courier New" panose="02070309020205020404" pitchFamily="49" charset="0"/>
                <a:cs typeface="Courier New" panose="02070309020205020404" pitchFamily="49" charset="0"/>
              </a:rPr>
              <a:t>onCreateContextMenuListener</a:t>
            </a:r>
            <a:r>
              <a:rPr lang="it-IT" sz="1984" dirty="0"/>
              <a:t> -&gt; </a:t>
            </a:r>
            <a:r>
              <a:rPr lang="it-IT" sz="1984" dirty="0" err="1">
                <a:latin typeface="Courier New" panose="02070309020205020404" pitchFamily="49" charset="0"/>
                <a:cs typeface="Courier New" panose="02070309020205020404" pitchFamily="49" charset="0"/>
              </a:rPr>
              <a:t>onCreateContextMenu</a:t>
            </a:r>
            <a:r>
              <a:rPr lang="it-IT" sz="1984" dirty="0">
                <a:latin typeface="Courier New" panose="02070309020205020404" pitchFamily="49" charset="0"/>
                <a:cs typeface="Courier New" panose="02070309020205020404" pitchFamily="49" charset="0"/>
              </a:rPr>
              <a:t>()</a:t>
            </a:r>
          </a:p>
          <a:p>
            <a:pPr marL="503972" lvl="1" indent="0" algn="just">
              <a:buNone/>
            </a:pPr>
            <a:endParaRPr lang="it-IT" dirty="0"/>
          </a:p>
        </p:txBody>
      </p:sp>
    </p:spTree>
    <p:extLst>
      <p:ext uri="{BB962C8B-B14F-4D97-AF65-F5344CB8AC3E}">
        <p14:creationId xmlns:p14="http://schemas.microsoft.com/office/powerpoint/2010/main" val="19765076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A2F677C-564A-4DCF-AB66-FD803D1CD0F8}"/>
              </a:ext>
            </a:extLst>
          </p:cNvPr>
          <p:cNvSpPr>
            <a:spLocks noGrp="1"/>
          </p:cNvSpPr>
          <p:nvPr>
            <p:ph type="title"/>
          </p:nvPr>
        </p:nvSpPr>
        <p:spPr>
          <a:xfrm>
            <a:off x="693043" y="381703"/>
            <a:ext cx="8694539" cy="857462"/>
          </a:xfrm>
        </p:spPr>
        <p:txBody>
          <a:bodyPr/>
          <a:lstStyle/>
          <a:p>
            <a:r>
              <a:rPr lang="it-IT" dirty="0"/>
              <a:t>Esempio</a:t>
            </a:r>
          </a:p>
        </p:txBody>
      </p:sp>
      <p:sp>
        <p:nvSpPr>
          <p:cNvPr id="3" name="Segnaposto piè di pagina 2">
            <a:extLst>
              <a:ext uri="{FF2B5EF4-FFF2-40B4-BE49-F238E27FC236}">
                <a16:creationId xmlns:a16="http://schemas.microsoft.com/office/drawing/2014/main" id="{C2DE94E6-3259-4442-A50A-179B5BF18BF4}"/>
              </a:ext>
            </a:extLst>
          </p:cNvPr>
          <p:cNvSpPr>
            <a:spLocks noGrp="1"/>
          </p:cNvSpPr>
          <p:nvPr>
            <p:ph type="ftr" sz="quarter" idx="11"/>
          </p:nvPr>
        </p:nvSpPr>
        <p:spPr/>
        <p:txBody>
          <a:bodyPr/>
          <a:lstStyle/>
          <a:p>
            <a:r>
              <a:rPr lang="it-IT"/>
              <a:t>Mobile Programming 2021</a:t>
            </a:r>
            <a:endParaRPr lang="it-IT" dirty="0"/>
          </a:p>
        </p:txBody>
      </p:sp>
      <p:sp>
        <p:nvSpPr>
          <p:cNvPr id="4" name="Segnaposto numero diapositiva 3">
            <a:extLst>
              <a:ext uri="{FF2B5EF4-FFF2-40B4-BE49-F238E27FC236}">
                <a16:creationId xmlns:a16="http://schemas.microsoft.com/office/drawing/2014/main" id="{5F061047-D892-43F9-8F71-3FB300CB1BF4}"/>
              </a:ext>
            </a:extLst>
          </p:cNvPr>
          <p:cNvSpPr>
            <a:spLocks noGrp="1"/>
          </p:cNvSpPr>
          <p:nvPr>
            <p:ph type="sldNum" sz="quarter" idx="12"/>
          </p:nvPr>
        </p:nvSpPr>
        <p:spPr/>
        <p:txBody>
          <a:bodyPr/>
          <a:lstStyle/>
          <a:p>
            <a:fld id="{645066F0-4D30-4799-9F72-EBBB480C828E}" type="slidenum">
              <a:rPr lang="it-IT" smtClean="0"/>
              <a:t>30</a:t>
            </a:fld>
            <a:endParaRPr lang="it-IT"/>
          </a:p>
        </p:txBody>
      </p:sp>
      <p:sp>
        <p:nvSpPr>
          <p:cNvPr id="5" name="Segnaposto data 4">
            <a:extLst>
              <a:ext uri="{FF2B5EF4-FFF2-40B4-BE49-F238E27FC236}">
                <a16:creationId xmlns:a16="http://schemas.microsoft.com/office/drawing/2014/main" id="{8027F133-7D13-4924-A4A6-C9802F773F8D}"/>
              </a:ext>
            </a:extLst>
          </p:cNvPr>
          <p:cNvSpPr>
            <a:spLocks noGrp="1"/>
          </p:cNvSpPr>
          <p:nvPr>
            <p:ph type="dt" sz="half" idx="10"/>
          </p:nvPr>
        </p:nvSpPr>
        <p:spPr/>
        <p:txBody>
          <a:bodyPr/>
          <a:lstStyle/>
          <a:p>
            <a:fld id="{B676431C-B002-4165-B42A-0E7F7930A3D2}" type="datetime1">
              <a:rPr lang="it-IT" smtClean="0"/>
              <a:t>03/07/2021</a:t>
            </a:fld>
            <a:endParaRPr lang="it-IT" dirty="0"/>
          </a:p>
        </p:txBody>
      </p:sp>
      <p:sp>
        <p:nvSpPr>
          <p:cNvPr id="9" name="CasellaDiTesto 8">
            <a:extLst>
              <a:ext uri="{FF2B5EF4-FFF2-40B4-BE49-F238E27FC236}">
                <a16:creationId xmlns:a16="http://schemas.microsoft.com/office/drawing/2014/main" id="{05C6E09D-51E0-4D5B-86ED-48CC2470CE95}"/>
              </a:ext>
            </a:extLst>
          </p:cNvPr>
          <p:cNvSpPr txBox="1"/>
          <p:nvPr/>
        </p:nvSpPr>
        <p:spPr>
          <a:xfrm>
            <a:off x="693043" y="1748512"/>
            <a:ext cx="6608618" cy="1631216"/>
          </a:xfrm>
          <a:prstGeom prst="rect">
            <a:avLst/>
          </a:prstGeom>
          <a:noFill/>
        </p:spPr>
        <p:txBody>
          <a:bodyPr wrap="square" rtlCol="0">
            <a:spAutoFit/>
          </a:bodyPr>
          <a:lstStyle/>
          <a:p>
            <a:r>
              <a:rPr kumimoji="0" lang="it-IT" altLang="it-IT" sz="1400" b="0" i="0" u="none" strike="noStrike" cap="none" normalizeH="0" baseline="0" dirty="0">
                <a:ln>
                  <a:noFill/>
                </a:ln>
                <a:solidFill>
                  <a:srgbClr val="E8BF6A"/>
                </a:solidFill>
                <a:effectLst/>
                <a:latin typeface="Consolas" panose="020B0609020204030204" pitchFamily="49" charset="0"/>
              </a:rPr>
              <a:t>&lt;activity</a:t>
            </a:r>
            <a:br>
              <a:rPr kumimoji="0" lang="it-IT" altLang="it-IT" sz="1400" b="0" i="0" u="none" strike="noStrike" cap="none" normalizeH="0" baseline="0" dirty="0">
                <a:ln>
                  <a:noFill/>
                </a:ln>
                <a:solidFill>
                  <a:srgbClr val="E8BF6A"/>
                </a:solidFill>
                <a:effectLst/>
                <a:latin typeface="Consolas" panose="020B0609020204030204" pitchFamily="49" charset="0"/>
              </a:rPr>
            </a:br>
            <a:r>
              <a:rPr kumimoji="0" lang="it-IT" altLang="it-IT" sz="1400" b="0" i="0" u="none" strike="noStrike" cap="none" normalizeH="0" baseline="0" dirty="0">
                <a:ln>
                  <a:noFill/>
                </a:ln>
                <a:solidFill>
                  <a:srgbClr val="E8BF6A"/>
                </a:solidFill>
                <a:effectLst/>
                <a:latin typeface="Consolas" panose="020B0609020204030204" pitchFamily="49" charset="0"/>
              </a:rPr>
              <a:t>    </a:t>
            </a:r>
            <a:r>
              <a:rPr kumimoji="0" lang="it-IT" altLang="it-IT" sz="1400" b="0" i="0" u="none" strike="noStrike" cap="none" normalizeH="0" baseline="0" dirty="0" err="1">
                <a:ln>
                  <a:noFill/>
                </a:ln>
                <a:solidFill>
                  <a:srgbClr val="9876AA"/>
                </a:solidFill>
                <a:effectLst/>
                <a:latin typeface="Consolas" panose="020B0609020204030204" pitchFamily="49" charset="0"/>
              </a:rPr>
              <a:t>android</a:t>
            </a:r>
            <a:r>
              <a:rPr kumimoji="0" lang="it-IT" altLang="it-IT" sz="1400" b="0" i="0" u="none" strike="noStrike" cap="none" normalizeH="0" baseline="0" dirty="0" err="1">
                <a:ln>
                  <a:noFill/>
                </a:ln>
                <a:solidFill>
                  <a:srgbClr val="BABABA"/>
                </a:solidFill>
                <a:effectLst/>
                <a:latin typeface="Consolas" panose="020B0609020204030204" pitchFamily="49" charset="0"/>
              </a:rPr>
              <a:t>:name</a:t>
            </a:r>
            <a:r>
              <a:rPr kumimoji="0" lang="it-IT" altLang="it-IT" sz="1400" b="0" i="0" u="none" strike="noStrike" cap="none" normalizeH="0" baseline="0" dirty="0">
                <a:ln>
                  <a:noFill/>
                </a:ln>
                <a:solidFill>
                  <a:srgbClr val="6A8759"/>
                </a:solidFill>
                <a:effectLst/>
                <a:latin typeface="Consolas" panose="020B0609020204030204" pitchFamily="49" charset="0"/>
              </a:rPr>
              <a:t>=".</a:t>
            </a:r>
            <a:r>
              <a:rPr kumimoji="0" lang="it-IT" altLang="it-IT" sz="1400" b="0" i="0" u="none" strike="noStrike" cap="none" normalizeH="0" baseline="0" dirty="0" err="1">
                <a:ln>
                  <a:noFill/>
                </a:ln>
                <a:solidFill>
                  <a:srgbClr val="6A8759"/>
                </a:solidFill>
                <a:effectLst/>
                <a:latin typeface="Consolas" panose="020B0609020204030204" pitchFamily="49" charset="0"/>
              </a:rPr>
              <a:t>MainActivity</a:t>
            </a:r>
            <a:r>
              <a:rPr kumimoji="0" lang="it-IT" altLang="it-IT" sz="1400" b="0" i="0" u="none" strike="noStrike" cap="none" normalizeH="0" baseline="0" dirty="0">
                <a:ln>
                  <a:noFill/>
                </a:ln>
                <a:solidFill>
                  <a:srgbClr val="6A8759"/>
                </a:solidFill>
                <a:effectLst/>
                <a:latin typeface="Consolas" panose="020B0609020204030204" pitchFamily="49" charset="0"/>
              </a:rPr>
              <a:t>"</a:t>
            </a:r>
            <a:br>
              <a:rPr kumimoji="0" lang="it-IT" altLang="it-IT" sz="1400" b="0" i="0" u="none" strike="noStrike" cap="none" normalizeH="0" baseline="0" dirty="0">
                <a:ln>
                  <a:noFill/>
                </a:ln>
                <a:solidFill>
                  <a:srgbClr val="6A8759"/>
                </a:solidFill>
                <a:effectLst/>
                <a:latin typeface="Consolas" panose="020B0609020204030204" pitchFamily="49" charset="0"/>
              </a:rPr>
            </a:br>
            <a:r>
              <a:rPr kumimoji="0" lang="it-IT" altLang="it-IT" sz="1400" b="0" i="0" u="none" strike="noStrike" cap="none" normalizeH="0" baseline="0" dirty="0">
                <a:ln>
                  <a:noFill/>
                </a:ln>
                <a:solidFill>
                  <a:srgbClr val="6A8759"/>
                </a:solidFill>
                <a:effectLst/>
                <a:latin typeface="Consolas" panose="020B0609020204030204" pitchFamily="49" charset="0"/>
              </a:rPr>
              <a:t>    </a:t>
            </a:r>
            <a:r>
              <a:rPr kumimoji="0" lang="it-IT" altLang="it-IT" sz="1400" b="0" i="0" u="none" strike="noStrike" cap="none" normalizeH="0" baseline="0" dirty="0" err="1">
                <a:ln>
                  <a:noFill/>
                </a:ln>
                <a:solidFill>
                  <a:srgbClr val="9876AA"/>
                </a:solidFill>
                <a:effectLst/>
                <a:latin typeface="Consolas" panose="020B0609020204030204" pitchFamily="49" charset="0"/>
              </a:rPr>
              <a:t>android</a:t>
            </a:r>
            <a:r>
              <a:rPr kumimoji="0" lang="it-IT" altLang="it-IT" sz="1400" b="0" i="0" u="none" strike="noStrike" cap="none" normalizeH="0" baseline="0" dirty="0" err="1">
                <a:ln>
                  <a:noFill/>
                </a:ln>
                <a:solidFill>
                  <a:srgbClr val="BABABA"/>
                </a:solidFill>
                <a:effectLst/>
                <a:latin typeface="Consolas" panose="020B0609020204030204" pitchFamily="49" charset="0"/>
              </a:rPr>
              <a:t>:windowSoftInputMode</a:t>
            </a:r>
            <a:r>
              <a:rPr kumimoji="0" lang="it-IT" altLang="it-IT" sz="1400" b="0" i="0" u="none" strike="noStrike" cap="none" normalizeH="0" baseline="0" dirty="0">
                <a:ln>
                  <a:noFill/>
                </a:ln>
                <a:solidFill>
                  <a:srgbClr val="6A8759"/>
                </a:solidFill>
                <a:effectLst/>
                <a:latin typeface="Consolas" panose="020B0609020204030204" pitchFamily="49" charset="0"/>
              </a:rPr>
              <a:t>="</a:t>
            </a:r>
            <a:r>
              <a:rPr kumimoji="0" lang="it-IT" altLang="it-IT" sz="1400" b="0" i="0" u="none" strike="noStrike" cap="none" normalizeH="0" baseline="0" dirty="0" err="1">
                <a:ln>
                  <a:noFill/>
                </a:ln>
                <a:solidFill>
                  <a:srgbClr val="6A8759"/>
                </a:solidFill>
                <a:effectLst/>
                <a:latin typeface="Consolas" panose="020B0609020204030204" pitchFamily="49" charset="0"/>
              </a:rPr>
              <a:t>stateHidden|adjustResize</a:t>
            </a:r>
            <a:r>
              <a:rPr kumimoji="0" lang="it-IT" altLang="it-IT" sz="1400" b="0" i="0" u="none" strike="noStrike" cap="none" normalizeH="0" baseline="0" dirty="0">
                <a:ln>
                  <a:noFill/>
                </a:ln>
                <a:solidFill>
                  <a:srgbClr val="6A8759"/>
                </a:solidFill>
                <a:effectLst/>
                <a:latin typeface="Consolas" panose="020B0609020204030204" pitchFamily="49" charset="0"/>
              </a:rPr>
              <a:t>" </a:t>
            </a:r>
            <a:r>
              <a:rPr kumimoji="0" lang="it-IT" altLang="it-IT" sz="1400" b="0" i="0" u="none" strike="noStrike" cap="none" normalizeH="0" baseline="0" dirty="0">
                <a:ln>
                  <a:noFill/>
                </a:ln>
                <a:solidFill>
                  <a:srgbClr val="E8BF6A"/>
                </a:solidFill>
                <a:effectLst/>
                <a:latin typeface="Consolas" panose="020B0609020204030204" pitchFamily="49" charset="0"/>
              </a:rPr>
              <a:t>/&gt;</a:t>
            </a:r>
            <a:br>
              <a:rPr kumimoji="0" lang="it-IT" altLang="it-IT" sz="1800" b="0" i="0" u="none" strike="noStrike" cap="none" normalizeH="0" baseline="0" dirty="0">
                <a:ln>
                  <a:noFill/>
                </a:ln>
                <a:solidFill>
                  <a:srgbClr val="E8BF6A"/>
                </a:solidFill>
                <a:effectLst/>
                <a:latin typeface="Consolas" panose="020B0609020204030204" pitchFamily="49" charset="0"/>
              </a:rPr>
            </a:br>
            <a:endParaRPr kumimoji="0" lang="it-IT" altLang="it-IT" sz="4000" b="0" i="0" u="none" strike="noStrike" cap="none" normalizeH="0" baseline="0" dirty="0">
              <a:ln>
                <a:noFill/>
              </a:ln>
              <a:solidFill>
                <a:schemeClr val="tx1"/>
              </a:solidFill>
              <a:effectLst/>
              <a:latin typeface="Arial" panose="020B0604020202020204" pitchFamily="34" charset="0"/>
            </a:endParaRPr>
          </a:p>
          <a:p>
            <a:endParaRPr lang="it-IT" dirty="0"/>
          </a:p>
        </p:txBody>
      </p:sp>
      <p:pic>
        <p:nvPicPr>
          <p:cNvPr id="15" name="Immagine 14" descr="Immagine che contiene testo, elettronico&#10;&#10;Descrizione generata automaticamente">
            <a:extLst>
              <a:ext uri="{FF2B5EF4-FFF2-40B4-BE49-F238E27FC236}">
                <a16:creationId xmlns:a16="http://schemas.microsoft.com/office/drawing/2014/main" id="{15D6DEFB-213A-41F3-A8C9-577909C144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19441" y="1880755"/>
            <a:ext cx="2287180" cy="4860258"/>
          </a:xfrm>
          <a:prstGeom prst="rect">
            <a:avLst/>
          </a:prstGeom>
        </p:spPr>
      </p:pic>
    </p:spTree>
    <p:extLst>
      <p:ext uri="{BB962C8B-B14F-4D97-AF65-F5344CB8AC3E}">
        <p14:creationId xmlns:p14="http://schemas.microsoft.com/office/powerpoint/2010/main" val="337215639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371A5D6-9622-4117-8B4D-37F695F3CF18}"/>
              </a:ext>
            </a:extLst>
          </p:cNvPr>
          <p:cNvSpPr>
            <a:spLocks noGrp="1"/>
          </p:cNvSpPr>
          <p:nvPr>
            <p:ph type="title"/>
          </p:nvPr>
        </p:nvSpPr>
        <p:spPr/>
        <p:txBody>
          <a:bodyPr/>
          <a:lstStyle/>
          <a:p>
            <a:r>
              <a:rPr lang="it-IT" dirty="0">
                <a:ea typeface="+mj-lt"/>
                <a:cs typeface="+mj-lt"/>
              </a:rPr>
              <a:t>Esplorazione della tastiera</a:t>
            </a:r>
            <a:endParaRPr lang="it-IT" dirty="0"/>
          </a:p>
        </p:txBody>
      </p:sp>
      <p:sp>
        <p:nvSpPr>
          <p:cNvPr id="3" name="Segnaposto piè di pagina 2">
            <a:extLst>
              <a:ext uri="{FF2B5EF4-FFF2-40B4-BE49-F238E27FC236}">
                <a16:creationId xmlns:a16="http://schemas.microsoft.com/office/drawing/2014/main" id="{39D4A296-A20F-46F9-926C-8CC59BF7802F}"/>
              </a:ext>
            </a:extLst>
          </p:cNvPr>
          <p:cNvSpPr>
            <a:spLocks noGrp="1"/>
          </p:cNvSpPr>
          <p:nvPr>
            <p:ph type="ftr" sz="quarter" idx="11"/>
          </p:nvPr>
        </p:nvSpPr>
        <p:spPr/>
        <p:txBody>
          <a:bodyPr/>
          <a:lstStyle/>
          <a:p>
            <a:pPr defTabSz="503972"/>
            <a:r>
              <a:rPr lang="it-IT" dirty="0">
                <a:solidFill>
                  <a:prstClr val="black">
                    <a:tint val="75000"/>
                  </a:prstClr>
                </a:solidFill>
                <a:latin typeface="Karla"/>
              </a:rPr>
              <a:t>Mobile Programming 2021</a:t>
            </a:r>
          </a:p>
        </p:txBody>
      </p:sp>
      <p:sp>
        <p:nvSpPr>
          <p:cNvPr id="4" name="Segnaposto numero diapositiva 3">
            <a:extLst>
              <a:ext uri="{FF2B5EF4-FFF2-40B4-BE49-F238E27FC236}">
                <a16:creationId xmlns:a16="http://schemas.microsoft.com/office/drawing/2014/main" id="{9050A4FA-FD8F-4D9B-88EE-5D121486C775}"/>
              </a:ext>
            </a:extLst>
          </p:cNvPr>
          <p:cNvSpPr>
            <a:spLocks noGrp="1"/>
          </p:cNvSpPr>
          <p:nvPr>
            <p:ph type="sldNum" sz="quarter" idx="12"/>
          </p:nvPr>
        </p:nvSpPr>
        <p:spPr/>
        <p:txBody>
          <a:bodyPr/>
          <a:lstStyle/>
          <a:p>
            <a:pPr defTabSz="503972"/>
            <a:fld id="{645066F0-4D30-4799-9F72-EBBB480C828E}" type="slidenum">
              <a:rPr lang="it-IT">
                <a:solidFill>
                  <a:prstClr val="black">
                    <a:tint val="75000"/>
                  </a:prstClr>
                </a:solidFill>
                <a:latin typeface="Karla"/>
              </a:rPr>
              <a:pPr defTabSz="503972"/>
              <a:t>31</a:t>
            </a:fld>
            <a:endParaRPr lang="it-IT">
              <a:solidFill>
                <a:prstClr val="black">
                  <a:tint val="75000"/>
                </a:prstClr>
              </a:solidFill>
              <a:latin typeface="Karla"/>
            </a:endParaRPr>
          </a:p>
        </p:txBody>
      </p:sp>
      <p:sp>
        <p:nvSpPr>
          <p:cNvPr id="5" name="Segnaposto data 4">
            <a:extLst>
              <a:ext uri="{FF2B5EF4-FFF2-40B4-BE49-F238E27FC236}">
                <a16:creationId xmlns:a16="http://schemas.microsoft.com/office/drawing/2014/main" id="{8158FCC5-B47A-4EC7-9AEA-C3706A7D28A4}"/>
              </a:ext>
            </a:extLst>
          </p:cNvPr>
          <p:cNvSpPr>
            <a:spLocks noGrp="1"/>
          </p:cNvSpPr>
          <p:nvPr>
            <p:ph type="dt" sz="half" idx="10"/>
          </p:nvPr>
        </p:nvSpPr>
        <p:spPr/>
        <p:txBody>
          <a:bodyPr/>
          <a:lstStyle/>
          <a:p>
            <a:pPr defTabSz="503972"/>
            <a:fld id="{B676431C-B002-4165-B42A-0E7F7930A3D2}" type="datetime1">
              <a:rPr lang="it-IT">
                <a:solidFill>
                  <a:prstClr val="black">
                    <a:tint val="75000"/>
                  </a:prstClr>
                </a:solidFill>
                <a:latin typeface="Karla"/>
              </a:rPr>
              <a:pPr defTabSz="503972"/>
              <a:t>03/07/2021</a:t>
            </a:fld>
            <a:endParaRPr lang="it-IT" dirty="0">
              <a:solidFill>
                <a:prstClr val="black">
                  <a:tint val="75000"/>
                </a:prstClr>
              </a:solidFill>
              <a:latin typeface="Karla"/>
            </a:endParaRPr>
          </a:p>
        </p:txBody>
      </p:sp>
      <p:sp>
        <p:nvSpPr>
          <p:cNvPr id="6" name="Segnaposto testo 5">
            <a:extLst>
              <a:ext uri="{FF2B5EF4-FFF2-40B4-BE49-F238E27FC236}">
                <a16:creationId xmlns:a16="http://schemas.microsoft.com/office/drawing/2014/main" id="{05C8CBEC-CD49-4A6B-9FD2-60EC24FB3FFB}"/>
              </a:ext>
            </a:extLst>
          </p:cNvPr>
          <p:cNvSpPr>
            <a:spLocks noGrp="1"/>
          </p:cNvSpPr>
          <p:nvPr>
            <p:ph type="body" sz="quarter" idx="13"/>
          </p:nvPr>
        </p:nvSpPr>
        <p:spPr/>
        <p:txBody>
          <a:bodyPr vert="horz" lIns="100796" tIns="50398" rIns="100796" bIns="50398" rtlCol="0" anchor="t">
            <a:normAutofit fontScale="85000" lnSpcReduction="10000"/>
          </a:bodyPr>
          <a:lstStyle/>
          <a:p>
            <a:r>
              <a:rPr lang="it-IT" dirty="0">
                <a:ea typeface="+mn-lt"/>
                <a:cs typeface="+mn-lt"/>
              </a:rPr>
              <a:t>Quando un utente naviga nell’app usando il tasto TAB della tastiera il sistema passa lo stato attivo di input tra gli elementi in base all’ordine in cui vengono visualizzati nel layout</a:t>
            </a:r>
          </a:p>
          <a:p>
            <a:r>
              <a:rPr lang="it-IT" dirty="0">
                <a:ea typeface="+mn-lt"/>
                <a:cs typeface="+mn-lt"/>
              </a:rPr>
              <a:t>Per definire in modo esplicito l’ordine di messa a fuoco si usa l’attributo </a:t>
            </a:r>
            <a:r>
              <a:rPr lang="it-IT" dirty="0" err="1">
                <a:ea typeface="+mn-lt"/>
                <a:cs typeface="+mn-lt"/>
              </a:rPr>
              <a:t>android:nextFocusForward</a:t>
            </a:r>
          </a:p>
          <a:p>
            <a:r>
              <a:rPr lang="it-IT" dirty="0">
                <a:ea typeface="+mn-lt"/>
                <a:cs typeface="+mn-lt"/>
              </a:rPr>
              <a:t>Si può specificare anche l’ordine di messa a fuoco in una determinata direzione in modo esplicito utilizzando gli attributi:</a:t>
            </a:r>
          </a:p>
          <a:p>
            <a:pPr lvl="1"/>
            <a:r>
              <a:rPr lang="it-IT" dirty="0" err="1">
                <a:ea typeface="+mn-lt"/>
                <a:cs typeface="+mn-lt"/>
              </a:rPr>
              <a:t>Android:nextFocusUp</a:t>
            </a:r>
          </a:p>
          <a:p>
            <a:pPr lvl="1"/>
            <a:r>
              <a:rPr lang="it-IT" dirty="0" err="1">
                <a:ea typeface="+mn-lt"/>
                <a:cs typeface="+mn-lt"/>
              </a:rPr>
              <a:t>Android:nextFocusDown</a:t>
            </a:r>
          </a:p>
          <a:p>
            <a:pPr lvl="1"/>
            <a:r>
              <a:rPr lang="it-IT" dirty="0" err="1">
                <a:ea typeface="+mn-lt"/>
                <a:cs typeface="+mn-lt"/>
              </a:rPr>
              <a:t>Android:nextFocusLeft</a:t>
            </a:r>
          </a:p>
          <a:p>
            <a:pPr lvl="1"/>
            <a:r>
              <a:rPr lang="it-IT" dirty="0" err="1">
                <a:ea typeface="+mn-lt"/>
                <a:cs typeface="+mn-lt"/>
              </a:rPr>
              <a:t>Android:nextFocusRight</a:t>
            </a:r>
          </a:p>
          <a:p>
            <a:endParaRPr lang="it-IT" dirty="0"/>
          </a:p>
        </p:txBody>
      </p:sp>
    </p:spTree>
    <p:extLst>
      <p:ext uri="{BB962C8B-B14F-4D97-AF65-F5344CB8AC3E}">
        <p14:creationId xmlns:p14="http://schemas.microsoft.com/office/powerpoint/2010/main" val="304886644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F094741-57AD-4978-B0EE-36B0CDCD203A}"/>
              </a:ext>
            </a:extLst>
          </p:cNvPr>
          <p:cNvSpPr>
            <a:spLocks noGrp="1"/>
          </p:cNvSpPr>
          <p:nvPr>
            <p:ph type="title"/>
          </p:nvPr>
        </p:nvSpPr>
        <p:spPr/>
        <p:txBody>
          <a:bodyPr/>
          <a:lstStyle/>
          <a:p>
            <a:r>
              <a:rPr lang="it-IT" dirty="0"/>
              <a:t>Input da tastiera</a:t>
            </a:r>
          </a:p>
        </p:txBody>
      </p:sp>
      <p:sp>
        <p:nvSpPr>
          <p:cNvPr id="3" name="Segnaposto piè di pagina 2">
            <a:extLst>
              <a:ext uri="{FF2B5EF4-FFF2-40B4-BE49-F238E27FC236}">
                <a16:creationId xmlns:a16="http://schemas.microsoft.com/office/drawing/2014/main" id="{AFD6404E-1B91-459F-8211-6F2B8B10B3FF}"/>
              </a:ext>
            </a:extLst>
          </p:cNvPr>
          <p:cNvSpPr>
            <a:spLocks noGrp="1"/>
          </p:cNvSpPr>
          <p:nvPr>
            <p:ph type="ftr" sz="quarter" idx="11"/>
          </p:nvPr>
        </p:nvSpPr>
        <p:spPr/>
        <p:txBody>
          <a:bodyPr/>
          <a:lstStyle/>
          <a:p>
            <a:pPr defTabSz="503972"/>
            <a:r>
              <a:rPr lang="it-IT" dirty="0">
                <a:solidFill>
                  <a:prstClr val="black">
                    <a:tint val="75000"/>
                  </a:prstClr>
                </a:solidFill>
                <a:latin typeface="Karla"/>
              </a:rPr>
              <a:t>Mobile Programming 2021</a:t>
            </a:r>
          </a:p>
        </p:txBody>
      </p:sp>
      <p:sp>
        <p:nvSpPr>
          <p:cNvPr id="4" name="Segnaposto numero diapositiva 3">
            <a:extLst>
              <a:ext uri="{FF2B5EF4-FFF2-40B4-BE49-F238E27FC236}">
                <a16:creationId xmlns:a16="http://schemas.microsoft.com/office/drawing/2014/main" id="{B51C8645-D7C8-499B-BCB3-96F6E23090E3}"/>
              </a:ext>
            </a:extLst>
          </p:cNvPr>
          <p:cNvSpPr>
            <a:spLocks noGrp="1"/>
          </p:cNvSpPr>
          <p:nvPr>
            <p:ph type="sldNum" sz="quarter" idx="12"/>
          </p:nvPr>
        </p:nvSpPr>
        <p:spPr/>
        <p:txBody>
          <a:bodyPr/>
          <a:lstStyle/>
          <a:p>
            <a:pPr defTabSz="503972"/>
            <a:fld id="{645066F0-4D30-4799-9F72-EBBB480C828E}" type="slidenum">
              <a:rPr lang="it-IT">
                <a:solidFill>
                  <a:prstClr val="black">
                    <a:tint val="75000"/>
                  </a:prstClr>
                </a:solidFill>
                <a:latin typeface="Karla"/>
              </a:rPr>
              <a:pPr defTabSz="503972"/>
              <a:t>32</a:t>
            </a:fld>
            <a:endParaRPr lang="it-IT">
              <a:solidFill>
                <a:prstClr val="black">
                  <a:tint val="75000"/>
                </a:prstClr>
              </a:solidFill>
              <a:latin typeface="Karla"/>
            </a:endParaRPr>
          </a:p>
        </p:txBody>
      </p:sp>
      <p:sp>
        <p:nvSpPr>
          <p:cNvPr id="5" name="Segnaposto data 4">
            <a:extLst>
              <a:ext uri="{FF2B5EF4-FFF2-40B4-BE49-F238E27FC236}">
                <a16:creationId xmlns:a16="http://schemas.microsoft.com/office/drawing/2014/main" id="{85690438-CC8F-416C-8BD3-A0EB9387CD57}"/>
              </a:ext>
            </a:extLst>
          </p:cNvPr>
          <p:cNvSpPr>
            <a:spLocks noGrp="1"/>
          </p:cNvSpPr>
          <p:nvPr>
            <p:ph type="dt" sz="half" idx="10"/>
          </p:nvPr>
        </p:nvSpPr>
        <p:spPr/>
        <p:txBody>
          <a:bodyPr/>
          <a:lstStyle/>
          <a:p>
            <a:pPr defTabSz="503972"/>
            <a:fld id="{B676431C-B002-4165-B42A-0E7F7930A3D2}" type="datetime1">
              <a:rPr lang="it-IT">
                <a:solidFill>
                  <a:prstClr val="black">
                    <a:tint val="75000"/>
                  </a:prstClr>
                </a:solidFill>
                <a:latin typeface="Karla"/>
              </a:rPr>
              <a:pPr defTabSz="503972"/>
              <a:t>03/07/2021</a:t>
            </a:fld>
            <a:endParaRPr lang="it-IT" dirty="0">
              <a:solidFill>
                <a:prstClr val="black">
                  <a:tint val="75000"/>
                </a:prstClr>
              </a:solidFill>
              <a:latin typeface="Karla"/>
            </a:endParaRPr>
          </a:p>
        </p:txBody>
      </p:sp>
      <p:sp>
        <p:nvSpPr>
          <p:cNvPr id="6" name="Segnaposto testo 5">
            <a:extLst>
              <a:ext uri="{FF2B5EF4-FFF2-40B4-BE49-F238E27FC236}">
                <a16:creationId xmlns:a16="http://schemas.microsoft.com/office/drawing/2014/main" id="{2F1ADC23-2A07-42D3-B1DA-9AFFACA33C85}"/>
              </a:ext>
            </a:extLst>
          </p:cNvPr>
          <p:cNvSpPr>
            <a:spLocks noGrp="1"/>
          </p:cNvSpPr>
          <p:nvPr>
            <p:ph type="body" sz="quarter" idx="13"/>
          </p:nvPr>
        </p:nvSpPr>
        <p:spPr/>
        <p:txBody>
          <a:bodyPr vert="horz" lIns="100796" tIns="50398" rIns="100796" bIns="50398" rtlCol="0" anchor="t">
            <a:normAutofit fontScale="62500" lnSpcReduction="20000"/>
          </a:bodyPr>
          <a:lstStyle/>
          <a:p>
            <a:r>
              <a:rPr lang="it-IT" dirty="0">
                <a:ea typeface="+mn-lt"/>
                <a:cs typeface="+mn-lt"/>
              </a:rPr>
              <a:t>Se si desidera intercettare o gestire direttamente l’input della tastiera è possibile farlo implementando metodi di </a:t>
            </a:r>
            <a:r>
              <a:rPr lang="it-IT" dirty="0" err="1">
                <a:ea typeface="+mn-lt"/>
                <a:cs typeface="+mn-lt"/>
              </a:rPr>
              <a:t>callback</a:t>
            </a:r>
            <a:r>
              <a:rPr lang="it-IT" dirty="0">
                <a:ea typeface="+mn-lt"/>
                <a:cs typeface="+mn-lt"/>
              </a:rPr>
              <a:t> dell’interfaccia </a:t>
            </a:r>
            <a:r>
              <a:rPr lang="it-IT" dirty="0" err="1">
                <a:ea typeface="+mn-lt"/>
                <a:cs typeface="+mn-lt"/>
              </a:rPr>
              <a:t>KeyEvent.Callback</a:t>
            </a:r>
            <a:endParaRPr lang="it-IT" dirty="0">
              <a:ea typeface="+mn-lt"/>
              <a:cs typeface="+mn-lt"/>
            </a:endParaRPr>
          </a:p>
          <a:p>
            <a:r>
              <a:rPr lang="it-IT" dirty="0">
                <a:ea typeface="+mn-lt"/>
                <a:cs typeface="+mn-lt"/>
              </a:rPr>
              <a:t>Le classi Activity e </a:t>
            </a:r>
            <a:r>
              <a:rPr lang="it-IT" dirty="0" err="1">
                <a:ea typeface="+mn-lt"/>
                <a:cs typeface="+mn-lt"/>
              </a:rPr>
              <a:t>View</a:t>
            </a:r>
            <a:r>
              <a:rPr lang="it-IT" dirty="0">
                <a:ea typeface="+mn-lt"/>
                <a:cs typeface="+mn-lt"/>
              </a:rPr>
              <a:t> implementano l’interfaccia </a:t>
            </a:r>
            <a:r>
              <a:rPr lang="it-IT" dirty="0" err="1">
                <a:ea typeface="+mn-lt"/>
                <a:cs typeface="+mn-lt"/>
              </a:rPr>
              <a:t>KeyEvent.Callback</a:t>
            </a:r>
            <a:r>
              <a:rPr lang="it-IT" dirty="0">
                <a:ea typeface="+mn-lt"/>
                <a:cs typeface="+mn-lt"/>
              </a:rPr>
              <a:t> quindi in genere è necessario eseguire l’</a:t>
            </a:r>
            <a:r>
              <a:rPr lang="it-IT" dirty="0" err="1">
                <a:ea typeface="+mn-lt"/>
                <a:cs typeface="+mn-lt"/>
              </a:rPr>
              <a:t>override</a:t>
            </a:r>
            <a:r>
              <a:rPr lang="it-IT" dirty="0">
                <a:ea typeface="+mn-lt"/>
                <a:cs typeface="+mn-lt"/>
              </a:rPr>
              <a:t> dei metodi di </a:t>
            </a:r>
            <a:r>
              <a:rPr lang="it-IT" dirty="0" err="1">
                <a:ea typeface="+mn-lt"/>
                <a:cs typeface="+mn-lt"/>
              </a:rPr>
              <a:t>callback</a:t>
            </a:r>
            <a:r>
              <a:rPr lang="it-IT" dirty="0">
                <a:ea typeface="+mn-lt"/>
                <a:cs typeface="+mn-lt"/>
              </a:rPr>
              <a:t> nell’estensione di queste classi in base alle esigenze</a:t>
            </a:r>
          </a:p>
          <a:p>
            <a:r>
              <a:rPr lang="it-IT" dirty="0">
                <a:ea typeface="+mn-lt"/>
                <a:cs typeface="+mn-lt"/>
              </a:rPr>
              <a:t>Per gestire l’evento di pressione del tasto implementare </a:t>
            </a:r>
            <a:r>
              <a:rPr lang="it-IT" dirty="0" err="1">
                <a:ea typeface="+mn-lt"/>
                <a:cs typeface="+mn-lt"/>
              </a:rPr>
              <a:t>OnKeyUp</a:t>
            </a:r>
            <a:r>
              <a:rPr lang="it-IT" dirty="0">
                <a:ea typeface="+mn-lt"/>
                <a:cs typeface="+mn-lt"/>
              </a:rPr>
              <a:t>() o </a:t>
            </a:r>
            <a:r>
              <a:rPr lang="it-IT" dirty="0" err="1">
                <a:ea typeface="+mn-lt"/>
                <a:cs typeface="+mn-lt"/>
              </a:rPr>
              <a:t>OnKeyDown</a:t>
            </a:r>
            <a:r>
              <a:rPr lang="it-IT" dirty="0">
                <a:ea typeface="+mn-lt"/>
                <a:cs typeface="+mn-lt"/>
              </a:rPr>
              <a:t>() in modo appropriato</a:t>
            </a:r>
          </a:p>
          <a:p>
            <a:r>
              <a:rPr lang="it-IT" dirty="0">
                <a:ea typeface="+mn-lt"/>
                <a:cs typeface="+mn-lt"/>
              </a:rPr>
              <a:t>Quando un tasto viene combinato con i tasti di modifica (es MAIUSC o CTRL) è possibil eseguire una query </a:t>
            </a:r>
            <a:r>
              <a:rPr lang="it-IT" dirty="0" err="1">
                <a:ea typeface="+mn-lt"/>
                <a:cs typeface="+mn-lt"/>
              </a:rPr>
              <a:t>KeyEvent</a:t>
            </a:r>
            <a:r>
              <a:rPr lang="it-IT" dirty="0">
                <a:ea typeface="+mn-lt"/>
                <a:cs typeface="+mn-lt"/>
              </a:rPr>
              <a:t> sul tasto passato al metodo di </a:t>
            </a:r>
            <a:r>
              <a:rPr lang="it-IT" dirty="0" err="1">
                <a:ea typeface="+mn-lt"/>
                <a:cs typeface="+mn-lt"/>
              </a:rPr>
              <a:t>callback</a:t>
            </a:r>
          </a:p>
          <a:p>
            <a:r>
              <a:rPr lang="it-IT" dirty="0">
                <a:ea typeface="+mn-lt"/>
                <a:cs typeface="+mn-lt"/>
              </a:rPr>
              <a:t>Esistono diversi metodi per la gestione dei tasti di modifica (</a:t>
            </a:r>
            <a:r>
              <a:rPr lang="it-IT" dirty="0" err="1">
                <a:ea typeface="+mn-lt"/>
                <a:cs typeface="+mn-lt"/>
              </a:rPr>
              <a:t>getModifiers</a:t>
            </a:r>
            <a:r>
              <a:rPr lang="it-IT" dirty="0">
                <a:ea typeface="+mn-lt"/>
                <a:cs typeface="+mn-lt"/>
              </a:rPr>
              <a:t>() e </a:t>
            </a:r>
            <a:r>
              <a:rPr lang="it-IT" dirty="0" err="1">
                <a:ea typeface="+mn-lt"/>
                <a:cs typeface="+mn-lt"/>
              </a:rPr>
              <a:t>getMetaState</a:t>
            </a:r>
            <a:r>
              <a:rPr lang="it-IT" dirty="0">
                <a:ea typeface="+mn-lt"/>
                <a:cs typeface="+mn-lt"/>
              </a:rPr>
              <a:t>()) ma la soluzione più semplice è controllare se il tasto di modifica di interesse </a:t>
            </a:r>
            <a:r>
              <a:rPr lang="it-IT" dirty="0" err="1">
                <a:ea typeface="+mn-lt"/>
                <a:cs typeface="+mn-lt"/>
              </a:rPr>
              <a:t>isShiftPressed</a:t>
            </a:r>
            <a:r>
              <a:rPr lang="it-IT" dirty="0">
                <a:ea typeface="+mn-lt"/>
                <a:cs typeface="+mn-lt"/>
              </a:rPr>
              <a:t>() e </a:t>
            </a:r>
            <a:r>
              <a:rPr lang="it-IT" dirty="0" err="1">
                <a:ea typeface="+mn-lt"/>
                <a:cs typeface="+mn-lt"/>
              </a:rPr>
              <a:t>isCtrlPressed</a:t>
            </a:r>
            <a:r>
              <a:rPr lang="it-IT" dirty="0">
                <a:ea typeface="+mn-lt"/>
                <a:cs typeface="+mn-lt"/>
              </a:rPr>
              <a:t>()</a:t>
            </a:r>
          </a:p>
          <a:p>
            <a:endParaRPr lang="it-IT" dirty="0"/>
          </a:p>
        </p:txBody>
      </p:sp>
    </p:spTree>
    <p:extLst>
      <p:ext uri="{BB962C8B-B14F-4D97-AF65-F5344CB8AC3E}">
        <p14:creationId xmlns:p14="http://schemas.microsoft.com/office/powerpoint/2010/main" val="136325521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149BDE5-8C77-412E-B0F1-F9C8773EBE03}"/>
              </a:ext>
            </a:extLst>
          </p:cNvPr>
          <p:cNvSpPr>
            <a:spLocks noGrp="1"/>
          </p:cNvSpPr>
          <p:nvPr>
            <p:ph type="title"/>
          </p:nvPr>
        </p:nvSpPr>
        <p:spPr/>
        <p:txBody>
          <a:bodyPr/>
          <a:lstStyle/>
          <a:p>
            <a:r>
              <a:rPr lang="it-IT" dirty="0"/>
              <a:t>Esempio</a:t>
            </a:r>
          </a:p>
        </p:txBody>
      </p:sp>
      <p:sp>
        <p:nvSpPr>
          <p:cNvPr id="3" name="Segnaposto piè di pagina 2">
            <a:extLst>
              <a:ext uri="{FF2B5EF4-FFF2-40B4-BE49-F238E27FC236}">
                <a16:creationId xmlns:a16="http://schemas.microsoft.com/office/drawing/2014/main" id="{6F7E1A5D-671E-46FA-B4D1-2289FC261BFD}"/>
              </a:ext>
            </a:extLst>
          </p:cNvPr>
          <p:cNvSpPr>
            <a:spLocks noGrp="1"/>
          </p:cNvSpPr>
          <p:nvPr>
            <p:ph type="ftr" sz="quarter" idx="11"/>
          </p:nvPr>
        </p:nvSpPr>
        <p:spPr/>
        <p:txBody>
          <a:bodyPr/>
          <a:lstStyle/>
          <a:p>
            <a:r>
              <a:rPr lang="it-IT"/>
              <a:t>Mobile Programming 2021</a:t>
            </a:r>
            <a:endParaRPr lang="it-IT" dirty="0"/>
          </a:p>
        </p:txBody>
      </p:sp>
      <p:sp>
        <p:nvSpPr>
          <p:cNvPr id="4" name="Segnaposto numero diapositiva 3">
            <a:extLst>
              <a:ext uri="{FF2B5EF4-FFF2-40B4-BE49-F238E27FC236}">
                <a16:creationId xmlns:a16="http://schemas.microsoft.com/office/drawing/2014/main" id="{625EF662-5706-4C95-96DD-55B757542D08}"/>
              </a:ext>
            </a:extLst>
          </p:cNvPr>
          <p:cNvSpPr>
            <a:spLocks noGrp="1"/>
          </p:cNvSpPr>
          <p:nvPr>
            <p:ph type="sldNum" sz="quarter" idx="12"/>
          </p:nvPr>
        </p:nvSpPr>
        <p:spPr/>
        <p:txBody>
          <a:bodyPr/>
          <a:lstStyle/>
          <a:p>
            <a:fld id="{645066F0-4D30-4799-9F72-EBBB480C828E}" type="slidenum">
              <a:rPr lang="it-IT" smtClean="0"/>
              <a:t>33</a:t>
            </a:fld>
            <a:endParaRPr lang="it-IT"/>
          </a:p>
        </p:txBody>
      </p:sp>
      <p:sp>
        <p:nvSpPr>
          <p:cNvPr id="5" name="Segnaposto data 4">
            <a:extLst>
              <a:ext uri="{FF2B5EF4-FFF2-40B4-BE49-F238E27FC236}">
                <a16:creationId xmlns:a16="http://schemas.microsoft.com/office/drawing/2014/main" id="{C4296651-7B47-4BAE-9E40-254C972CA6D7}"/>
              </a:ext>
            </a:extLst>
          </p:cNvPr>
          <p:cNvSpPr>
            <a:spLocks noGrp="1"/>
          </p:cNvSpPr>
          <p:nvPr>
            <p:ph type="dt" sz="half" idx="10"/>
          </p:nvPr>
        </p:nvSpPr>
        <p:spPr/>
        <p:txBody>
          <a:bodyPr/>
          <a:lstStyle/>
          <a:p>
            <a:fld id="{B676431C-B002-4165-B42A-0E7F7930A3D2}" type="datetime1">
              <a:rPr lang="it-IT" smtClean="0"/>
              <a:t>03/07/2021</a:t>
            </a:fld>
            <a:endParaRPr lang="it-IT" dirty="0"/>
          </a:p>
        </p:txBody>
      </p:sp>
      <p:sp>
        <p:nvSpPr>
          <p:cNvPr id="7" name="Rectangle 1">
            <a:extLst>
              <a:ext uri="{FF2B5EF4-FFF2-40B4-BE49-F238E27FC236}">
                <a16:creationId xmlns:a16="http://schemas.microsoft.com/office/drawing/2014/main" id="{38C63C09-AB87-48BB-9346-22FCF382CF96}"/>
              </a:ext>
            </a:extLst>
          </p:cNvPr>
          <p:cNvSpPr>
            <a:spLocks noGrp="1" noChangeArrowheads="1"/>
          </p:cNvSpPr>
          <p:nvPr>
            <p:ph type="body" sz="quarter" idx="13"/>
          </p:nvPr>
        </p:nvSpPr>
        <p:spPr bwMode="auto">
          <a:xfrm>
            <a:off x="693043" y="1740360"/>
            <a:ext cx="5309467" cy="47859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400" b="0" i="0" u="none" strike="noStrike" cap="none" normalizeH="0" baseline="0" dirty="0" err="1">
                <a:ln>
                  <a:noFill/>
                </a:ln>
                <a:solidFill>
                  <a:srgbClr val="3B78E7"/>
                </a:solidFill>
                <a:effectLst/>
                <a:latin typeface="Arial Unicode MS"/>
                <a:ea typeface="Times New Roman" panose="02020603050405020304" pitchFamily="18" charset="0"/>
                <a:cs typeface="Courier New" panose="02070309020205020404" pitchFamily="49" charset="0"/>
              </a:rPr>
              <a:t>override</a:t>
            </a:r>
            <a:r>
              <a:rPr kumimoji="0" lang="it-IT" altLang="it-IT" sz="1400" b="0" i="0" u="none" strike="noStrike" cap="none" normalizeH="0" baseline="0" dirty="0">
                <a:ln>
                  <a:noFill/>
                </a:ln>
                <a:solidFill>
                  <a:srgbClr val="37474F"/>
                </a:solidFill>
                <a:effectLst/>
                <a:latin typeface="Arial Unicode MS"/>
                <a:ea typeface="Times New Roman" panose="02020603050405020304" pitchFamily="18" charset="0"/>
                <a:cs typeface="Courier New" panose="02070309020205020404" pitchFamily="49" charset="0"/>
              </a:rPr>
              <a:t> </a:t>
            </a:r>
            <a:r>
              <a:rPr kumimoji="0" lang="it-IT" altLang="it-IT" sz="1400" b="0" i="0" u="none" strike="noStrike" cap="none" normalizeH="0" baseline="0" dirty="0" err="1">
                <a:ln>
                  <a:noFill/>
                </a:ln>
                <a:solidFill>
                  <a:srgbClr val="3B78E7"/>
                </a:solidFill>
                <a:effectLst/>
                <a:latin typeface="Arial Unicode MS"/>
                <a:ea typeface="Times New Roman" panose="02020603050405020304" pitchFamily="18" charset="0"/>
                <a:cs typeface="Courier New" panose="02070309020205020404" pitchFamily="49" charset="0"/>
              </a:rPr>
              <a:t>fun</a:t>
            </a:r>
            <a:r>
              <a:rPr kumimoji="0" lang="it-IT" altLang="it-IT" sz="1400" b="0" i="0" u="none" strike="noStrike" cap="none" normalizeH="0" baseline="0" dirty="0">
                <a:ln>
                  <a:noFill/>
                </a:ln>
                <a:solidFill>
                  <a:srgbClr val="37474F"/>
                </a:solidFill>
                <a:effectLst/>
                <a:latin typeface="Arial Unicode MS"/>
                <a:ea typeface="Times New Roman" panose="02020603050405020304" pitchFamily="18" charset="0"/>
                <a:cs typeface="Courier New" panose="02070309020205020404" pitchFamily="49" charset="0"/>
              </a:rPr>
              <a:t> </a:t>
            </a:r>
            <a:r>
              <a:rPr kumimoji="0" lang="it-IT" altLang="it-IT" sz="1400" b="0" i="0" u="none" strike="noStrike" cap="none" normalizeH="0" baseline="0" dirty="0" err="1">
                <a:ln>
                  <a:noFill/>
                </a:ln>
                <a:solidFill>
                  <a:srgbClr val="37474F"/>
                </a:solidFill>
                <a:effectLst/>
                <a:latin typeface="Arial Unicode MS"/>
                <a:ea typeface="Times New Roman" panose="02020603050405020304" pitchFamily="18" charset="0"/>
                <a:cs typeface="Courier New" panose="02070309020205020404" pitchFamily="49" charset="0"/>
              </a:rPr>
              <a:t>onKeyUp</a:t>
            </a:r>
            <a:r>
              <a:rPr kumimoji="0" lang="it-IT" altLang="it-IT" sz="1400" b="0" i="0" u="none" strike="noStrike" cap="none" normalizeH="0" baseline="0" dirty="0">
                <a:ln>
                  <a:noFill/>
                </a:ln>
                <a:solidFill>
                  <a:srgbClr val="37474F"/>
                </a:solidFill>
                <a:effectLst/>
                <a:latin typeface="Arial Unicode MS"/>
                <a:ea typeface="Times New Roman" panose="02020603050405020304" pitchFamily="18" charset="0"/>
                <a:cs typeface="Courier New" panose="02070309020205020404" pitchFamily="49" charset="0"/>
              </a:rPr>
              <a:t>(</a:t>
            </a:r>
            <a:r>
              <a:rPr kumimoji="0" lang="it-IT" altLang="it-IT" sz="1400" b="0" i="0" u="none" strike="noStrike" cap="none" normalizeH="0" baseline="0" dirty="0" err="1">
                <a:ln>
                  <a:noFill/>
                </a:ln>
                <a:solidFill>
                  <a:srgbClr val="37474F"/>
                </a:solidFill>
                <a:effectLst/>
                <a:latin typeface="Arial Unicode MS"/>
                <a:ea typeface="Times New Roman" panose="02020603050405020304" pitchFamily="18" charset="0"/>
                <a:cs typeface="Courier New" panose="02070309020205020404" pitchFamily="49" charset="0"/>
              </a:rPr>
              <a:t>keyCode</a:t>
            </a:r>
            <a:r>
              <a:rPr kumimoji="0" lang="it-IT" altLang="it-IT" sz="1400" b="0" i="0" u="none" strike="noStrike" cap="none" normalizeH="0" baseline="0" dirty="0">
                <a:ln>
                  <a:noFill/>
                </a:ln>
                <a:solidFill>
                  <a:srgbClr val="37474F"/>
                </a:solidFill>
                <a:effectLst/>
                <a:latin typeface="Arial Unicode MS"/>
                <a:ea typeface="Times New Roman" panose="02020603050405020304" pitchFamily="18" charset="0"/>
                <a:cs typeface="Courier New" panose="02070309020205020404" pitchFamily="49" charset="0"/>
              </a:rPr>
              <a:t>: </a:t>
            </a:r>
            <a:r>
              <a:rPr kumimoji="0" lang="it-IT" altLang="it-IT" sz="1400" b="0" i="0" u="none" strike="noStrike" cap="none" normalizeH="0" baseline="0" dirty="0">
                <a:ln>
                  <a:noFill/>
                </a:ln>
                <a:solidFill>
                  <a:srgbClr val="9C27B0"/>
                </a:solidFill>
                <a:effectLst/>
                <a:latin typeface="Arial Unicode MS"/>
                <a:ea typeface="Times New Roman" panose="02020603050405020304" pitchFamily="18" charset="0"/>
                <a:cs typeface="Courier New" panose="02070309020205020404" pitchFamily="49" charset="0"/>
              </a:rPr>
              <a:t>Int</a:t>
            </a:r>
            <a:r>
              <a:rPr kumimoji="0" lang="it-IT" altLang="it-IT" sz="1400" b="0" i="0" u="none" strike="noStrike" cap="none" normalizeH="0" baseline="0" dirty="0">
                <a:ln>
                  <a:noFill/>
                </a:ln>
                <a:solidFill>
                  <a:srgbClr val="37474F"/>
                </a:solidFill>
                <a:effectLst/>
                <a:latin typeface="Arial Unicode MS"/>
                <a:ea typeface="Times New Roman" panose="02020603050405020304" pitchFamily="18" charset="0"/>
                <a:cs typeface="Courier New" panose="02070309020205020404" pitchFamily="49" charset="0"/>
              </a:rPr>
              <a:t>, event: </a:t>
            </a:r>
            <a:r>
              <a:rPr kumimoji="0" lang="it-IT" altLang="it-IT" sz="1400" b="0" i="0" u="none" strike="noStrike" cap="none" normalizeH="0" baseline="0" dirty="0" err="1">
                <a:ln>
                  <a:noFill/>
                </a:ln>
                <a:solidFill>
                  <a:srgbClr val="9C27B0"/>
                </a:solidFill>
                <a:effectLst/>
                <a:latin typeface="Arial Unicode MS"/>
                <a:ea typeface="Times New Roman" panose="02020603050405020304" pitchFamily="18" charset="0"/>
                <a:cs typeface="Courier New" panose="02070309020205020404" pitchFamily="49" charset="0"/>
              </a:rPr>
              <a:t>KeyEvent</a:t>
            </a:r>
            <a:r>
              <a:rPr kumimoji="0" lang="it-IT" altLang="it-IT" sz="1400" b="0" i="0" u="none" strike="noStrike" cap="none" normalizeH="0" baseline="0" dirty="0">
                <a:ln>
                  <a:noFill/>
                </a:ln>
                <a:solidFill>
                  <a:srgbClr val="37474F"/>
                </a:solidFill>
                <a:effectLst/>
                <a:latin typeface="Arial Unicode MS"/>
                <a:ea typeface="Times New Roman" panose="02020603050405020304" pitchFamily="18" charset="0"/>
                <a:cs typeface="Courier New" panose="02070309020205020404" pitchFamily="49" charset="0"/>
              </a:rPr>
              <a:t>): </a:t>
            </a:r>
            <a:r>
              <a:rPr kumimoji="0" lang="it-IT" altLang="it-IT" sz="1400" b="0" i="0" u="none" strike="noStrike" cap="none" normalizeH="0" baseline="0" dirty="0" err="1">
                <a:ln>
                  <a:noFill/>
                </a:ln>
                <a:solidFill>
                  <a:srgbClr val="9C27B0"/>
                </a:solidFill>
                <a:effectLst/>
                <a:latin typeface="Arial Unicode MS"/>
                <a:ea typeface="Times New Roman" panose="02020603050405020304" pitchFamily="18" charset="0"/>
                <a:cs typeface="Courier New" panose="02070309020205020404" pitchFamily="49" charset="0"/>
              </a:rPr>
              <a:t>Boolean</a:t>
            </a:r>
            <a:r>
              <a:rPr kumimoji="0" lang="it-IT" altLang="it-IT" sz="1400" b="0" i="0" u="none" strike="noStrike" cap="none" normalizeH="0" baseline="0" dirty="0">
                <a:ln>
                  <a:noFill/>
                </a:ln>
                <a:solidFill>
                  <a:srgbClr val="37474F"/>
                </a:solidFill>
                <a:effectLst/>
                <a:latin typeface="Arial Unicode MS"/>
                <a:ea typeface="Times New Roman" panose="02020603050405020304" pitchFamily="18" charset="0"/>
                <a:cs typeface="Courier New" panose="02070309020205020404" pitchFamily="49" charset="0"/>
              </a:rPr>
              <a:t> {</a:t>
            </a:r>
            <a:br>
              <a:rPr kumimoji="0" lang="it-IT" altLang="it-IT" sz="1400" b="0" i="0" u="none" strike="noStrike" cap="none" normalizeH="0" baseline="0" dirty="0">
                <a:ln>
                  <a:noFill/>
                </a:ln>
                <a:solidFill>
                  <a:srgbClr val="37474F"/>
                </a:solidFill>
                <a:effectLst/>
                <a:latin typeface="Arial Unicode MS"/>
                <a:ea typeface="Times New Roman" panose="02020603050405020304" pitchFamily="18" charset="0"/>
                <a:cs typeface="Courier New" panose="02070309020205020404" pitchFamily="49" charset="0"/>
              </a:rPr>
            </a:br>
            <a:r>
              <a:rPr kumimoji="0" lang="it-IT" altLang="it-IT" sz="1400" b="0" i="0" u="none" strike="noStrike" cap="none" normalizeH="0" baseline="0" dirty="0">
                <a:ln>
                  <a:noFill/>
                </a:ln>
                <a:solidFill>
                  <a:srgbClr val="37474F"/>
                </a:solidFill>
                <a:effectLst/>
                <a:latin typeface="Arial Unicode MS"/>
                <a:ea typeface="Times New Roman" panose="02020603050405020304" pitchFamily="18" charset="0"/>
                <a:cs typeface="Courier New" panose="02070309020205020404" pitchFamily="49" charset="0"/>
              </a:rPr>
              <a:t>    </a:t>
            </a:r>
            <a:r>
              <a:rPr kumimoji="0" lang="it-IT" altLang="it-IT" sz="1400" b="0" i="0" u="none" strike="noStrike" cap="none" normalizeH="0" baseline="0" dirty="0" err="1">
                <a:ln>
                  <a:noFill/>
                </a:ln>
                <a:solidFill>
                  <a:srgbClr val="3B78E7"/>
                </a:solidFill>
                <a:effectLst/>
                <a:latin typeface="Arial Unicode MS"/>
                <a:ea typeface="Times New Roman" panose="02020603050405020304" pitchFamily="18" charset="0"/>
                <a:cs typeface="Courier New" panose="02070309020205020404" pitchFamily="49" charset="0"/>
              </a:rPr>
              <a:t>return</a:t>
            </a:r>
            <a:r>
              <a:rPr kumimoji="0" lang="it-IT" altLang="it-IT" sz="1400" b="0" i="0" u="none" strike="noStrike" cap="none" normalizeH="0" baseline="0" dirty="0">
                <a:ln>
                  <a:noFill/>
                </a:ln>
                <a:solidFill>
                  <a:srgbClr val="37474F"/>
                </a:solidFill>
                <a:effectLst/>
                <a:latin typeface="Arial Unicode MS"/>
                <a:ea typeface="Times New Roman" panose="02020603050405020304" pitchFamily="18" charset="0"/>
                <a:cs typeface="Courier New" panose="02070309020205020404" pitchFamily="49" charset="0"/>
              </a:rPr>
              <a:t> </a:t>
            </a:r>
            <a:r>
              <a:rPr kumimoji="0" lang="it-IT" altLang="it-IT" sz="1400" b="0" i="0" u="none" strike="noStrike" cap="none" normalizeH="0" baseline="0" dirty="0" err="1">
                <a:ln>
                  <a:noFill/>
                </a:ln>
                <a:solidFill>
                  <a:srgbClr val="3B78E7"/>
                </a:solidFill>
                <a:effectLst/>
                <a:latin typeface="Arial Unicode MS"/>
                <a:ea typeface="Times New Roman" panose="02020603050405020304" pitchFamily="18" charset="0"/>
                <a:cs typeface="Courier New" panose="02070309020205020404" pitchFamily="49" charset="0"/>
              </a:rPr>
              <a:t>when</a:t>
            </a:r>
            <a:r>
              <a:rPr kumimoji="0" lang="it-IT" altLang="it-IT" sz="1400" b="0" i="0" u="none" strike="noStrike" cap="none" normalizeH="0" baseline="0" dirty="0">
                <a:ln>
                  <a:noFill/>
                </a:ln>
                <a:solidFill>
                  <a:srgbClr val="37474F"/>
                </a:solidFill>
                <a:effectLst/>
                <a:latin typeface="Arial Unicode MS"/>
                <a:ea typeface="Times New Roman" panose="02020603050405020304" pitchFamily="18" charset="0"/>
                <a:cs typeface="Courier New" panose="02070309020205020404" pitchFamily="49" charset="0"/>
              </a:rPr>
              <a:t> (</a:t>
            </a:r>
            <a:r>
              <a:rPr kumimoji="0" lang="it-IT" altLang="it-IT" sz="1400" b="0" i="0" u="none" strike="noStrike" cap="none" normalizeH="0" baseline="0" dirty="0" err="1">
                <a:ln>
                  <a:noFill/>
                </a:ln>
                <a:solidFill>
                  <a:srgbClr val="37474F"/>
                </a:solidFill>
                <a:effectLst/>
                <a:latin typeface="Arial Unicode MS"/>
                <a:ea typeface="Times New Roman" panose="02020603050405020304" pitchFamily="18" charset="0"/>
                <a:cs typeface="Courier New" panose="02070309020205020404" pitchFamily="49" charset="0"/>
              </a:rPr>
              <a:t>keyCode</a:t>
            </a:r>
            <a:r>
              <a:rPr kumimoji="0" lang="it-IT" altLang="it-IT" sz="1400" b="0" i="0" u="none" strike="noStrike" cap="none" normalizeH="0" baseline="0" dirty="0">
                <a:ln>
                  <a:noFill/>
                </a:ln>
                <a:solidFill>
                  <a:srgbClr val="37474F"/>
                </a:solidFill>
                <a:effectLst/>
                <a:latin typeface="Arial Unicode MS"/>
                <a:ea typeface="Times New Roman" panose="02020603050405020304" pitchFamily="18" charset="0"/>
                <a:cs typeface="Courier New" panose="02070309020205020404" pitchFamily="49" charset="0"/>
              </a:rPr>
              <a:t>) {</a:t>
            </a:r>
            <a:br>
              <a:rPr kumimoji="0" lang="it-IT" altLang="it-IT" sz="1400" b="0" i="0" u="none" strike="noStrike" cap="none" normalizeH="0" baseline="0" dirty="0">
                <a:ln>
                  <a:noFill/>
                </a:ln>
                <a:solidFill>
                  <a:srgbClr val="37474F"/>
                </a:solidFill>
                <a:effectLst/>
                <a:latin typeface="Arial Unicode MS"/>
                <a:ea typeface="Times New Roman" panose="02020603050405020304" pitchFamily="18" charset="0"/>
                <a:cs typeface="Courier New" panose="02070309020205020404" pitchFamily="49" charset="0"/>
              </a:rPr>
            </a:br>
            <a:r>
              <a:rPr kumimoji="0" lang="it-IT" altLang="it-IT" sz="1400" b="0" i="0" u="none" strike="noStrike" cap="none" normalizeH="0" baseline="0" dirty="0">
                <a:ln>
                  <a:noFill/>
                </a:ln>
                <a:solidFill>
                  <a:srgbClr val="37474F"/>
                </a:solidFill>
                <a:effectLst/>
                <a:latin typeface="Arial Unicode MS"/>
                <a:ea typeface="Times New Roman" panose="02020603050405020304" pitchFamily="18" charset="0"/>
                <a:cs typeface="Courier New" panose="02070309020205020404" pitchFamily="49" charset="0"/>
              </a:rPr>
              <a:t>        ...</a:t>
            </a:r>
            <a:br>
              <a:rPr kumimoji="0" lang="it-IT" altLang="it-IT" sz="1400" b="0" i="0" u="none" strike="noStrike" cap="none" normalizeH="0" baseline="0" dirty="0">
                <a:ln>
                  <a:noFill/>
                </a:ln>
                <a:solidFill>
                  <a:srgbClr val="37474F"/>
                </a:solidFill>
                <a:effectLst/>
                <a:latin typeface="Arial Unicode MS"/>
                <a:ea typeface="Times New Roman" panose="02020603050405020304" pitchFamily="18" charset="0"/>
                <a:cs typeface="Courier New" panose="02070309020205020404" pitchFamily="49" charset="0"/>
              </a:rPr>
            </a:br>
            <a:r>
              <a:rPr kumimoji="0" lang="it-IT" altLang="it-IT" sz="1400" b="0" i="0" u="none" strike="noStrike" cap="none" normalizeH="0" baseline="0" dirty="0">
                <a:ln>
                  <a:noFill/>
                </a:ln>
                <a:solidFill>
                  <a:srgbClr val="37474F"/>
                </a:solidFill>
                <a:effectLst/>
                <a:latin typeface="Arial Unicode MS"/>
                <a:ea typeface="Times New Roman" panose="02020603050405020304" pitchFamily="18" charset="0"/>
                <a:cs typeface="Courier New" panose="02070309020205020404" pitchFamily="49" charset="0"/>
              </a:rPr>
              <a:t>        </a:t>
            </a:r>
            <a:r>
              <a:rPr kumimoji="0" lang="it-IT" altLang="it-IT" sz="1400" b="0" i="0" u="none" strike="noStrike" cap="none" normalizeH="0" baseline="0" dirty="0" err="1">
                <a:ln>
                  <a:noFill/>
                </a:ln>
                <a:solidFill>
                  <a:srgbClr val="9C27B0"/>
                </a:solidFill>
                <a:effectLst/>
                <a:latin typeface="Arial Unicode MS"/>
                <a:ea typeface="Times New Roman" panose="02020603050405020304" pitchFamily="18" charset="0"/>
                <a:cs typeface="Courier New" panose="02070309020205020404" pitchFamily="49" charset="0"/>
              </a:rPr>
              <a:t>KeyEvent</a:t>
            </a:r>
            <a:r>
              <a:rPr kumimoji="0" lang="it-IT" altLang="it-IT" sz="1400" b="0" i="0" u="none" strike="noStrike" cap="none" normalizeH="0" baseline="0" dirty="0" err="1">
                <a:ln>
                  <a:noFill/>
                </a:ln>
                <a:solidFill>
                  <a:srgbClr val="37474F"/>
                </a:solidFill>
                <a:effectLst/>
                <a:latin typeface="Arial Unicode MS"/>
                <a:ea typeface="Times New Roman" panose="02020603050405020304" pitchFamily="18" charset="0"/>
                <a:cs typeface="Courier New" panose="02070309020205020404" pitchFamily="49" charset="0"/>
              </a:rPr>
              <a:t>.KEYCODE</a:t>
            </a:r>
            <a:r>
              <a:rPr kumimoji="0" lang="it-IT" altLang="it-IT" sz="1400" b="0" i="0" u="none" strike="noStrike" cap="none" normalizeH="0" baseline="0" dirty="0" err="1">
                <a:ln>
                  <a:noFill/>
                </a:ln>
                <a:solidFill>
                  <a:srgbClr val="C53929"/>
                </a:solidFill>
                <a:effectLst/>
                <a:latin typeface="Arial Unicode MS"/>
                <a:ea typeface="Times New Roman" panose="02020603050405020304" pitchFamily="18" charset="0"/>
                <a:cs typeface="Courier New" panose="02070309020205020404" pitchFamily="49" charset="0"/>
              </a:rPr>
              <a:t>_</a:t>
            </a:r>
            <a:r>
              <a:rPr kumimoji="0" lang="it-IT" altLang="it-IT" sz="1400" b="0" i="0" u="none" strike="noStrike" cap="none" normalizeH="0" baseline="0" dirty="0" err="1">
                <a:ln>
                  <a:noFill/>
                </a:ln>
                <a:solidFill>
                  <a:srgbClr val="37474F"/>
                </a:solidFill>
                <a:effectLst/>
                <a:latin typeface="Arial Unicode MS"/>
                <a:ea typeface="Times New Roman" panose="02020603050405020304" pitchFamily="18" charset="0"/>
                <a:cs typeface="Courier New" panose="02070309020205020404" pitchFamily="49" charset="0"/>
              </a:rPr>
              <a:t>J</a:t>
            </a:r>
            <a:r>
              <a:rPr kumimoji="0" lang="it-IT" altLang="it-IT" sz="1400" b="0" i="0" u="none" strike="noStrike" cap="none" normalizeH="0" baseline="0" dirty="0">
                <a:ln>
                  <a:noFill/>
                </a:ln>
                <a:solidFill>
                  <a:srgbClr val="37474F"/>
                </a:solidFill>
                <a:effectLst/>
                <a:latin typeface="Arial Unicode MS"/>
                <a:ea typeface="Times New Roman" panose="02020603050405020304" pitchFamily="18" charset="0"/>
                <a:cs typeface="Courier New" panose="02070309020205020404" pitchFamily="49" charset="0"/>
              </a:rPr>
              <a:t> -&gt; {</a:t>
            </a:r>
            <a:br>
              <a:rPr kumimoji="0" lang="it-IT" altLang="it-IT" sz="1400" b="0" i="0" u="none" strike="noStrike" cap="none" normalizeH="0" baseline="0" dirty="0">
                <a:ln>
                  <a:noFill/>
                </a:ln>
                <a:solidFill>
                  <a:srgbClr val="37474F"/>
                </a:solidFill>
                <a:effectLst/>
                <a:latin typeface="Arial Unicode MS"/>
                <a:ea typeface="Times New Roman" panose="02020603050405020304" pitchFamily="18" charset="0"/>
                <a:cs typeface="Courier New" panose="02070309020205020404" pitchFamily="49" charset="0"/>
              </a:rPr>
            </a:br>
            <a:r>
              <a:rPr kumimoji="0" lang="it-IT" altLang="it-IT" sz="1400" b="0" i="0" u="none" strike="noStrike" cap="none" normalizeH="0" baseline="0" dirty="0">
                <a:ln>
                  <a:noFill/>
                </a:ln>
                <a:solidFill>
                  <a:srgbClr val="37474F"/>
                </a:solidFill>
                <a:effectLst/>
                <a:latin typeface="Arial Unicode MS"/>
                <a:ea typeface="Times New Roman" panose="02020603050405020304" pitchFamily="18" charset="0"/>
                <a:cs typeface="Courier New" panose="02070309020205020404" pitchFamily="49" charset="0"/>
              </a:rPr>
              <a:t>            </a:t>
            </a:r>
            <a:r>
              <a:rPr kumimoji="0" lang="it-IT" altLang="it-IT" sz="1400" b="0" i="0" u="none" strike="noStrike" cap="none" normalizeH="0" baseline="0" dirty="0" err="1">
                <a:ln>
                  <a:noFill/>
                </a:ln>
                <a:solidFill>
                  <a:srgbClr val="3B78E7"/>
                </a:solidFill>
                <a:effectLst/>
                <a:latin typeface="Arial Unicode MS"/>
                <a:ea typeface="Times New Roman" panose="02020603050405020304" pitchFamily="18" charset="0"/>
                <a:cs typeface="Courier New" panose="02070309020205020404" pitchFamily="49" charset="0"/>
              </a:rPr>
              <a:t>if</a:t>
            </a:r>
            <a:r>
              <a:rPr kumimoji="0" lang="it-IT" altLang="it-IT" sz="1400" b="0" i="0" u="none" strike="noStrike" cap="none" normalizeH="0" baseline="0" dirty="0">
                <a:ln>
                  <a:noFill/>
                </a:ln>
                <a:solidFill>
                  <a:srgbClr val="37474F"/>
                </a:solidFill>
                <a:effectLst/>
                <a:latin typeface="Arial Unicode MS"/>
                <a:ea typeface="Times New Roman" panose="02020603050405020304" pitchFamily="18" charset="0"/>
                <a:cs typeface="Courier New" panose="02070309020205020404" pitchFamily="49" charset="0"/>
              </a:rPr>
              <a:t> (</a:t>
            </a:r>
            <a:r>
              <a:rPr kumimoji="0" lang="it-IT" altLang="it-IT" sz="1400" b="0" i="0" u="none" strike="noStrike" cap="none" normalizeH="0" baseline="0" dirty="0" err="1">
                <a:ln>
                  <a:noFill/>
                </a:ln>
                <a:solidFill>
                  <a:srgbClr val="37474F"/>
                </a:solidFill>
                <a:effectLst/>
                <a:latin typeface="Arial Unicode MS"/>
                <a:ea typeface="Times New Roman" panose="02020603050405020304" pitchFamily="18" charset="0"/>
                <a:cs typeface="Courier New" panose="02070309020205020404" pitchFamily="49" charset="0"/>
              </a:rPr>
              <a:t>event.isShiftPressed</a:t>
            </a:r>
            <a:r>
              <a:rPr kumimoji="0" lang="it-IT" altLang="it-IT" sz="1400" b="0" i="0" u="none" strike="noStrike" cap="none" normalizeH="0" baseline="0" dirty="0">
                <a:ln>
                  <a:noFill/>
                </a:ln>
                <a:solidFill>
                  <a:srgbClr val="37474F"/>
                </a:solidFill>
                <a:effectLst/>
                <a:latin typeface="Arial Unicode MS"/>
                <a:ea typeface="Times New Roman" panose="02020603050405020304" pitchFamily="18" charset="0"/>
                <a:cs typeface="Courier New" panose="02070309020205020404" pitchFamily="49" charset="0"/>
              </a:rPr>
              <a:t>) {</a:t>
            </a:r>
            <a:br>
              <a:rPr kumimoji="0" lang="it-IT" altLang="it-IT" sz="1400" b="0" i="0" u="none" strike="noStrike" cap="none" normalizeH="0" baseline="0" dirty="0">
                <a:ln>
                  <a:noFill/>
                </a:ln>
                <a:solidFill>
                  <a:srgbClr val="37474F"/>
                </a:solidFill>
                <a:effectLst/>
                <a:latin typeface="Arial Unicode MS"/>
                <a:ea typeface="Times New Roman" panose="02020603050405020304" pitchFamily="18" charset="0"/>
                <a:cs typeface="Courier New" panose="02070309020205020404" pitchFamily="49" charset="0"/>
              </a:rPr>
            </a:br>
            <a:r>
              <a:rPr kumimoji="0" lang="it-IT" altLang="it-IT" sz="1400" b="0" i="0" u="none" strike="noStrike" cap="none" normalizeH="0" baseline="0" dirty="0">
                <a:ln>
                  <a:noFill/>
                </a:ln>
                <a:solidFill>
                  <a:srgbClr val="37474F"/>
                </a:solidFill>
                <a:effectLst/>
                <a:latin typeface="Arial Unicode MS"/>
                <a:ea typeface="Times New Roman" panose="02020603050405020304" pitchFamily="18" charset="0"/>
                <a:cs typeface="Courier New" panose="02070309020205020404" pitchFamily="49" charset="0"/>
              </a:rPr>
              <a:t>                </a:t>
            </a:r>
            <a:r>
              <a:rPr kumimoji="0" lang="it-IT" altLang="it-IT" sz="1400" b="0" i="0" u="none" strike="noStrike" cap="none" normalizeH="0" baseline="0" dirty="0" err="1">
                <a:ln>
                  <a:noFill/>
                </a:ln>
                <a:solidFill>
                  <a:srgbClr val="37474F"/>
                </a:solidFill>
                <a:effectLst/>
                <a:latin typeface="Arial Unicode MS"/>
                <a:ea typeface="Times New Roman" panose="02020603050405020304" pitchFamily="18" charset="0"/>
                <a:cs typeface="Courier New" panose="02070309020205020404" pitchFamily="49" charset="0"/>
              </a:rPr>
              <a:t>fireLaser</a:t>
            </a:r>
            <a:r>
              <a:rPr kumimoji="0" lang="it-IT" altLang="it-IT" sz="1400" b="0" i="0" u="none" strike="noStrike" cap="none" normalizeH="0" baseline="0" dirty="0">
                <a:ln>
                  <a:noFill/>
                </a:ln>
                <a:solidFill>
                  <a:srgbClr val="37474F"/>
                </a:solidFill>
                <a:effectLst/>
                <a:latin typeface="Arial Unicode MS"/>
                <a:ea typeface="Times New Roman" panose="02020603050405020304" pitchFamily="18" charset="0"/>
                <a:cs typeface="Courier New" panose="02070309020205020404" pitchFamily="49" charset="0"/>
              </a:rPr>
              <a:t>()</a:t>
            </a:r>
            <a:br>
              <a:rPr kumimoji="0" lang="it-IT" altLang="it-IT" sz="1400" b="0" i="0" u="none" strike="noStrike" cap="none" normalizeH="0" baseline="0" dirty="0">
                <a:ln>
                  <a:noFill/>
                </a:ln>
                <a:solidFill>
                  <a:srgbClr val="37474F"/>
                </a:solidFill>
                <a:effectLst/>
                <a:latin typeface="Arial Unicode MS"/>
                <a:ea typeface="Times New Roman" panose="02020603050405020304" pitchFamily="18" charset="0"/>
                <a:cs typeface="Courier New" panose="02070309020205020404" pitchFamily="49" charset="0"/>
              </a:rPr>
            </a:br>
            <a:r>
              <a:rPr kumimoji="0" lang="it-IT" altLang="it-IT" sz="1400" b="0" i="0" u="none" strike="noStrike" cap="none" normalizeH="0" baseline="0" dirty="0">
                <a:ln>
                  <a:noFill/>
                </a:ln>
                <a:solidFill>
                  <a:srgbClr val="37474F"/>
                </a:solidFill>
                <a:effectLst/>
                <a:latin typeface="Arial Unicode MS"/>
                <a:ea typeface="Times New Roman" panose="02020603050405020304" pitchFamily="18" charset="0"/>
                <a:cs typeface="Courier New" panose="02070309020205020404" pitchFamily="49" charset="0"/>
              </a:rPr>
              <a:t>            } </a:t>
            </a:r>
            <a:r>
              <a:rPr kumimoji="0" lang="it-IT" altLang="it-IT" sz="1400" b="0" i="0" u="none" strike="noStrike" cap="none" normalizeH="0" baseline="0" dirty="0">
                <a:ln>
                  <a:noFill/>
                </a:ln>
                <a:solidFill>
                  <a:srgbClr val="3B78E7"/>
                </a:solidFill>
                <a:effectLst/>
                <a:latin typeface="Arial Unicode MS"/>
                <a:ea typeface="Times New Roman" panose="02020603050405020304" pitchFamily="18" charset="0"/>
                <a:cs typeface="Courier New" panose="02070309020205020404" pitchFamily="49" charset="0"/>
              </a:rPr>
              <a:t>else</a:t>
            </a:r>
            <a:r>
              <a:rPr kumimoji="0" lang="it-IT" altLang="it-IT" sz="1400" b="0" i="0" u="none" strike="noStrike" cap="none" normalizeH="0" baseline="0" dirty="0">
                <a:ln>
                  <a:noFill/>
                </a:ln>
                <a:solidFill>
                  <a:srgbClr val="37474F"/>
                </a:solidFill>
                <a:effectLst/>
                <a:latin typeface="Arial Unicode MS"/>
                <a:ea typeface="Times New Roman" panose="02020603050405020304" pitchFamily="18" charset="0"/>
                <a:cs typeface="Courier New" panose="02070309020205020404" pitchFamily="49" charset="0"/>
              </a:rPr>
              <a:t> {</a:t>
            </a:r>
            <a:br>
              <a:rPr kumimoji="0" lang="it-IT" altLang="it-IT" sz="1400" b="0" i="0" u="none" strike="noStrike" cap="none" normalizeH="0" baseline="0" dirty="0">
                <a:ln>
                  <a:noFill/>
                </a:ln>
                <a:solidFill>
                  <a:srgbClr val="37474F"/>
                </a:solidFill>
                <a:effectLst/>
                <a:latin typeface="Arial Unicode MS"/>
                <a:ea typeface="Times New Roman" panose="02020603050405020304" pitchFamily="18" charset="0"/>
                <a:cs typeface="Courier New" panose="02070309020205020404" pitchFamily="49" charset="0"/>
              </a:rPr>
            </a:br>
            <a:r>
              <a:rPr kumimoji="0" lang="it-IT" altLang="it-IT" sz="1400" b="0" i="0" u="none" strike="noStrike" cap="none" normalizeH="0" baseline="0" dirty="0">
                <a:ln>
                  <a:noFill/>
                </a:ln>
                <a:solidFill>
                  <a:srgbClr val="37474F"/>
                </a:solidFill>
                <a:effectLst/>
                <a:latin typeface="Arial Unicode MS"/>
                <a:ea typeface="Times New Roman" panose="02020603050405020304" pitchFamily="18" charset="0"/>
                <a:cs typeface="Courier New" panose="02070309020205020404" pitchFamily="49" charset="0"/>
              </a:rPr>
              <a:t>                </a:t>
            </a:r>
            <a:r>
              <a:rPr kumimoji="0" lang="it-IT" altLang="it-IT" sz="1400" b="0" i="0" u="none" strike="noStrike" cap="none" normalizeH="0" baseline="0" dirty="0" err="1">
                <a:ln>
                  <a:noFill/>
                </a:ln>
                <a:solidFill>
                  <a:srgbClr val="37474F"/>
                </a:solidFill>
                <a:effectLst/>
                <a:latin typeface="Arial Unicode MS"/>
                <a:ea typeface="Times New Roman" panose="02020603050405020304" pitchFamily="18" charset="0"/>
                <a:cs typeface="Courier New" panose="02070309020205020404" pitchFamily="49" charset="0"/>
              </a:rPr>
              <a:t>fireMachineGun</a:t>
            </a:r>
            <a:r>
              <a:rPr kumimoji="0" lang="it-IT" altLang="it-IT" sz="1400" b="0" i="0" u="none" strike="noStrike" cap="none" normalizeH="0" baseline="0" dirty="0">
                <a:ln>
                  <a:noFill/>
                </a:ln>
                <a:solidFill>
                  <a:srgbClr val="37474F"/>
                </a:solidFill>
                <a:effectLst/>
                <a:latin typeface="Arial Unicode MS"/>
                <a:ea typeface="Times New Roman" panose="02020603050405020304" pitchFamily="18" charset="0"/>
                <a:cs typeface="Courier New" panose="02070309020205020404" pitchFamily="49" charset="0"/>
              </a:rPr>
              <a:t>()</a:t>
            </a:r>
            <a:br>
              <a:rPr kumimoji="0" lang="it-IT" altLang="it-IT" sz="1400" b="0" i="0" u="none" strike="noStrike" cap="none" normalizeH="0" baseline="0" dirty="0">
                <a:ln>
                  <a:noFill/>
                </a:ln>
                <a:solidFill>
                  <a:srgbClr val="37474F"/>
                </a:solidFill>
                <a:effectLst/>
                <a:latin typeface="Arial Unicode MS"/>
                <a:ea typeface="Times New Roman" panose="02020603050405020304" pitchFamily="18" charset="0"/>
                <a:cs typeface="Courier New" panose="02070309020205020404" pitchFamily="49" charset="0"/>
              </a:rPr>
            </a:br>
            <a:r>
              <a:rPr kumimoji="0" lang="it-IT" altLang="it-IT" sz="1400" b="0" i="0" u="none" strike="noStrike" cap="none" normalizeH="0" baseline="0" dirty="0">
                <a:ln>
                  <a:noFill/>
                </a:ln>
                <a:solidFill>
                  <a:srgbClr val="37474F"/>
                </a:solidFill>
                <a:effectLst/>
                <a:latin typeface="Arial Unicode MS"/>
                <a:ea typeface="Times New Roman" panose="02020603050405020304" pitchFamily="18" charset="0"/>
                <a:cs typeface="Courier New" panose="02070309020205020404" pitchFamily="49" charset="0"/>
              </a:rPr>
              <a:t>            }</a:t>
            </a:r>
            <a:br>
              <a:rPr kumimoji="0" lang="it-IT" altLang="it-IT" sz="1400" b="0" i="0" u="none" strike="noStrike" cap="none" normalizeH="0" baseline="0" dirty="0">
                <a:ln>
                  <a:noFill/>
                </a:ln>
                <a:solidFill>
                  <a:srgbClr val="37474F"/>
                </a:solidFill>
                <a:effectLst/>
                <a:latin typeface="Arial Unicode MS"/>
                <a:ea typeface="Times New Roman" panose="02020603050405020304" pitchFamily="18" charset="0"/>
                <a:cs typeface="Courier New" panose="02070309020205020404" pitchFamily="49" charset="0"/>
              </a:rPr>
            </a:br>
            <a:r>
              <a:rPr kumimoji="0" lang="it-IT" altLang="it-IT" sz="1400" b="0" i="0" u="none" strike="noStrike" cap="none" normalizeH="0" baseline="0" dirty="0">
                <a:ln>
                  <a:noFill/>
                </a:ln>
                <a:solidFill>
                  <a:srgbClr val="37474F"/>
                </a:solidFill>
                <a:effectLst/>
                <a:latin typeface="Arial Unicode MS"/>
                <a:ea typeface="Times New Roman" panose="02020603050405020304" pitchFamily="18" charset="0"/>
                <a:cs typeface="Courier New" panose="02070309020205020404" pitchFamily="49" charset="0"/>
              </a:rPr>
              <a:t>            </a:t>
            </a:r>
            <a:r>
              <a:rPr kumimoji="0" lang="it-IT" altLang="it-IT" sz="1400" b="0" i="0" u="none" strike="noStrike" cap="none" normalizeH="0" baseline="0" dirty="0" err="1">
                <a:ln>
                  <a:noFill/>
                </a:ln>
                <a:solidFill>
                  <a:srgbClr val="C53929"/>
                </a:solidFill>
                <a:effectLst/>
                <a:latin typeface="Arial Unicode MS"/>
                <a:ea typeface="Times New Roman" panose="02020603050405020304" pitchFamily="18" charset="0"/>
                <a:cs typeface="Courier New" panose="02070309020205020404" pitchFamily="49" charset="0"/>
              </a:rPr>
              <a:t>true</a:t>
            </a:r>
            <a:br>
              <a:rPr kumimoji="0" lang="it-IT" altLang="it-IT" sz="1400" b="0" i="0" u="none" strike="noStrike" cap="none" normalizeH="0" baseline="0" dirty="0">
                <a:ln>
                  <a:noFill/>
                </a:ln>
                <a:solidFill>
                  <a:srgbClr val="37474F"/>
                </a:solidFill>
                <a:effectLst/>
                <a:latin typeface="Arial Unicode MS"/>
                <a:ea typeface="Times New Roman" panose="02020603050405020304" pitchFamily="18" charset="0"/>
                <a:cs typeface="Courier New" panose="02070309020205020404" pitchFamily="49" charset="0"/>
              </a:rPr>
            </a:br>
            <a:r>
              <a:rPr kumimoji="0" lang="it-IT" altLang="it-IT" sz="1400" b="0" i="0" u="none" strike="noStrike" cap="none" normalizeH="0" baseline="0" dirty="0">
                <a:ln>
                  <a:noFill/>
                </a:ln>
                <a:solidFill>
                  <a:srgbClr val="37474F"/>
                </a:solidFill>
                <a:effectLst/>
                <a:latin typeface="Arial Unicode MS"/>
                <a:ea typeface="Times New Roman" panose="02020603050405020304" pitchFamily="18" charset="0"/>
                <a:cs typeface="Courier New" panose="02070309020205020404" pitchFamily="49" charset="0"/>
              </a:rPr>
              <a:t>        }</a:t>
            </a:r>
            <a:br>
              <a:rPr kumimoji="0" lang="it-IT" altLang="it-IT" sz="1400" b="0" i="0" u="none" strike="noStrike" cap="none" normalizeH="0" baseline="0" dirty="0">
                <a:ln>
                  <a:noFill/>
                </a:ln>
                <a:solidFill>
                  <a:srgbClr val="37474F"/>
                </a:solidFill>
                <a:effectLst/>
                <a:latin typeface="Arial Unicode MS"/>
                <a:ea typeface="Times New Roman" panose="02020603050405020304" pitchFamily="18" charset="0"/>
                <a:cs typeface="Courier New" panose="02070309020205020404" pitchFamily="49" charset="0"/>
              </a:rPr>
            </a:br>
            <a:r>
              <a:rPr kumimoji="0" lang="it-IT" altLang="it-IT" sz="1400" b="0" i="0" u="none" strike="noStrike" cap="none" normalizeH="0" baseline="0" dirty="0">
                <a:ln>
                  <a:noFill/>
                </a:ln>
                <a:solidFill>
                  <a:srgbClr val="37474F"/>
                </a:solidFill>
                <a:effectLst/>
                <a:latin typeface="Arial Unicode MS"/>
                <a:ea typeface="Times New Roman" panose="02020603050405020304" pitchFamily="18" charset="0"/>
                <a:cs typeface="Courier New" panose="02070309020205020404" pitchFamily="49" charset="0"/>
              </a:rPr>
              <a:t>        </a:t>
            </a:r>
            <a:r>
              <a:rPr kumimoji="0" lang="it-IT" altLang="it-IT" sz="1400" b="0" i="0" u="none" strike="noStrike" cap="none" normalizeH="0" baseline="0" dirty="0" err="1">
                <a:ln>
                  <a:noFill/>
                </a:ln>
                <a:solidFill>
                  <a:srgbClr val="9C27B0"/>
                </a:solidFill>
                <a:effectLst/>
                <a:latin typeface="Arial Unicode MS"/>
                <a:ea typeface="Times New Roman" panose="02020603050405020304" pitchFamily="18" charset="0"/>
                <a:cs typeface="Courier New" panose="02070309020205020404" pitchFamily="49" charset="0"/>
              </a:rPr>
              <a:t>KeyEvent</a:t>
            </a:r>
            <a:r>
              <a:rPr kumimoji="0" lang="it-IT" altLang="it-IT" sz="1400" b="0" i="0" u="none" strike="noStrike" cap="none" normalizeH="0" baseline="0" dirty="0" err="1">
                <a:ln>
                  <a:noFill/>
                </a:ln>
                <a:solidFill>
                  <a:srgbClr val="37474F"/>
                </a:solidFill>
                <a:effectLst/>
                <a:latin typeface="Arial Unicode MS"/>
                <a:ea typeface="Times New Roman" panose="02020603050405020304" pitchFamily="18" charset="0"/>
                <a:cs typeface="Courier New" panose="02070309020205020404" pitchFamily="49" charset="0"/>
              </a:rPr>
              <a:t>.KEYCODE</a:t>
            </a:r>
            <a:r>
              <a:rPr kumimoji="0" lang="it-IT" altLang="it-IT" sz="1400" b="0" i="0" u="none" strike="noStrike" cap="none" normalizeH="0" baseline="0" dirty="0" err="1">
                <a:ln>
                  <a:noFill/>
                </a:ln>
                <a:solidFill>
                  <a:srgbClr val="C53929"/>
                </a:solidFill>
                <a:effectLst/>
                <a:latin typeface="Arial Unicode MS"/>
                <a:ea typeface="Times New Roman" panose="02020603050405020304" pitchFamily="18" charset="0"/>
                <a:cs typeface="Courier New" panose="02070309020205020404" pitchFamily="49" charset="0"/>
              </a:rPr>
              <a:t>_</a:t>
            </a:r>
            <a:r>
              <a:rPr kumimoji="0" lang="it-IT" altLang="it-IT" sz="1400" b="0" i="0" u="none" strike="noStrike" cap="none" normalizeH="0" baseline="0" dirty="0" err="1">
                <a:ln>
                  <a:noFill/>
                </a:ln>
                <a:solidFill>
                  <a:srgbClr val="37474F"/>
                </a:solidFill>
                <a:effectLst/>
                <a:latin typeface="Arial Unicode MS"/>
                <a:ea typeface="Times New Roman" panose="02020603050405020304" pitchFamily="18" charset="0"/>
                <a:cs typeface="Courier New" panose="02070309020205020404" pitchFamily="49" charset="0"/>
              </a:rPr>
              <a:t>K</a:t>
            </a:r>
            <a:r>
              <a:rPr kumimoji="0" lang="it-IT" altLang="it-IT" sz="1400" b="0" i="0" u="none" strike="noStrike" cap="none" normalizeH="0" baseline="0" dirty="0">
                <a:ln>
                  <a:noFill/>
                </a:ln>
                <a:solidFill>
                  <a:srgbClr val="37474F"/>
                </a:solidFill>
                <a:effectLst/>
                <a:latin typeface="Arial Unicode MS"/>
                <a:ea typeface="Times New Roman" panose="02020603050405020304" pitchFamily="18" charset="0"/>
                <a:cs typeface="Courier New" panose="02070309020205020404" pitchFamily="49" charset="0"/>
              </a:rPr>
              <a:t> -&gt; {</a:t>
            </a:r>
            <a:br>
              <a:rPr kumimoji="0" lang="it-IT" altLang="it-IT" sz="1400" b="0" i="0" u="none" strike="noStrike" cap="none" normalizeH="0" baseline="0" dirty="0">
                <a:ln>
                  <a:noFill/>
                </a:ln>
                <a:solidFill>
                  <a:srgbClr val="37474F"/>
                </a:solidFill>
                <a:effectLst/>
                <a:latin typeface="Arial Unicode MS"/>
                <a:ea typeface="Times New Roman" panose="02020603050405020304" pitchFamily="18" charset="0"/>
                <a:cs typeface="Courier New" panose="02070309020205020404" pitchFamily="49" charset="0"/>
              </a:rPr>
            </a:br>
            <a:r>
              <a:rPr kumimoji="0" lang="it-IT" altLang="it-IT" sz="1400" b="0" i="0" u="none" strike="noStrike" cap="none" normalizeH="0" baseline="0" dirty="0">
                <a:ln>
                  <a:noFill/>
                </a:ln>
                <a:solidFill>
                  <a:srgbClr val="37474F"/>
                </a:solidFill>
                <a:effectLst/>
                <a:latin typeface="Arial Unicode MS"/>
                <a:ea typeface="Times New Roman" panose="02020603050405020304" pitchFamily="18" charset="0"/>
                <a:cs typeface="Courier New" panose="02070309020205020404" pitchFamily="49" charset="0"/>
              </a:rPr>
              <a:t>            </a:t>
            </a:r>
            <a:r>
              <a:rPr kumimoji="0" lang="it-IT" altLang="it-IT" sz="1400" b="0" i="0" u="none" strike="noStrike" cap="none" normalizeH="0" baseline="0" dirty="0" err="1">
                <a:ln>
                  <a:noFill/>
                </a:ln>
                <a:solidFill>
                  <a:srgbClr val="3B78E7"/>
                </a:solidFill>
                <a:effectLst/>
                <a:latin typeface="Arial Unicode MS"/>
                <a:ea typeface="Times New Roman" panose="02020603050405020304" pitchFamily="18" charset="0"/>
                <a:cs typeface="Courier New" panose="02070309020205020404" pitchFamily="49" charset="0"/>
              </a:rPr>
              <a:t>if</a:t>
            </a:r>
            <a:r>
              <a:rPr kumimoji="0" lang="it-IT" altLang="it-IT" sz="1400" b="0" i="0" u="none" strike="noStrike" cap="none" normalizeH="0" baseline="0" dirty="0">
                <a:ln>
                  <a:noFill/>
                </a:ln>
                <a:solidFill>
                  <a:srgbClr val="37474F"/>
                </a:solidFill>
                <a:effectLst/>
                <a:latin typeface="Arial Unicode MS"/>
                <a:ea typeface="Times New Roman" panose="02020603050405020304" pitchFamily="18" charset="0"/>
                <a:cs typeface="Courier New" panose="02070309020205020404" pitchFamily="49" charset="0"/>
              </a:rPr>
              <a:t> (</a:t>
            </a:r>
            <a:r>
              <a:rPr kumimoji="0" lang="it-IT" altLang="it-IT" sz="1400" b="0" i="0" u="none" strike="noStrike" cap="none" normalizeH="0" baseline="0" dirty="0" err="1">
                <a:ln>
                  <a:noFill/>
                </a:ln>
                <a:solidFill>
                  <a:srgbClr val="37474F"/>
                </a:solidFill>
                <a:effectLst/>
                <a:latin typeface="Arial Unicode MS"/>
                <a:ea typeface="Times New Roman" panose="02020603050405020304" pitchFamily="18" charset="0"/>
                <a:cs typeface="Courier New" panose="02070309020205020404" pitchFamily="49" charset="0"/>
              </a:rPr>
              <a:t>event.isShiftPressed</a:t>
            </a:r>
            <a:r>
              <a:rPr kumimoji="0" lang="it-IT" altLang="it-IT" sz="1400" b="0" i="0" u="none" strike="noStrike" cap="none" normalizeH="0" baseline="0" dirty="0">
                <a:ln>
                  <a:noFill/>
                </a:ln>
                <a:solidFill>
                  <a:srgbClr val="37474F"/>
                </a:solidFill>
                <a:effectLst/>
                <a:latin typeface="Arial Unicode MS"/>
                <a:ea typeface="Times New Roman" panose="02020603050405020304" pitchFamily="18" charset="0"/>
                <a:cs typeface="Courier New" panose="02070309020205020404" pitchFamily="49" charset="0"/>
              </a:rPr>
              <a:t>) {</a:t>
            </a:r>
            <a:br>
              <a:rPr kumimoji="0" lang="it-IT" altLang="it-IT" sz="1400" b="0" i="0" u="none" strike="noStrike" cap="none" normalizeH="0" baseline="0" dirty="0">
                <a:ln>
                  <a:noFill/>
                </a:ln>
                <a:solidFill>
                  <a:srgbClr val="37474F"/>
                </a:solidFill>
                <a:effectLst/>
                <a:latin typeface="Arial Unicode MS"/>
                <a:ea typeface="Times New Roman" panose="02020603050405020304" pitchFamily="18" charset="0"/>
                <a:cs typeface="Courier New" panose="02070309020205020404" pitchFamily="49" charset="0"/>
              </a:rPr>
            </a:br>
            <a:r>
              <a:rPr kumimoji="0" lang="it-IT" altLang="it-IT" sz="1400" b="0" i="0" u="none" strike="noStrike" cap="none" normalizeH="0" baseline="0" dirty="0">
                <a:ln>
                  <a:noFill/>
                </a:ln>
                <a:solidFill>
                  <a:srgbClr val="37474F"/>
                </a:solidFill>
                <a:effectLst/>
                <a:latin typeface="Arial Unicode MS"/>
                <a:ea typeface="Times New Roman" panose="02020603050405020304" pitchFamily="18" charset="0"/>
                <a:cs typeface="Courier New" panose="02070309020205020404" pitchFamily="49" charset="0"/>
              </a:rPr>
              <a:t>                </a:t>
            </a:r>
            <a:r>
              <a:rPr kumimoji="0" lang="it-IT" altLang="it-IT" sz="1400" b="0" i="0" u="none" strike="noStrike" cap="none" normalizeH="0" baseline="0" dirty="0" err="1">
                <a:ln>
                  <a:noFill/>
                </a:ln>
                <a:solidFill>
                  <a:srgbClr val="37474F"/>
                </a:solidFill>
                <a:effectLst/>
                <a:latin typeface="Arial Unicode MS"/>
                <a:ea typeface="Times New Roman" panose="02020603050405020304" pitchFamily="18" charset="0"/>
                <a:cs typeface="Courier New" panose="02070309020205020404" pitchFamily="49" charset="0"/>
              </a:rPr>
              <a:t>fireSeekingMissle</a:t>
            </a:r>
            <a:r>
              <a:rPr kumimoji="0" lang="it-IT" altLang="it-IT" sz="1400" b="0" i="0" u="none" strike="noStrike" cap="none" normalizeH="0" baseline="0" dirty="0">
                <a:ln>
                  <a:noFill/>
                </a:ln>
                <a:solidFill>
                  <a:srgbClr val="37474F"/>
                </a:solidFill>
                <a:effectLst/>
                <a:latin typeface="Arial Unicode MS"/>
                <a:ea typeface="Times New Roman" panose="02020603050405020304" pitchFamily="18" charset="0"/>
                <a:cs typeface="Courier New" panose="02070309020205020404" pitchFamily="49" charset="0"/>
              </a:rPr>
              <a:t>()</a:t>
            </a:r>
            <a:br>
              <a:rPr kumimoji="0" lang="it-IT" altLang="it-IT" sz="1400" b="0" i="0" u="none" strike="noStrike" cap="none" normalizeH="0" baseline="0" dirty="0">
                <a:ln>
                  <a:noFill/>
                </a:ln>
                <a:solidFill>
                  <a:srgbClr val="37474F"/>
                </a:solidFill>
                <a:effectLst/>
                <a:latin typeface="Arial Unicode MS"/>
                <a:ea typeface="Times New Roman" panose="02020603050405020304" pitchFamily="18" charset="0"/>
                <a:cs typeface="Courier New" panose="02070309020205020404" pitchFamily="49" charset="0"/>
              </a:rPr>
            </a:br>
            <a:r>
              <a:rPr kumimoji="0" lang="it-IT" altLang="it-IT" sz="1400" b="0" i="0" u="none" strike="noStrike" cap="none" normalizeH="0" baseline="0" dirty="0">
                <a:ln>
                  <a:noFill/>
                </a:ln>
                <a:solidFill>
                  <a:srgbClr val="37474F"/>
                </a:solidFill>
                <a:effectLst/>
                <a:latin typeface="Arial Unicode MS"/>
                <a:ea typeface="Times New Roman" panose="02020603050405020304" pitchFamily="18" charset="0"/>
                <a:cs typeface="Courier New" panose="02070309020205020404" pitchFamily="49" charset="0"/>
              </a:rPr>
              <a:t>            } </a:t>
            </a:r>
            <a:r>
              <a:rPr kumimoji="0" lang="it-IT" altLang="it-IT" sz="1400" b="0" i="0" u="none" strike="noStrike" cap="none" normalizeH="0" baseline="0" dirty="0">
                <a:ln>
                  <a:noFill/>
                </a:ln>
                <a:solidFill>
                  <a:srgbClr val="3B78E7"/>
                </a:solidFill>
                <a:effectLst/>
                <a:latin typeface="Arial Unicode MS"/>
                <a:ea typeface="Times New Roman" panose="02020603050405020304" pitchFamily="18" charset="0"/>
                <a:cs typeface="Courier New" panose="02070309020205020404" pitchFamily="49" charset="0"/>
              </a:rPr>
              <a:t>else</a:t>
            </a:r>
            <a:r>
              <a:rPr kumimoji="0" lang="it-IT" altLang="it-IT" sz="1400" b="0" i="0" u="none" strike="noStrike" cap="none" normalizeH="0" baseline="0" dirty="0">
                <a:ln>
                  <a:noFill/>
                </a:ln>
                <a:solidFill>
                  <a:srgbClr val="37474F"/>
                </a:solidFill>
                <a:effectLst/>
                <a:latin typeface="Arial Unicode MS"/>
                <a:ea typeface="Times New Roman" panose="02020603050405020304" pitchFamily="18" charset="0"/>
                <a:cs typeface="Courier New" panose="02070309020205020404" pitchFamily="49" charset="0"/>
              </a:rPr>
              <a:t> {</a:t>
            </a:r>
            <a:br>
              <a:rPr kumimoji="0" lang="it-IT" altLang="it-IT" sz="1400" b="0" i="0" u="none" strike="noStrike" cap="none" normalizeH="0" baseline="0" dirty="0">
                <a:ln>
                  <a:noFill/>
                </a:ln>
                <a:solidFill>
                  <a:srgbClr val="37474F"/>
                </a:solidFill>
                <a:effectLst/>
                <a:latin typeface="Arial Unicode MS"/>
                <a:ea typeface="Times New Roman" panose="02020603050405020304" pitchFamily="18" charset="0"/>
                <a:cs typeface="Courier New" panose="02070309020205020404" pitchFamily="49" charset="0"/>
              </a:rPr>
            </a:br>
            <a:r>
              <a:rPr kumimoji="0" lang="it-IT" altLang="it-IT" sz="1400" b="0" i="0" u="none" strike="noStrike" cap="none" normalizeH="0" baseline="0" dirty="0">
                <a:ln>
                  <a:noFill/>
                </a:ln>
                <a:solidFill>
                  <a:srgbClr val="37474F"/>
                </a:solidFill>
                <a:effectLst/>
                <a:latin typeface="Arial Unicode MS"/>
                <a:ea typeface="Times New Roman" panose="02020603050405020304" pitchFamily="18" charset="0"/>
                <a:cs typeface="Courier New" panose="02070309020205020404" pitchFamily="49" charset="0"/>
              </a:rPr>
              <a:t>                </a:t>
            </a:r>
            <a:r>
              <a:rPr kumimoji="0" lang="it-IT" altLang="it-IT" sz="1400" b="0" i="0" u="none" strike="noStrike" cap="none" normalizeH="0" baseline="0" dirty="0" err="1">
                <a:ln>
                  <a:noFill/>
                </a:ln>
                <a:solidFill>
                  <a:srgbClr val="37474F"/>
                </a:solidFill>
                <a:effectLst/>
                <a:latin typeface="Arial Unicode MS"/>
                <a:ea typeface="Times New Roman" panose="02020603050405020304" pitchFamily="18" charset="0"/>
                <a:cs typeface="Courier New" panose="02070309020205020404" pitchFamily="49" charset="0"/>
              </a:rPr>
              <a:t>fireMissile</a:t>
            </a:r>
            <a:r>
              <a:rPr kumimoji="0" lang="it-IT" altLang="it-IT" sz="1400" b="0" i="0" u="none" strike="noStrike" cap="none" normalizeH="0" baseline="0" dirty="0">
                <a:ln>
                  <a:noFill/>
                </a:ln>
                <a:solidFill>
                  <a:srgbClr val="37474F"/>
                </a:solidFill>
                <a:effectLst/>
                <a:latin typeface="Arial Unicode MS"/>
                <a:ea typeface="Times New Roman" panose="02020603050405020304" pitchFamily="18" charset="0"/>
                <a:cs typeface="Courier New" panose="02070309020205020404" pitchFamily="49" charset="0"/>
              </a:rPr>
              <a:t>()</a:t>
            </a:r>
            <a:br>
              <a:rPr kumimoji="0" lang="it-IT" altLang="it-IT" sz="1400" b="0" i="0" u="none" strike="noStrike" cap="none" normalizeH="0" baseline="0" dirty="0">
                <a:ln>
                  <a:noFill/>
                </a:ln>
                <a:solidFill>
                  <a:srgbClr val="37474F"/>
                </a:solidFill>
                <a:effectLst/>
                <a:latin typeface="Arial Unicode MS"/>
                <a:ea typeface="Times New Roman" panose="02020603050405020304" pitchFamily="18" charset="0"/>
                <a:cs typeface="Courier New" panose="02070309020205020404" pitchFamily="49" charset="0"/>
              </a:rPr>
            </a:br>
            <a:r>
              <a:rPr kumimoji="0" lang="it-IT" altLang="it-IT" sz="1400" b="0" i="0" u="none" strike="noStrike" cap="none" normalizeH="0" baseline="0" dirty="0">
                <a:ln>
                  <a:noFill/>
                </a:ln>
                <a:solidFill>
                  <a:srgbClr val="37474F"/>
                </a:solidFill>
                <a:effectLst/>
                <a:latin typeface="Arial Unicode MS"/>
                <a:ea typeface="Times New Roman" panose="02020603050405020304" pitchFamily="18" charset="0"/>
                <a:cs typeface="Courier New" panose="02070309020205020404" pitchFamily="49" charset="0"/>
              </a:rPr>
              <a:t>            }</a:t>
            </a:r>
            <a:br>
              <a:rPr kumimoji="0" lang="it-IT" altLang="it-IT" sz="1400" b="0" i="0" u="none" strike="noStrike" cap="none" normalizeH="0" baseline="0" dirty="0">
                <a:ln>
                  <a:noFill/>
                </a:ln>
                <a:solidFill>
                  <a:srgbClr val="37474F"/>
                </a:solidFill>
                <a:effectLst/>
                <a:latin typeface="Arial Unicode MS"/>
                <a:ea typeface="Times New Roman" panose="02020603050405020304" pitchFamily="18" charset="0"/>
                <a:cs typeface="Courier New" panose="02070309020205020404" pitchFamily="49" charset="0"/>
              </a:rPr>
            </a:br>
            <a:r>
              <a:rPr kumimoji="0" lang="it-IT" altLang="it-IT" sz="1400" b="0" i="0" u="none" strike="noStrike" cap="none" normalizeH="0" baseline="0" dirty="0">
                <a:ln>
                  <a:noFill/>
                </a:ln>
                <a:solidFill>
                  <a:srgbClr val="37474F"/>
                </a:solidFill>
                <a:effectLst/>
                <a:latin typeface="Arial Unicode MS"/>
                <a:ea typeface="Times New Roman" panose="02020603050405020304" pitchFamily="18" charset="0"/>
                <a:cs typeface="Courier New" panose="02070309020205020404" pitchFamily="49" charset="0"/>
              </a:rPr>
              <a:t>            </a:t>
            </a:r>
            <a:r>
              <a:rPr kumimoji="0" lang="it-IT" altLang="it-IT" sz="1400" b="0" i="0" u="none" strike="noStrike" cap="none" normalizeH="0" baseline="0" dirty="0" err="1">
                <a:ln>
                  <a:noFill/>
                </a:ln>
                <a:solidFill>
                  <a:srgbClr val="C53929"/>
                </a:solidFill>
                <a:effectLst/>
                <a:latin typeface="Arial Unicode MS"/>
                <a:ea typeface="Times New Roman" panose="02020603050405020304" pitchFamily="18" charset="0"/>
                <a:cs typeface="Courier New" panose="02070309020205020404" pitchFamily="49" charset="0"/>
              </a:rPr>
              <a:t>true</a:t>
            </a:r>
            <a:br>
              <a:rPr kumimoji="0" lang="it-IT" altLang="it-IT" sz="1400" b="0" i="0" u="none" strike="noStrike" cap="none" normalizeH="0" baseline="0" dirty="0">
                <a:ln>
                  <a:noFill/>
                </a:ln>
                <a:solidFill>
                  <a:srgbClr val="37474F"/>
                </a:solidFill>
                <a:effectLst/>
                <a:latin typeface="Arial Unicode MS"/>
                <a:ea typeface="Times New Roman" panose="02020603050405020304" pitchFamily="18" charset="0"/>
                <a:cs typeface="Courier New" panose="02070309020205020404" pitchFamily="49" charset="0"/>
              </a:rPr>
            </a:br>
            <a:r>
              <a:rPr kumimoji="0" lang="it-IT" altLang="it-IT" sz="1400" b="0" i="0" u="none" strike="noStrike" cap="none" normalizeH="0" baseline="0" dirty="0">
                <a:ln>
                  <a:noFill/>
                </a:ln>
                <a:solidFill>
                  <a:srgbClr val="37474F"/>
                </a:solidFill>
                <a:effectLst/>
                <a:latin typeface="Arial Unicode MS"/>
                <a:ea typeface="Times New Roman" panose="02020603050405020304" pitchFamily="18" charset="0"/>
                <a:cs typeface="Courier New" panose="02070309020205020404" pitchFamily="49" charset="0"/>
              </a:rPr>
              <a:t>        }</a:t>
            </a:r>
            <a:br>
              <a:rPr kumimoji="0" lang="it-IT" altLang="it-IT" sz="1400" b="0" i="0" u="none" strike="noStrike" cap="none" normalizeH="0" baseline="0" dirty="0">
                <a:ln>
                  <a:noFill/>
                </a:ln>
                <a:solidFill>
                  <a:srgbClr val="37474F"/>
                </a:solidFill>
                <a:effectLst/>
                <a:latin typeface="Arial Unicode MS"/>
                <a:ea typeface="Times New Roman" panose="02020603050405020304" pitchFamily="18" charset="0"/>
                <a:cs typeface="Courier New" panose="02070309020205020404" pitchFamily="49" charset="0"/>
              </a:rPr>
            </a:br>
            <a:r>
              <a:rPr kumimoji="0" lang="it-IT" altLang="it-IT" sz="1400" b="0" i="0" u="none" strike="noStrike" cap="none" normalizeH="0" baseline="0" dirty="0">
                <a:ln>
                  <a:noFill/>
                </a:ln>
                <a:solidFill>
                  <a:srgbClr val="37474F"/>
                </a:solidFill>
                <a:effectLst/>
                <a:latin typeface="Arial Unicode MS"/>
                <a:ea typeface="Times New Roman" panose="02020603050405020304" pitchFamily="18" charset="0"/>
                <a:cs typeface="Courier New" panose="02070309020205020404" pitchFamily="49" charset="0"/>
              </a:rPr>
              <a:t>        </a:t>
            </a:r>
            <a:r>
              <a:rPr kumimoji="0" lang="it-IT" altLang="it-IT" sz="1400" b="0" i="0" u="none" strike="noStrike" cap="none" normalizeH="0" baseline="0" dirty="0">
                <a:ln>
                  <a:noFill/>
                </a:ln>
                <a:solidFill>
                  <a:srgbClr val="3B78E7"/>
                </a:solidFill>
                <a:effectLst/>
                <a:latin typeface="Arial Unicode MS"/>
                <a:ea typeface="Times New Roman" panose="02020603050405020304" pitchFamily="18" charset="0"/>
                <a:cs typeface="Courier New" panose="02070309020205020404" pitchFamily="49" charset="0"/>
              </a:rPr>
              <a:t>else</a:t>
            </a:r>
            <a:r>
              <a:rPr kumimoji="0" lang="it-IT" altLang="it-IT" sz="1400" b="0" i="0" u="none" strike="noStrike" cap="none" normalizeH="0" baseline="0" dirty="0">
                <a:ln>
                  <a:noFill/>
                </a:ln>
                <a:solidFill>
                  <a:srgbClr val="37474F"/>
                </a:solidFill>
                <a:effectLst/>
                <a:latin typeface="Arial Unicode MS"/>
                <a:ea typeface="Times New Roman" panose="02020603050405020304" pitchFamily="18" charset="0"/>
                <a:cs typeface="Courier New" panose="02070309020205020404" pitchFamily="49" charset="0"/>
              </a:rPr>
              <a:t> -&gt; </a:t>
            </a:r>
            <a:r>
              <a:rPr kumimoji="0" lang="it-IT" altLang="it-IT" sz="1400" b="0" i="0" u="none" strike="noStrike" cap="none" normalizeH="0" baseline="0" dirty="0" err="1">
                <a:ln>
                  <a:noFill/>
                </a:ln>
                <a:solidFill>
                  <a:srgbClr val="3B78E7"/>
                </a:solidFill>
                <a:effectLst/>
                <a:latin typeface="Arial Unicode MS"/>
                <a:ea typeface="Times New Roman" panose="02020603050405020304" pitchFamily="18" charset="0"/>
                <a:cs typeface="Courier New" panose="02070309020205020404" pitchFamily="49" charset="0"/>
              </a:rPr>
              <a:t>super</a:t>
            </a:r>
            <a:r>
              <a:rPr kumimoji="0" lang="it-IT" altLang="it-IT" sz="1400" b="0" i="0" u="none" strike="noStrike" cap="none" normalizeH="0" baseline="0" dirty="0" err="1">
                <a:ln>
                  <a:noFill/>
                </a:ln>
                <a:solidFill>
                  <a:srgbClr val="37474F"/>
                </a:solidFill>
                <a:effectLst/>
                <a:latin typeface="Arial Unicode MS"/>
                <a:ea typeface="Times New Roman" panose="02020603050405020304" pitchFamily="18" charset="0"/>
                <a:cs typeface="Courier New" panose="02070309020205020404" pitchFamily="49" charset="0"/>
              </a:rPr>
              <a:t>.onKeyUp</a:t>
            </a:r>
            <a:r>
              <a:rPr kumimoji="0" lang="it-IT" altLang="it-IT" sz="1400" b="0" i="0" u="none" strike="noStrike" cap="none" normalizeH="0" baseline="0" dirty="0">
                <a:ln>
                  <a:noFill/>
                </a:ln>
                <a:solidFill>
                  <a:srgbClr val="37474F"/>
                </a:solidFill>
                <a:effectLst/>
                <a:latin typeface="Arial Unicode MS"/>
                <a:ea typeface="Times New Roman" panose="02020603050405020304" pitchFamily="18" charset="0"/>
                <a:cs typeface="Courier New" panose="02070309020205020404" pitchFamily="49" charset="0"/>
              </a:rPr>
              <a:t>(</a:t>
            </a:r>
            <a:r>
              <a:rPr kumimoji="0" lang="it-IT" altLang="it-IT" sz="1400" b="0" i="0" u="none" strike="noStrike" cap="none" normalizeH="0" baseline="0" dirty="0" err="1">
                <a:ln>
                  <a:noFill/>
                </a:ln>
                <a:solidFill>
                  <a:srgbClr val="37474F"/>
                </a:solidFill>
                <a:effectLst/>
                <a:latin typeface="Arial Unicode MS"/>
                <a:ea typeface="Times New Roman" panose="02020603050405020304" pitchFamily="18" charset="0"/>
                <a:cs typeface="Courier New" panose="02070309020205020404" pitchFamily="49" charset="0"/>
              </a:rPr>
              <a:t>keyCode</a:t>
            </a:r>
            <a:r>
              <a:rPr kumimoji="0" lang="it-IT" altLang="it-IT" sz="1400" b="0" i="0" u="none" strike="noStrike" cap="none" normalizeH="0" baseline="0" dirty="0">
                <a:ln>
                  <a:noFill/>
                </a:ln>
                <a:solidFill>
                  <a:srgbClr val="37474F"/>
                </a:solidFill>
                <a:effectLst/>
                <a:latin typeface="Arial Unicode MS"/>
                <a:ea typeface="Times New Roman" panose="02020603050405020304" pitchFamily="18" charset="0"/>
                <a:cs typeface="Courier New" panose="02070309020205020404" pitchFamily="49" charset="0"/>
              </a:rPr>
              <a:t>, event)</a:t>
            </a:r>
            <a:br>
              <a:rPr kumimoji="0" lang="it-IT" altLang="it-IT" sz="1400" b="0" i="0" u="none" strike="noStrike" cap="none" normalizeH="0" baseline="0" dirty="0">
                <a:ln>
                  <a:noFill/>
                </a:ln>
                <a:solidFill>
                  <a:srgbClr val="37474F"/>
                </a:solidFill>
                <a:effectLst/>
                <a:latin typeface="Arial Unicode MS"/>
                <a:ea typeface="Times New Roman" panose="02020603050405020304" pitchFamily="18" charset="0"/>
                <a:cs typeface="Courier New" panose="02070309020205020404" pitchFamily="49" charset="0"/>
              </a:rPr>
            </a:br>
            <a:r>
              <a:rPr kumimoji="0" lang="it-IT" altLang="it-IT" sz="1400" b="0" i="0" u="none" strike="noStrike" cap="none" normalizeH="0" baseline="0" dirty="0">
                <a:ln>
                  <a:noFill/>
                </a:ln>
                <a:solidFill>
                  <a:srgbClr val="37474F"/>
                </a:solidFill>
                <a:effectLst/>
                <a:latin typeface="Arial Unicode MS"/>
                <a:ea typeface="Times New Roman" panose="02020603050405020304" pitchFamily="18" charset="0"/>
                <a:cs typeface="Courier New" panose="02070309020205020404" pitchFamily="49" charset="0"/>
              </a:rPr>
              <a:t>    }</a:t>
            </a:r>
            <a:br>
              <a:rPr kumimoji="0" lang="it-IT" altLang="it-IT" sz="1400" b="0" i="0" u="none" strike="noStrike" cap="none" normalizeH="0" baseline="0" dirty="0">
                <a:ln>
                  <a:noFill/>
                </a:ln>
                <a:solidFill>
                  <a:srgbClr val="37474F"/>
                </a:solidFill>
                <a:effectLst/>
                <a:latin typeface="Arial Unicode MS"/>
                <a:ea typeface="Times New Roman" panose="02020603050405020304" pitchFamily="18" charset="0"/>
                <a:cs typeface="Courier New" panose="02070309020205020404" pitchFamily="49" charset="0"/>
              </a:rPr>
            </a:br>
            <a:r>
              <a:rPr kumimoji="0" lang="it-IT" altLang="it-IT" sz="1400" b="0" i="0" u="none" strike="noStrike" cap="none" normalizeH="0" baseline="0" dirty="0">
                <a:ln>
                  <a:noFill/>
                </a:ln>
                <a:solidFill>
                  <a:srgbClr val="37474F"/>
                </a:solidFill>
                <a:effectLst/>
                <a:latin typeface="Arial Unicode MS"/>
                <a:ea typeface="Times New Roman" panose="02020603050405020304" pitchFamily="18" charset="0"/>
                <a:cs typeface="Courier New" panose="02070309020205020404" pitchFamily="49" charset="0"/>
              </a:rPr>
              <a:t>}</a:t>
            </a:r>
            <a:r>
              <a:rPr kumimoji="0" lang="it-IT" altLang="it-IT" sz="1400" b="0" i="0" u="none" strike="noStrike" cap="none" normalizeH="0" baseline="0" dirty="0">
                <a:ln>
                  <a:noFill/>
                </a:ln>
                <a:solidFill>
                  <a:schemeClr val="tx1"/>
                </a:solidFill>
                <a:effectLst/>
              </a:rPr>
              <a:t> </a:t>
            </a:r>
            <a:endParaRPr kumimoji="0" lang="it-IT" altLang="it-IT"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0874569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47A3BE1-907A-47AE-80B1-A05440AA3794}"/>
              </a:ext>
            </a:extLst>
          </p:cNvPr>
          <p:cNvSpPr>
            <a:spLocks noGrp="1"/>
          </p:cNvSpPr>
          <p:nvPr>
            <p:ph type="title"/>
          </p:nvPr>
        </p:nvSpPr>
        <p:spPr/>
        <p:txBody>
          <a:bodyPr/>
          <a:lstStyle/>
          <a:p>
            <a:r>
              <a:rPr lang="it-IT" dirty="0">
                <a:ea typeface="+mj-lt"/>
                <a:cs typeface="+mj-lt"/>
              </a:rPr>
              <a:t>Gestire le azioni del controller</a:t>
            </a:r>
          </a:p>
        </p:txBody>
      </p:sp>
      <p:sp>
        <p:nvSpPr>
          <p:cNvPr id="3" name="Segnaposto piè di pagina 2">
            <a:extLst>
              <a:ext uri="{FF2B5EF4-FFF2-40B4-BE49-F238E27FC236}">
                <a16:creationId xmlns:a16="http://schemas.microsoft.com/office/drawing/2014/main" id="{D06E233B-0CEA-41E4-BA46-2404792BA94B}"/>
              </a:ext>
            </a:extLst>
          </p:cNvPr>
          <p:cNvSpPr>
            <a:spLocks noGrp="1"/>
          </p:cNvSpPr>
          <p:nvPr>
            <p:ph type="ftr" sz="quarter" idx="11"/>
          </p:nvPr>
        </p:nvSpPr>
        <p:spPr/>
        <p:txBody>
          <a:bodyPr/>
          <a:lstStyle/>
          <a:p>
            <a:pPr defTabSz="503972"/>
            <a:r>
              <a:rPr lang="it-IT" dirty="0">
                <a:solidFill>
                  <a:prstClr val="black">
                    <a:tint val="75000"/>
                  </a:prstClr>
                </a:solidFill>
                <a:latin typeface="Karla"/>
              </a:rPr>
              <a:t>Mobile Programming 2021</a:t>
            </a:r>
          </a:p>
        </p:txBody>
      </p:sp>
      <p:sp>
        <p:nvSpPr>
          <p:cNvPr id="4" name="Segnaposto numero diapositiva 3">
            <a:extLst>
              <a:ext uri="{FF2B5EF4-FFF2-40B4-BE49-F238E27FC236}">
                <a16:creationId xmlns:a16="http://schemas.microsoft.com/office/drawing/2014/main" id="{B6221FE1-CF73-41DE-927D-328D47F52185}"/>
              </a:ext>
            </a:extLst>
          </p:cNvPr>
          <p:cNvSpPr>
            <a:spLocks noGrp="1"/>
          </p:cNvSpPr>
          <p:nvPr>
            <p:ph type="sldNum" sz="quarter" idx="12"/>
          </p:nvPr>
        </p:nvSpPr>
        <p:spPr/>
        <p:txBody>
          <a:bodyPr/>
          <a:lstStyle/>
          <a:p>
            <a:pPr defTabSz="503972"/>
            <a:fld id="{645066F0-4D30-4799-9F72-EBBB480C828E}" type="slidenum">
              <a:rPr lang="it-IT">
                <a:solidFill>
                  <a:prstClr val="black">
                    <a:tint val="75000"/>
                  </a:prstClr>
                </a:solidFill>
                <a:latin typeface="Karla"/>
              </a:rPr>
              <a:pPr defTabSz="503972"/>
              <a:t>34</a:t>
            </a:fld>
            <a:endParaRPr lang="it-IT">
              <a:solidFill>
                <a:prstClr val="black">
                  <a:tint val="75000"/>
                </a:prstClr>
              </a:solidFill>
              <a:latin typeface="Karla"/>
            </a:endParaRPr>
          </a:p>
        </p:txBody>
      </p:sp>
      <p:sp>
        <p:nvSpPr>
          <p:cNvPr id="5" name="Segnaposto data 4">
            <a:extLst>
              <a:ext uri="{FF2B5EF4-FFF2-40B4-BE49-F238E27FC236}">
                <a16:creationId xmlns:a16="http://schemas.microsoft.com/office/drawing/2014/main" id="{45D18347-808C-46AD-BFFB-54228DCCD602}"/>
              </a:ext>
            </a:extLst>
          </p:cNvPr>
          <p:cNvSpPr>
            <a:spLocks noGrp="1"/>
          </p:cNvSpPr>
          <p:nvPr>
            <p:ph type="dt" sz="half" idx="10"/>
          </p:nvPr>
        </p:nvSpPr>
        <p:spPr/>
        <p:txBody>
          <a:bodyPr/>
          <a:lstStyle/>
          <a:p>
            <a:pPr defTabSz="503972"/>
            <a:fld id="{B676431C-B002-4165-B42A-0E7F7930A3D2}" type="datetime1">
              <a:rPr lang="it-IT">
                <a:solidFill>
                  <a:prstClr val="black">
                    <a:tint val="75000"/>
                  </a:prstClr>
                </a:solidFill>
                <a:latin typeface="Karla"/>
              </a:rPr>
              <a:pPr defTabSz="503972"/>
              <a:t>03/07/2021</a:t>
            </a:fld>
            <a:endParaRPr lang="it-IT" dirty="0">
              <a:solidFill>
                <a:prstClr val="black">
                  <a:tint val="75000"/>
                </a:prstClr>
              </a:solidFill>
              <a:latin typeface="Karla"/>
            </a:endParaRPr>
          </a:p>
        </p:txBody>
      </p:sp>
      <p:sp>
        <p:nvSpPr>
          <p:cNvPr id="6" name="Segnaposto testo 5">
            <a:extLst>
              <a:ext uri="{FF2B5EF4-FFF2-40B4-BE49-F238E27FC236}">
                <a16:creationId xmlns:a16="http://schemas.microsoft.com/office/drawing/2014/main" id="{79F029DB-8069-4A19-AFD6-7DED70F9F029}"/>
              </a:ext>
            </a:extLst>
          </p:cNvPr>
          <p:cNvSpPr>
            <a:spLocks noGrp="1"/>
          </p:cNvSpPr>
          <p:nvPr>
            <p:ph type="body" sz="quarter" idx="13"/>
          </p:nvPr>
        </p:nvSpPr>
        <p:spPr/>
        <p:txBody>
          <a:bodyPr vert="horz" lIns="100796" tIns="50398" rIns="100796" bIns="50398" rtlCol="0" anchor="t">
            <a:normAutofit fontScale="62500" lnSpcReduction="20000"/>
          </a:bodyPr>
          <a:lstStyle/>
          <a:p>
            <a:r>
              <a:rPr lang="it-IT" dirty="0">
                <a:ea typeface="+mn-lt"/>
                <a:cs typeface="+mn-lt"/>
              </a:rPr>
              <a:t>Quando un controller si accoppia a un dispositivo </a:t>
            </a:r>
            <a:r>
              <a:rPr lang="it-IT" dirty="0" err="1">
                <a:ea typeface="+mn-lt"/>
                <a:cs typeface="+mn-lt"/>
              </a:rPr>
              <a:t>android</a:t>
            </a:r>
            <a:r>
              <a:rPr lang="it-IT" dirty="0">
                <a:ea typeface="+mn-lt"/>
                <a:cs typeface="+mn-lt"/>
              </a:rPr>
              <a:t> il sistema rileva automaticamente il controller come dispositivo di input e inizia a segnalare i suoi eventi di input</a:t>
            </a:r>
          </a:p>
          <a:p>
            <a:r>
              <a:rPr lang="it-IT" dirty="0">
                <a:ea typeface="+mn-lt"/>
                <a:cs typeface="+mn-lt"/>
              </a:rPr>
              <a:t>Il gioco può ricevere eventi di input implementando i metodi di </a:t>
            </a:r>
            <a:r>
              <a:rPr lang="it-IT" dirty="0" err="1">
                <a:ea typeface="+mn-lt"/>
                <a:cs typeface="+mn-lt"/>
              </a:rPr>
              <a:t>callback</a:t>
            </a:r>
            <a:r>
              <a:rPr lang="it-IT" dirty="0">
                <a:ea typeface="+mn-lt"/>
                <a:cs typeface="+mn-lt"/>
              </a:rPr>
              <a:t> nell’activity o nella </a:t>
            </a:r>
            <a:r>
              <a:rPr lang="it-IT" dirty="0" err="1">
                <a:ea typeface="+mn-lt"/>
                <a:cs typeface="+mn-lt"/>
              </a:rPr>
              <a:t>view</a:t>
            </a:r>
            <a:r>
              <a:rPr lang="it-IT" dirty="0">
                <a:ea typeface="+mn-lt"/>
                <a:cs typeface="+mn-lt"/>
              </a:rPr>
              <a:t> (non in entrambi)</a:t>
            </a:r>
          </a:p>
          <a:p>
            <a:r>
              <a:rPr lang="it-IT" dirty="0">
                <a:ea typeface="+mn-lt"/>
                <a:cs typeface="+mn-lt"/>
              </a:rPr>
              <a:t>L’approccio consigliato è quello di gestire gli eventi dalla </a:t>
            </a:r>
            <a:r>
              <a:rPr lang="it-IT" dirty="0" err="1">
                <a:ea typeface="+mn-lt"/>
                <a:cs typeface="+mn-lt"/>
              </a:rPr>
              <a:t>view</a:t>
            </a:r>
            <a:r>
              <a:rPr lang="it-IT" dirty="0">
                <a:ea typeface="+mn-lt"/>
                <a:cs typeface="+mn-lt"/>
              </a:rPr>
              <a:t> specifica con cui l’utente interagisce. (</a:t>
            </a:r>
            <a:r>
              <a:rPr lang="it-IT" dirty="0" err="1">
                <a:ea typeface="+mn-lt"/>
                <a:cs typeface="+mn-lt"/>
              </a:rPr>
              <a:t>KeyEvent</a:t>
            </a:r>
            <a:r>
              <a:rPr lang="it-IT" dirty="0">
                <a:ea typeface="+mn-lt"/>
                <a:cs typeface="+mn-lt"/>
              </a:rPr>
              <a:t> descrive gli eventi dei pulsanti, </a:t>
            </a:r>
            <a:r>
              <a:rPr lang="it-IT" dirty="0" err="1">
                <a:ea typeface="+mn-lt"/>
                <a:cs typeface="+mn-lt"/>
              </a:rPr>
              <a:t>MotionEvent</a:t>
            </a:r>
            <a:r>
              <a:rPr lang="it-IT" dirty="0">
                <a:ea typeface="+mn-lt"/>
                <a:cs typeface="+mn-lt"/>
              </a:rPr>
              <a:t> descrive l’input dei movimenti del joystick e delle levette)</a:t>
            </a:r>
          </a:p>
          <a:p>
            <a:r>
              <a:rPr lang="it-IT" dirty="0">
                <a:ea typeface="+mn-lt"/>
                <a:cs typeface="+mn-lt"/>
              </a:rPr>
              <a:t>Per verificare che un dispositivo di input connesso sia un controller di gioco chiamare </a:t>
            </a:r>
            <a:r>
              <a:rPr lang="it-IT" dirty="0" err="1">
                <a:ea typeface="+mn-lt"/>
                <a:cs typeface="+mn-lt"/>
              </a:rPr>
              <a:t>getSources</a:t>
            </a:r>
            <a:r>
              <a:rPr lang="it-IT" dirty="0">
                <a:ea typeface="+mn-lt"/>
                <a:cs typeface="+mn-lt"/>
              </a:rPr>
              <a:t>() per ottenere un campo di bit combinato di tipi di origine supportati su esso</a:t>
            </a:r>
          </a:p>
          <a:p>
            <a:r>
              <a:rPr lang="it-IT" dirty="0">
                <a:ea typeface="+mn-lt"/>
                <a:cs typeface="+mn-lt"/>
              </a:rPr>
              <a:t>Per giochi con più controller è possibile assegnare l’ID di ogni controller a ciascun giocatore</a:t>
            </a:r>
          </a:p>
        </p:txBody>
      </p:sp>
    </p:spTree>
    <p:extLst>
      <p:ext uri="{BB962C8B-B14F-4D97-AF65-F5344CB8AC3E}">
        <p14:creationId xmlns:p14="http://schemas.microsoft.com/office/powerpoint/2010/main" val="201498420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piè di pagina 2">
            <a:extLst>
              <a:ext uri="{FF2B5EF4-FFF2-40B4-BE49-F238E27FC236}">
                <a16:creationId xmlns:a16="http://schemas.microsoft.com/office/drawing/2014/main" id="{A2112BC1-F901-4487-B881-A38EB2EEAB3B}"/>
              </a:ext>
            </a:extLst>
          </p:cNvPr>
          <p:cNvSpPr>
            <a:spLocks noGrp="1"/>
          </p:cNvSpPr>
          <p:nvPr>
            <p:ph type="ftr" sz="quarter" idx="11"/>
          </p:nvPr>
        </p:nvSpPr>
        <p:spPr/>
        <p:txBody>
          <a:bodyPr/>
          <a:lstStyle/>
          <a:p>
            <a:r>
              <a:rPr lang="it-IT"/>
              <a:t>Mobile Programming 2021</a:t>
            </a:r>
            <a:endParaRPr lang="it-IT" dirty="0"/>
          </a:p>
        </p:txBody>
      </p:sp>
      <p:sp>
        <p:nvSpPr>
          <p:cNvPr id="4" name="Segnaposto numero diapositiva 3">
            <a:extLst>
              <a:ext uri="{FF2B5EF4-FFF2-40B4-BE49-F238E27FC236}">
                <a16:creationId xmlns:a16="http://schemas.microsoft.com/office/drawing/2014/main" id="{F45B81E2-258C-464D-A44B-21AC1300ABDC}"/>
              </a:ext>
            </a:extLst>
          </p:cNvPr>
          <p:cNvSpPr>
            <a:spLocks noGrp="1"/>
          </p:cNvSpPr>
          <p:nvPr>
            <p:ph type="sldNum" sz="quarter" idx="12"/>
          </p:nvPr>
        </p:nvSpPr>
        <p:spPr/>
        <p:txBody>
          <a:bodyPr/>
          <a:lstStyle/>
          <a:p>
            <a:fld id="{645066F0-4D30-4799-9F72-EBBB480C828E}" type="slidenum">
              <a:rPr lang="it-IT" smtClean="0"/>
              <a:t>35</a:t>
            </a:fld>
            <a:endParaRPr lang="it-IT"/>
          </a:p>
        </p:txBody>
      </p:sp>
      <p:sp>
        <p:nvSpPr>
          <p:cNvPr id="5" name="Segnaposto data 4">
            <a:extLst>
              <a:ext uri="{FF2B5EF4-FFF2-40B4-BE49-F238E27FC236}">
                <a16:creationId xmlns:a16="http://schemas.microsoft.com/office/drawing/2014/main" id="{B1E01B24-C23A-4CF9-B9E1-65BE7E777EFE}"/>
              </a:ext>
            </a:extLst>
          </p:cNvPr>
          <p:cNvSpPr>
            <a:spLocks noGrp="1"/>
          </p:cNvSpPr>
          <p:nvPr>
            <p:ph type="dt" sz="half" idx="10"/>
          </p:nvPr>
        </p:nvSpPr>
        <p:spPr/>
        <p:txBody>
          <a:bodyPr/>
          <a:lstStyle/>
          <a:p>
            <a:fld id="{B676431C-B002-4165-B42A-0E7F7930A3D2}" type="datetime1">
              <a:rPr lang="it-IT" smtClean="0"/>
              <a:t>03/07/2021</a:t>
            </a:fld>
            <a:endParaRPr lang="it-IT" dirty="0"/>
          </a:p>
        </p:txBody>
      </p:sp>
      <p:pic>
        <p:nvPicPr>
          <p:cNvPr id="7" name="Immagine 6">
            <a:extLst>
              <a:ext uri="{FF2B5EF4-FFF2-40B4-BE49-F238E27FC236}">
                <a16:creationId xmlns:a16="http://schemas.microsoft.com/office/drawing/2014/main" id="{9145B706-0B99-4F79-A080-6DE790E00430}"/>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693043" y="766668"/>
            <a:ext cx="7931412" cy="2911714"/>
          </a:xfrm>
          <a:prstGeom prst="rect">
            <a:avLst/>
          </a:prstGeom>
          <a:noFill/>
          <a:ln>
            <a:noFill/>
          </a:ln>
        </p:spPr>
      </p:pic>
      <p:sp>
        <p:nvSpPr>
          <p:cNvPr id="8" name="CasellaDiTesto 7">
            <a:extLst>
              <a:ext uri="{FF2B5EF4-FFF2-40B4-BE49-F238E27FC236}">
                <a16:creationId xmlns:a16="http://schemas.microsoft.com/office/drawing/2014/main" id="{9FE309A2-0749-4258-A38F-EF66991F18F2}"/>
              </a:ext>
            </a:extLst>
          </p:cNvPr>
          <p:cNvSpPr txBox="1"/>
          <p:nvPr/>
        </p:nvSpPr>
        <p:spPr>
          <a:xfrm>
            <a:off x="982563" y="4388194"/>
            <a:ext cx="8405019" cy="2231380"/>
          </a:xfrm>
          <a:prstGeom prst="rect">
            <a:avLst/>
          </a:prstGeom>
          <a:noFill/>
        </p:spPr>
        <p:txBody>
          <a:bodyPr wrap="square" rtlCol="0">
            <a:spAutoFit/>
          </a:bodyPr>
          <a:lstStyle/>
          <a:p>
            <a:pPr lvl="0" indent="-342900">
              <a:buFont typeface="+mj-lt"/>
              <a:buAutoNum type="arabicPeriod"/>
              <a:tabLst>
                <a:tab pos="457200" algn="l"/>
              </a:tabLst>
            </a:pPr>
            <a:r>
              <a:rPr lang="it-IT" sz="1100" dirty="0">
                <a:solidFill>
                  <a:srgbClr val="37474F"/>
                </a:solidFill>
                <a:latin typeface="Calibri" panose="020F0502020204030204" pitchFamily="34" charset="0"/>
                <a:cs typeface="Times New Roman" panose="02020603050405020304" pitchFamily="18" charset="0"/>
              </a:rPr>
              <a:t>AXIS_HAT_X, , , , ,AXIS_HAT_YDPAD_UPDPAD_DOWNDPAD_LEFTDPAD_RIGHT</a:t>
            </a:r>
          </a:p>
          <a:p>
            <a:pPr lvl="0" indent="-342900">
              <a:buFont typeface="+mj-lt"/>
              <a:buAutoNum type="arabicPeriod"/>
              <a:tabLst>
                <a:tab pos="457200" algn="l"/>
              </a:tabLst>
            </a:pPr>
            <a:r>
              <a:rPr lang="it-IT" sz="1100" dirty="0">
                <a:solidFill>
                  <a:srgbClr val="37474F"/>
                </a:solidFill>
                <a:latin typeface="Calibri" panose="020F0502020204030204" pitchFamily="34" charset="0"/>
                <a:cs typeface="Times New Roman" panose="02020603050405020304" pitchFamily="18" charset="0"/>
              </a:rPr>
              <a:t>AXIS_X, , AXIS_YBUTTON_THUMBL</a:t>
            </a:r>
          </a:p>
          <a:p>
            <a:pPr lvl="0" indent="-342900">
              <a:buFont typeface="+mj-lt"/>
              <a:buAutoNum type="arabicPeriod"/>
              <a:tabLst>
                <a:tab pos="457200" algn="l"/>
              </a:tabLst>
            </a:pPr>
            <a:r>
              <a:rPr lang="it-IT" sz="1100" dirty="0">
                <a:solidFill>
                  <a:srgbClr val="37474F"/>
                </a:solidFill>
                <a:latin typeface="Calibri" panose="020F0502020204030204" pitchFamily="34" charset="0"/>
                <a:cs typeface="Times New Roman" panose="02020603050405020304" pitchFamily="18" charset="0"/>
              </a:rPr>
              <a:t>AXIS_Z, , AXIS_RZBUTTON_THUMBR</a:t>
            </a:r>
          </a:p>
          <a:p>
            <a:pPr lvl="0" indent="-342900">
              <a:buFont typeface="+mj-lt"/>
              <a:buAutoNum type="arabicPeriod"/>
              <a:tabLst>
                <a:tab pos="457200" algn="l"/>
              </a:tabLst>
            </a:pPr>
            <a:r>
              <a:rPr lang="it-IT" sz="1100" dirty="0">
                <a:solidFill>
                  <a:srgbClr val="37474F"/>
                </a:solidFill>
                <a:latin typeface="Calibri" panose="020F0502020204030204" pitchFamily="34" charset="0"/>
                <a:cs typeface="Times New Roman" panose="02020603050405020304" pitchFamily="18" charset="0"/>
              </a:rPr>
              <a:t>BUTTON_X</a:t>
            </a:r>
          </a:p>
          <a:p>
            <a:pPr lvl="0" indent="-342900">
              <a:buFont typeface="+mj-lt"/>
              <a:buAutoNum type="arabicPeriod"/>
              <a:tabLst>
                <a:tab pos="457200" algn="l"/>
              </a:tabLst>
            </a:pPr>
            <a:r>
              <a:rPr lang="it-IT" sz="1100" dirty="0">
                <a:solidFill>
                  <a:srgbClr val="37474F"/>
                </a:solidFill>
                <a:latin typeface="Calibri" panose="020F0502020204030204" pitchFamily="34" charset="0"/>
                <a:cs typeface="Times New Roman" panose="02020603050405020304" pitchFamily="18" charset="0"/>
              </a:rPr>
              <a:t>BUTTON_A</a:t>
            </a:r>
          </a:p>
          <a:p>
            <a:pPr lvl="0" indent="-342900">
              <a:buFont typeface="+mj-lt"/>
              <a:buAutoNum type="arabicPeriod"/>
              <a:tabLst>
                <a:tab pos="457200" algn="l"/>
              </a:tabLst>
            </a:pPr>
            <a:r>
              <a:rPr lang="it-IT" sz="1100" dirty="0">
                <a:solidFill>
                  <a:srgbClr val="37474F"/>
                </a:solidFill>
                <a:latin typeface="Calibri" panose="020F0502020204030204" pitchFamily="34" charset="0"/>
                <a:cs typeface="Times New Roman" panose="02020603050405020304" pitchFamily="18" charset="0"/>
              </a:rPr>
              <a:t>BUTTON_Y</a:t>
            </a:r>
          </a:p>
          <a:p>
            <a:pPr lvl="0" indent="-342900">
              <a:buFont typeface="+mj-lt"/>
              <a:buAutoNum type="arabicPeriod"/>
              <a:tabLst>
                <a:tab pos="457200" algn="l"/>
              </a:tabLst>
            </a:pPr>
            <a:r>
              <a:rPr lang="it-IT" sz="1100" dirty="0">
                <a:solidFill>
                  <a:srgbClr val="37474F"/>
                </a:solidFill>
                <a:latin typeface="Calibri" panose="020F0502020204030204" pitchFamily="34" charset="0"/>
                <a:cs typeface="Times New Roman" panose="02020603050405020304" pitchFamily="18" charset="0"/>
              </a:rPr>
              <a:t>BUTTON_B</a:t>
            </a:r>
          </a:p>
          <a:p>
            <a:pPr lvl="0" indent="-342900">
              <a:buFont typeface="+mj-lt"/>
              <a:buAutoNum type="arabicPeriod"/>
              <a:tabLst>
                <a:tab pos="457200" algn="l"/>
              </a:tabLst>
            </a:pPr>
            <a:r>
              <a:rPr lang="it-IT" sz="1100" dirty="0">
                <a:solidFill>
                  <a:srgbClr val="37474F"/>
                </a:solidFill>
                <a:latin typeface="Calibri" panose="020F0502020204030204" pitchFamily="34" charset="0"/>
                <a:cs typeface="Times New Roman" panose="02020603050405020304" pitchFamily="18" charset="0"/>
              </a:rPr>
              <a:t>BUTTON_R1</a:t>
            </a:r>
          </a:p>
          <a:p>
            <a:pPr lvl="0" indent="-342900">
              <a:buFont typeface="+mj-lt"/>
              <a:buAutoNum type="arabicPeriod"/>
              <a:tabLst>
                <a:tab pos="457200" algn="l"/>
              </a:tabLst>
            </a:pPr>
            <a:r>
              <a:rPr lang="it-IT" sz="1100" dirty="0">
                <a:solidFill>
                  <a:srgbClr val="37474F"/>
                </a:solidFill>
                <a:latin typeface="Calibri" panose="020F0502020204030204" pitchFamily="34" charset="0"/>
                <a:cs typeface="Times New Roman" panose="02020603050405020304" pitchFamily="18" charset="0"/>
              </a:rPr>
              <a:t>AXIS_RTRIGGER, AXIS_THROTTLE</a:t>
            </a:r>
          </a:p>
          <a:p>
            <a:pPr lvl="0" indent="-342900">
              <a:buFont typeface="+mj-lt"/>
              <a:buAutoNum type="arabicPeriod"/>
              <a:tabLst>
                <a:tab pos="457200" algn="l"/>
              </a:tabLst>
            </a:pPr>
            <a:r>
              <a:rPr lang="it-IT" sz="1100" dirty="0">
                <a:solidFill>
                  <a:srgbClr val="37474F"/>
                </a:solidFill>
                <a:latin typeface="Calibri" panose="020F0502020204030204" pitchFamily="34" charset="0"/>
                <a:cs typeface="Times New Roman" panose="02020603050405020304" pitchFamily="18" charset="0"/>
              </a:rPr>
              <a:t>AXIS_LTRIGGER, AXIS_BRAKE</a:t>
            </a:r>
          </a:p>
          <a:p>
            <a:pPr lvl="0" indent="-342900">
              <a:buFont typeface="+mj-lt"/>
              <a:buAutoNum type="arabicPeriod"/>
              <a:tabLst>
                <a:tab pos="457200" algn="l"/>
              </a:tabLst>
            </a:pPr>
            <a:r>
              <a:rPr lang="it-IT" sz="1100" dirty="0">
                <a:solidFill>
                  <a:srgbClr val="37474F"/>
                </a:solidFill>
                <a:latin typeface="Calibri" panose="020F0502020204030204" pitchFamily="34" charset="0"/>
                <a:cs typeface="Times New Roman" panose="02020603050405020304" pitchFamily="18" charset="0"/>
              </a:rPr>
              <a:t>BUTTON_L1</a:t>
            </a:r>
          </a:p>
          <a:p>
            <a:endParaRPr lang="it-IT" dirty="0"/>
          </a:p>
        </p:txBody>
      </p:sp>
    </p:spTree>
    <p:extLst>
      <p:ext uri="{BB962C8B-B14F-4D97-AF65-F5344CB8AC3E}">
        <p14:creationId xmlns:p14="http://schemas.microsoft.com/office/powerpoint/2010/main" val="371848131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6605732-2531-46D8-9511-BE751EC5A8EC}"/>
              </a:ext>
            </a:extLst>
          </p:cNvPr>
          <p:cNvSpPr>
            <a:spLocks noGrp="1"/>
          </p:cNvSpPr>
          <p:nvPr>
            <p:ph type="title"/>
          </p:nvPr>
        </p:nvSpPr>
        <p:spPr/>
        <p:txBody>
          <a:bodyPr/>
          <a:lstStyle/>
          <a:p>
            <a:r>
              <a:rPr lang="it-IT" dirty="0"/>
              <a:t>Esempio</a:t>
            </a:r>
          </a:p>
        </p:txBody>
      </p:sp>
      <p:sp>
        <p:nvSpPr>
          <p:cNvPr id="3" name="Segnaposto piè di pagina 2">
            <a:extLst>
              <a:ext uri="{FF2B5EF4-FFF2-40B4-BE49-F238E27FC236}">
                <a16:creationId xmlns:a16="http://schemas.microsoft.com/office/drawing/2014/main" id="{58D9D845-E919-4243-B52C-CBD08FACEF66}"/>
              </a:ext>
            </a:extLst>
          </p:cNvPr>
          <p:cNvSpPr>
            <a:spLocks noGrp="1"/>
          </p:cNvSpPr>
          <p:nvPr>
            <p:ph type="ftr" sz="quarter" idx="11"/>
          </p:nvPr>
        </p:nvSpPr>
        <p:spPr/>
        <p:txBody>
          <a:bodyPr/>
          <a:lstStyle/>
          <a:p>
            <a:r>
              <a:rPr lang="it-IT"/>
              <a:t>Mobile Programming 2021</a:t>
            </a:r>
            <a:endParaRPr lang="it-IT" dirty="0"/>
          </a:p>
        </p:txBody>
      </p:sp>
      <p:sp>
        <p:nvSpPr>
          <p:cNvPr id="4" name="Segnaposto numero diapositiva 3">
            <a:extLst>
              <a:ext uri="{FF2B5EF4-FFF2-40B4-BE49-F238E27FC236}">
                <a16:creationId xmlns:a16="http://schemas.microsoft.com/office/drawing/2014/main" id="{832D5F13-5D7C-4AE7-819D-34519E398D57}"/>
              </a:ext>
            </a:extLst>
          </p:cNvPr>
          <p:cNvSpPr>
            <a:spLocks noGrp="1"/>
          </p:cNvSpPr>
          <p:nvPr>
            <p:ph type="sldNum" sz="quarter" idx="12"/>
          </p:nvPr>
        </p:nvSpPr>
        <p:spPr/>
        <p:txBody>
          <a:bodyPr/>
          <a:lstStyle/>
          <a:p>
            <a:fld id="{645066F0-4D30-4799-9F72-EBBB480C828E}" type="slidenum">
              <a:rPr lang="it-IT" smtClean="0"/>
              <a:t>36</a:t>
            </a:fld>
            <a:endParaRPr lang="it-IT"/>
          </a:p>
        </p:txBody>
      </p:sp>
      <p:sp>
        <p:nvSpPr>
          <p:cNvPr id="5" name="Segnaposto data 4">
            <a:extLst>
              <a:ext uri="{FF2B5EF4-FFF2-40B4-BE49-F238E27FC236}">
                <a16:creationId xmlns:a16="http://schemas.microsoft.com/office/drawing/2014/main" id="{A655C5A2-3C9A-4DCB-A700-A01EFB7702C8}"/>
              </a:ext>
            </a:extLst>
          </p:cNvPr>
          <p:cNvSpPr>
            <a:spLocks noGrp="1"/>
          </p:cNvSpPr>
          <p:nvPr>
            <p:ph type="dt" sz="half" idx="10"/>
          </p:nvPr>
        </p:nvSpPr>
        <p:spPr/>
        <p:txBody>
          <a:bodyPr/>
          <a:lstStyle/>
          <a:p>
            <a:fld id="{B676431C-B002-4165-B42A-0E7F7930A3D2}" type="datetime1">
              <a:rPr lang="it-IT" smtClean="0"/>
              <a:t>03/07/2021</a:t>
            </a:fld>
            <a:endParaRPr lang="it-IT" dirty="0"/>
          </a:p>
        </p:txBody>
      </p:sp>
      <p:sp>
        <p:nvSpPr>
          <p:cNvPr id="7" name="Rectangle 1">
            <a:extLst>
              <a:ext uri="{FF2B5EF4-FFF2-40B4-BE49-F238E27FC236}">
                <a16:creationId xmlns:a16="http://schemas.microsoft.com/office/drawing/2014/main" id="{45C68A60-873C-4F0A-B9E7-34D69704FC00}"/>
              </a:ext>
            </a:extLst>
          </p:cNvPr>
          <p:cNvSpPr>
            <a:spLocks noGrp="1" noChangeArrowheads="1"/>
          </p:cNvSpPr>
          <p:nvPr>
            <p:ph type="body" sz="quarter" idx="13"/>
          </p:nvPr>
        </p:nvSpPr>
        <p:spPr bwMode="auto">
          <a:xfrm>
            <a:off x="693044" y="1143719"/>
            <a:ext cx="8694538" cy="65094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2" anchor="ctr" anchorCtr="0" compatLnSpc="1">
            <a:prstTxWarp prst="textNoShape">
              <a:avLst/>
            </a:prstTxWarp>
            <a:spAutoFit/>
          </a:bodyPr>
          <a:lstStyle/>
          <a:p>
            <a:pPr defTabSz="914400" eaLnBrk="0" fontAlgn="base" hangingPunct="0">
              <a:lnSpc>
                <a:spcPct val="100000"/>
              </a:lnSpc>
              <a:spcBef>
                <a:spcPct val="0"/>
              </a:spcBef>
              <a:spcAft>
                <a:spcPct val="0"/>
              </a:spcAft>
            </a:pPr>
            <a:r>
              <a:rPr lang="it-IT" sz="1400" b="1" dirty="0">
                <a:solidFill>
                  <a:srgbClr val="37474F"/>
                </a:solidFill>
                <a:latin typeface="Calibri" panose="020F0502020204030204" pitchFamily="34" charset="0"/>
                <a:cs typeface="Times New Roman" panose="02020603050405020304" pitchFamily="18" charset="0"/>
              </a:rPr>
              <a:t>Elaborazione pressione pulsanti</a:t>
            </a:r>
          </a:p>
          <a:p>
            <a:pPr marL="0" marR="0" lvl="0" indent="0" algn="l" defTabSz="914400" rtl="0" eaLnBrk="0" fontAlgn="base" latinLnBrk="0" hangingPunct="0">
              <a:lnSpc>
                <a:spcPct val="100000"/>
              </a:lnSpc>
              <a:spcBef>
                <a:spcPct val="0"/>
              </a:spcBef>
              <a:spcAft>
                <a:spcPct val="0"/>
              </a:spcAft>
              <a:buClrTx/>
              <a:buSzTx/>
              <a:buFontTx/>
              <a:buNone/>
              <a:tabLst/>
            </a:pPr>
            <a:endParaRPr lang="it-IT" sz="1000" dirty="0">
              <a:solidFill>
                <a:srgbClr val="3B78E7"/>
              </a:solidFill>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it-IT" sz="1050" dirty="0">
                <a:solidFill>
                  <a:srgbClr val="3B78E7"/>
                </a:solidFill>
                <a:effectLst/>
                <a:latin typeface="Calibri" panose="020F0502020204030204" pitchFamily="34" charset="0"/>
                <a:ea typeface="Calibri" panose="020F0502020204030204" pitchFamily="34" charset="0"/>
                <a:cs typeface="Times New Roman" panose="02020603050405020304" pitchFamily="18" charset="0"/>
              </a:rPr>
              <a:t>class</a:t>
            </a:r>
            <a:r>
              <a:rPr lang="it-IT" sz="1050" dirty="0">
                <a:solidFill>
                  <a:srgbClr val="37474F"/>
                </a:solidFill>
                <a:effectLst/>
                <a:latin typeface="Calibri" panose="020F0502020204030204" pitchFamily="34" charset="0"/>
                <a:ea typeface="Calibri" panose="020F0502020204030204" pitchFamily="34" charset="0"/>
                <a:cs typeface="Times New Roman" panose="02020603050405020304" pitchFamily="18" charset="0"/>
              </a:rPr>
              <a:t> </a:t>
            </a:r>
            <a:r>
              <a:rPr lang="it-IT" sz="1050" dirty="0" err="1">
                <a:solidFill>
                  <a:srgbClr val="9C27B0"/>
                </a:solidFill>
                <a:effectLst/>
                <a:latin typeface="Calibri" panose="020F0502020204030204" pitchFamily="34" charset="0"/>
                <a:ea typeface="Calibri" panose="020F0502020204030204" pitchFamily="34" charset="0"/>
                <a:cs typeface="Times New Roman" panose="02020603050405020304" pitchFamily="18" charset="0"/>
              </a:rPr>
              <a:t>GameView</a:t>
            </a:r>
            <a:r>
              <a:rPr lang="it-IT" sz="1050" dirty="0">
                <a:solidFill>
                  <a:srgbClr val="37474F"/>
                </a:solidFill>
                <a:effectLst/>
                <a:latin typeface="Calibri" panose="020F0502020204030204" pitchFamily="34" charset="0"/>
                <a:ea typeface="Calibri" panose="020F0502020204030204" pitchFamily="34" charset="0"/>
                <a:cs typeface="Times New Roman" panose="02020603050405020304" pitchFamily="18" charset="0"/>
              </a:rPr>
              <a:t>(...) : </a:t>
            </a:r>
            <a:r>
              <a:rPr lang="it-IT" sz="1050" dirty="0" err="1">
                <a:solidFill>
                  <a:srgbClr val="9C27B0"/>
                </a:solidFill>
                <a:effectLst/>
                <a:latin typeface="Calibri" panose="020F0502020204030204" pitchFamily="34" charset="0"/>
                <a:ea typeface="Calibri" panose="020F0502020204030204" pitchFamily="34" charset="0"/>
                <a:cs typeface="Times New Roman" panose="02020603050405020304" pitchFamily="18" charset="0"/>
              </a:rPr>
              <a:t>View</a:t>
            </a:r>
            <a:r>
              <a:rPr lang="it-IT" sz="1050" dirty="0">
                <a:solidFill>
                  <a:srgbClr val="37474F"/>
                </a:solidFill>
                <a:effectLst/>
                <a:latin typeface="Calibri" panose="020F0502020204030204" pitchFamily="34" charset="0"/>
                <a:ea typeface="Calibri" panose="020F0502020204030204" pitchFamily="34" charset="0"/>
                <a:cs typeface="Times New Roman" panose="02020603050405020304" pitchFamily="18" charset="0"/>
              </a:rPr>
              <a:t>(...) {</a:t>
            </a:r>
            <a:br>
              <a:rPr lang="it-IT" sz="1050" dirty="0">
                <a:solidFill>
                  <a:srgbClr val="37474F"/>
                </a:solidFill>
                <a:effectLst/>
                <a:latin typeface="Calibri" panose="020F0502020204030204" pitchFamily="34" charset="0"/>
                <a:ea typeface="Calibri" panose="020F0502020204030204" pitchFamily="34" charset="0"/>
                <a:cs typeface="Times New Roman" panose="02020603050405020304" pitchFamily="18" charset="0"/>
              </a:rPr>
            </a:br>
            <a:r>
              <a:rPr lang="it-IT" sz="1050" dirty="0">
                <a:solidFill>
                  <a:srgbClr val="37474F"/>
                </a:solidFill>
                <a:effectLst/>
                <a:latin typeface="Calibri" panose="020F0502020204030204" pitchFamily="34" charset="0"/>
                <a:ea typeface="Calibri" panose="020F0502020204030204" pitchFamily="34" charset="0"/>
                <a:cs typeface="Times New Roman" panose="02020603050405020304" pitchFamily="18" charset="0"/>
              </a:rPr>
              <a:t>    ...</a:t>
            </a:r>
            <a:br>
              <a:rPr lang="it-IT" sz="1050" dirty="0">
                <a:solidFill>
                  <a:srgbClr val="37474F"/>
                </a:solidFill>
                <a:effectLst/>
                <a:latin typeface="Calibri" panose="020F0502020204030204" pitchFamily="34" charset="0"/>
                <a:ea typeface="Calibri" panose="020F0502020204030204" pitchFamily="34" charset="0"/>
                <a:cs typeface="Times New Roman" panose="02020603050405020304" pitchFamily="18" charset="0"/>
              </a:rPr>
            </a:br>
            <a:br>
              <a:rPr lang="it-IT" sz="1050" dirty="0">
                <a:solidFill>
                  <a:srgbClr val="37474F"/>
                </a:solidFill>
                <a:effectLst/>
                <a:latin typeface="Calibri" panose="020F0502020204030204" pitchFamily="34" charset="0"/>
                <a:ea typeface="Calibri" panose="020F0502020204030204" pitchFamily="34" charset="0"/>
                <a:cs typeface="Times New Roman" panose="02020603050405020304" pitchFamily="18" charset="0"/>
              </a:rPr>
            </a:br>
            <a:r>
              <a:rPr lang="it-IT" sz="1050" dirty="0">
                <a:solidFill>
                  <a:srgbClr val="37474F"/>
                </a:solidFill>
                <a:effectLst/>
                <a:latin typeface="Calibri" panose="020F0502020204030204" pitchFamily="34" charset="0"/>
                <a:ea typeface="Calibri" panose="020F0502020204030204" pitchFamily="34" charset="0"/>
                <a:cs typeface="Times New Roman" panose="02020603050405020304" pitchFamily="18" charset="0"/>
              </a:rPr>
              <a:t>    </a:t>
            </a:r>
            <a:r>
              <a:rPr lang="it-IT" sz="1050" dirty="0" err="1">
                <a:solidFill>
                  <a:srgbClr val="3B78E7"/>
                </a:solidFill>
                <a:effectLst/>
                <a:latin typeface="Calibri" panose="020F0502020204030204" pitchFamily="34" charset="0"/>
                <a:ea typeface="Calibri" panose="020F0502020204030204" pitchFamily="34" charset="0"/>
                <a:cs typeface="Times New Roman" panose="02020603050405020304" pitchFamily="18" charset="0"/>
              </a:rPr>
              <a:t>override</a:t>
            </a:r>
            <a:r>
              <a:rPr lang="it-IT" sz="1050" dirty="0">
                <a:solidFill>
                  <a:srgbClr val="37474F"/>
                </a:solidFill>
                <a:effectLst/>
                <a:latin typeface="Calibri" panose="020F0502020204030204" pitchFamily="34" charset="0"/>
                <a:ea typeface="Calibri" panose="020F0502020204030204" pitchFamily="34" charset="0"/>
                <a:cs typeface="Times New Roman" panose="02020603050405020304" pitchFamily="18" charset="0"/>
              </a:rPr>
              <a:t> </a:t>
            </a:r>
            <a:r>
              <a:rPr lang="it-IT" sz="1050" dirty="0" err="1">
                <a:solidFill>
                  <a:srgbClr val="3B78E7"/>
                </a:solidFill>
                <a:effectLst/>
                <a:latin typeface="Calibri" panose="020F0502020204030204" pitchFamily="34" charset="0"/>
                <a:ea typeface="Calibri" panose="020F0502020204030204" pitchFamily="34" charset="0"/>
                <a:cs typeface="Times New Roman" panose="02020603050405020304" pitchFamily="18" charset="0"/>
              </a:rPr>
              <a:t>fun</a:t>
            </a:r>
            <a:r>
              <a:rPr lang="it-IT" sz="1050" dirty="0">
                <a:solidFill>
                  <a:srgbClr val="37474F"/>
                </a:solidFill>
                <a:effectLst/>
                <a:latin typeface="Calibri" panose="020F0502020204030204" pitchFamily="34" charset="0"/>
                <a:ea typeface="Calibri" panose="020F0502020204030204" pitchFamily="34" charset="0"/>
                <a:cs typeface="Times New Roman" panose="02020603050405020304" pitchFamily="18" charset="0"/>
              </a:rPr>
              <a:t> </a:t>
            </a:r>
            <a:r>
              <a:rPr lang="it-IT" sz="1050" dirty="0" err="1">
                <a:solidFill>
                  <a:srgbClr val="37474F"/>
                </a:solidFill>
                <a:effectLst/>
                <a:latin typeface="Calibri" panose="020F0502020204030204" pitchFamily="34" charset="0"/>
                <a:ea typeface="Calibri" panose="020F0502020204030204" pitchFamily="34" charset="0"/>
                <a:cs typeface="Times New Roman" panose="02020603050405020304" pitchFamily="18" charset="0"/>
              </a:rPr>
              <a:t>onKeyDown</a:t>
            </a:r>
            <a:r>
              <a:rPr lang="it-IT" sz="1050" dirty="0">
                <a:solidFill>
                  <a:srgbClr val="37474F"/>
                </a:solidFill>
                <a:effectLst/>
                <a:latin typeface="Calibri" panose="020F0502020204030204" pitchFamily="34" charset="0"/>
                <a:ea typeface="Calibri" panose="020F0502020204030204" pitchFamily="34" charset="0"/>
                <a:cs typeface="Times New Roman" panose="02020603050405020304" pitchFamily="18" charset="0"/>
              </a:rPr>
              <a:t>(</a:t>
            </a:r>
            <a:r>
              <a:rPr lang="it-IT" sz="1050" dirty="0" err="1">
                <a:solidFill>
                  <a:srgbClr val="37474F"/>
                </a:solidFill>
                <a:effectLst/>
                <a:latin typeface="Calibri" panose="020F0502020204030204" pitchFamily="34" charset="0"/>
                <a:ea typeface="Calibri" panose="020F0502020204030204" pitchFamily="34" charset="0"/>
                <a:cs typeface="Times New Roman" panose="02020603050405020304" pitchFamily="18" charset="0"/>
              </a:rPr>
              <a:t>keyCode</a:t>
            </a:r>
            <a:r>
              <a:rPr lang="it-IT" sz="1050" dirty="0">
                <a:solidFill>
                  <a:srgbClr val="37474F"/>
                </a:solidFill>
                <a:effectLst/>
                <a:latin typeface="Calibri" panose="020F0502020204030204" pitchFamily="34" charset="0"/>
                <a:ea typeface="Calibri" panose="020F0502020204030204" pitchFamily="34" charset="0"/>
                <a:cs typeface="Times New Roman" panose="02020603050405020304" pitchFamily="18" charset="0"/>
              </a:rPr>
              <a:t>: </a:t>
            </a:r>
            <a:r>
              <a:rPr lang="it-IT" sz="1050" dirty="0">
                <a:solidFill>
                  <a:srgbClr val="9C27B0"/>
                </a:solidFill>
                <a:effectLst/>
                <a:latin typeface="Calibri" panose="020F0502020204030204" pitchFamily="34" charset="0"/>
                <a:ea typeface="Calibri" panose="020F0502020204030204" pitchFamily="34" charset="0"/>
                <a:cs typeface="Times New Roman" panose="02020603050405020304" pitchFamily="18" charset="0"/>
              </a:rPr>
              <a:t>Int</a:t>
            </a:r>
            <a:r>
              <a:rPr lang="it-IT" sz="1050" dirty="0">
                <a:solidFill>
                  <a:srgbClr val="37474F"/>
                </a:solidFill>
                <a:effectLst/>
                <a:latin typeface="Calibri" panose="020F0502020204030204" pitchFamily="34" charset="0"/>
                <a:ea typeface="Calibri" panose="020F0502020204030204" pitchFamily="34" charset="0"/>
                <a:cs typeface="Times New Roman" panose="02020603050405020304" pitchFamily="18" charset="0"/>
              </a:rPr>
              <a:t>, event: </a:t>
            </a:r>
            <a:r>
              <a:rPr lang="it-IT" sz="1050" dirty="0" err="1">
                <a:solidFill>
                  <a:srgbClr val="9C27B0"/>
                </a:solidFill>
                <a:effectLst/>
                <a:latin typeface="Calibri" panose="020F0502020204030204" pitchFamily="34" charset="0"/>
                <a:ea typeface="Calibri" panose="020F0502020204030204" pitchFamily="34" charset="0"/>
                <a:cs typeface="Times New Roman" panose="02020603050405020304" pitchFamily="18" charset="0"/>
              </a:rPr>
              <a:t>KeyEvent</a:t>
            </a:r>
            <a:r>
              <a:rPr lang="it-IT" sz="1050" dirty="0">
                <a:solidFill>
                  <a:srgbClr val="37474F"/>
                </a:solidFill>
                <a:effectLst/>
                <a:latin typeface="Calibri" panose="020F0502020204030204" pitchFamily="34" charset="0"/>
                <a:ea typeface="Calibri" panose="020F0502020204030204" pitchFamily="34" charset="0"/>
                <a:cs typeface="Times New Roman" panose="02020603050405020304" pitchFamily="18" charset="0"/>
              </a:rPr>
              <a:t>): </a:t>
            </a:r>
            <a:r>
              <a:rPr lang="it-IT" sz="1050" dirty="0" err="1">
                <a:solidFill>
                  <a:srgbClr val="9C27B0"/>
                </a:solidFill>
                <a:effectLst/>
                <a:latin typeface="Calibri" panose="020F0502020204030204" pitchFamily="34" charset="0"/>
                <a:ea typeface="Calibri" panose="020F0502020204030204" pitchFamily="34" charset="0"/>
                <a:cs typeface="Times New Roman" panose="02020603050405020304" pitchFamily="18" charset="0"/>
              </a:rPr>
              <a:t>Boolean</a:t>
            </a:r>
            <a:r>
              <a:rPr lang="it-IT" sz="1050" dirty="0">
                <a:solidFill>
                  <a:srgbClr val="37474F"/>
                </a:solidFill>
                <a:effectLst/>
                <a:latin typeface="Calibri" panose="020F0502020204030204" pitchFamily="34" charset="0"/>
                <a:ea typeface="Calibri" panose="020F0502020204030204" pitchFamily="34" charset="0"/>
                <a:cs typeface="Times New Roman" panose="02020603050405020304" pitchFamily="18" charset="0"/>
              </a:rPr>
              <a:t> {</a:t>
            </a:r>
            <a:br>
              <a:rPr lang="it-IT" sz="1050" dirty="0">
                <a:solidFill>
                  <a:srgbClr val="37474F"/>
                </a:solidFill>
                <a:effectLst/>
                <a:latin typeface="Calibri" panose="020F0502020204030204" pitchFamily="34" charset="0"/>
                <a:ea typeface="Calibri" panose="020F0502020204030204" pitchFamily="34" charset="0"/>
                <a:cs typeface="Times New Roman" panose="02020603050405020304" pitchFamily="18" charset="0"/>
              </a:rPr>
            </a:br>
            <a:r>
              <a:rPr lang="it-IT" sz="1050" dirty="0">
                <a:solidFill>
                  <a:srgbClr val="37474F"/>
                </a:solidFill>
                <a:effectLst/>
                <a:latin typeface="Calibri" panose="020F0502020204030204" pitchFamily="34" charset="0"/>
                <a:ea typeface="Calibri" panose="020F0502020204030204" pitchFamily="34" charset="0"/>
                <a:cs typeface="Times New Roman" panose="02020603050405020304" pitchFamily="18" charset="0"/>
              </a:rPr>
              <a:t>        </a:t>
            </a:r>
            <a:r>
              <a:rPr lang="it-IT" sz="1050" dirty="0" err="1">
                <a:solidFill>
                  <a:srgbClr val="3B78E7"/>
                </a:solidFill>
                <a:effectLst/>
                <a:latin typeface="Calibri" panose="020F0502020204030204" pitchFamily="34" charset="0"/>
                <a:ea typeface="Calibri" panose="020F0502020204030204" pitchFamily="34" charset="0"/>
                <a:cs typeface="Times New Roman" panose="02020603050405020304" pitchFamily="18" charset="0"/>
              </a:rPr>
              <a:t>var</a:t>
            </a:r>
            <a:r>
              <a:rPr lang="it-IT" sz="1050" dirty="0">
                <a:solidFill>
                  <a:srgbClr val="37474F"/>
                </a:solidFill>
                <a:effectLst/>
                <a:latin typeface="Calibri" panose="020F0502020204030204" pitchFamily="34" charset="0"/>
                <a:ea typeface="Calibri" panose="020F0502020204030204" pitchFamily="34" charset="0"/>
                <a:cs typeface="Times New Roman" panose="02020603050405020304" pitchFamily="18" charset="0"/>
              </a:rPr>
              <a:t> </a:t>
            </a:r>
            <a:r>
              <a:rPr lang="it-IT" sz="1050" dirty="0" err="1">
                <a:solidFill>
                  <a:srgbClr val="37474F"/>
                </a:solidFill>
                <a:effectLst/>
                <a:latin typeface="Calibri" panose="020F0502020204030204" pitchFamily="34" charset="0"/>
                <a:ea typeface="Calibri" panose="020F0502020204030204" pitchFamily="34" charset="0"/>
                <a:cs typeface="Times New Roman" panose="02020603050405020304" pitchFamily="18" charset="0"/>
              </a:rPr>
              <a:t>handled</a:t>
            </a:r>
            <a:r>
              <a:rPr lang="it-IT" sz="1050" dirty="0">
                <a:solidFill>
                  <a:srgbClr val="37474F"/>
                </a:solidFill>
                <a:effectLst/>
                <a:latin typeface="Calibri" panose="020F0502020204030204" pitchFamily="34" charset="0"/>
                <a:ea typeface="Calibri" panose="020F0502020204030204" pitchFamily="34" charset="0"/>
                <a:cs typeface="Times New Roman" panose="02020603050405020304" pitchFamily="18" charset="0"/>
              </a:rPr>
              <a:t> = </a:t>
            </a:r>
            <a:r>
              <a:rPr lang="it-IT" sz="1050" dirty="0">
                <a:solidFill>
                  <a:srgbClr val="C53929"/>
                </a:solidFill>
                <a:effectLst/>
                <a:latin typeface="Calibri" panose="020F0502020204030204" pitchFamily="34" charset="0"/>
                <a:ea typeface="Calibri" panose="020F0502020204030204" pitchFamily="34" charset="0"/>
                <a:cs typeface="Times New Roman" panose="02020603050405020304" pitchFamily="18" charset="0"/>
              </a:rPr>
              <a:t>false</a:t>
            </a:r>
            <a:br>
              <a:rPr lang="it-IT" sz="1050" dirty="0">
                <a:solidFill>
                  <a:srgbClr val="37474F"/>
                </a:solidFill>
                <a:effectLst/>
                <a:latin typeface="Calibri" panose="020F0502020204030204" pitchFamily="34" charset="0"/>
                <a:ea typeface="Calibri" panose="020F0502020204030204" pitchFamily="34" charset="0"/>
                <a:cs typeface="Times New Roman" panose="02020603050405020304" pitchFamily="18" charset="0"/>
              </a:rPr>
            </a:br>
            <a:r>
              <a:rPr lang="it-IT" sz="1050" dirty="0">
                <a:solidFill>
                  <a:srgbClr val="37474F"/>
                </a:solidFill>
                <a:effectLst/>
                <a:latin typeface="Calibri" panose="020F0502020204030204" pitchFamily="34" charset="0"/>
                <a:ea typeface="Calibri" panose="020F0502020204030204" pitchFamily="34" charset="0"/>
                <a:cs typeface="Times New Roman" panose="02020603050405020304" pitchFamily="18" charset="0"/>
              </a:rPr>
              <a:t>        </a:t>
            </a:r>
            <a:r>
              <a:rPr lang="it-IT" sz="1050" dirty="0" err="1">
                <a:solidFill>
                  <a:srgbClr val="3B78E7"/>
                </a:solidFill>
                <a:effectLst/>
                <a:latin typeface="Calibri" panose="020F0502020204030204" pitchFamily="34" charset="0"/>
                <a:ea typeface="Calibri" panose="020F0502020204030204" pitchFamily="34" charset="0"/>
                <a:cs typeface="Times New Roman" panose="02020603050405020304" pitchFamily="18" charset="0"/>
              </a:rPr>
              <a:t>if</a:t>
            </a:r>
            <a:r>
              <a:rPr lang="it-IT" sz="1050" dirty="0">
                <a:solidFill>
                  <a:srgbClr val="37474F"/>
                </a:solidFill>
                <a:effectLst/>
                <a:latin typeface="Calibri" panose="020F0502020204030204" pitchFamily="34" charset="0"/>
                <a:ea typeface="Calibri" panose="020F0502020204030204" pitchFamily="34" charset="0"/>
                <a:cs typeface="Times New Roman" panose="02020603050405020304" pitchFamily="18" charset="0"/>
              </a:rPr>
              <a:t> (</a:t>
            </a:r>
            <a:r>
              <a:rPr lang="it-IT" sz="1050" dirty="0" err="1">
                <a:solidFill>
                  <a:srgbClr val="37474F"/>
                </a:solidFill>
                <a:effectLst/>
                <a:latin typeface="Calibri" panose="020F0502020204030204" pitchFamily="34" charset="0"/>
                <a:ea typeface="Calibri" panose="020F0502020204030204" pitchFamily="34" charset="0"/>
                <a:cs typeface="Times New Roman" panose="02020603050405020304" pitchFamily="18" charset="0"/>
              </a:rPr>
              <a:t>event.source</a:t>
            </a:r>
            <a:r>
              <a:rPr lang="it-IT" sz="1050" dirty="0">
                <a:solidFill>
                  <a:srgbClr val="37474F"/>
                </a:solidFill>
                <a:effectLst/>
                <a:latin typeface="Calibri" panose="020F0502020204030204" pitchFamily="34" charset="0"/>
                <a:ea typeface="Calibri" panose="020F0502020204030204" pitchFamily="34" charset="0"/>
                <a:cs typeface="Times New Roman" panose="02020603050405020304" pitchFamily="18" charset="0"/>
              </a:rPr>
              <a:t> and </a:t>
            </a:r>
            <a:r>
              <a:rPr lang="it-IT" sz="1050" dirty="0" err="1">
                <a:solidFill>
                  <a:srgbClr val="9C27B0"/>
                </a:solidFill>
                <a:effectLst/>
                <a:latin typeface="Calibri" panose="020F0502020204030204" pitchFamily="34" charset="0"/>
                <a:ea typeface="Calibri" panose="020F0502020204030204" pitchFamily="34" charset="0"/>
                <a:cs typeface="Times New Roman" panose="02020603050405020304" pitchFamily="18" charset="0"/>
              </a:rPr>
              <a:t>InputDevice</a:t>
            </a:r>
            <a:r>
              <a:rPr lang="it-IT" sz="1050" dirty="0" err="1">
                <a:solidFill>
                  <a:srgbClr val="37474F"/>
                </a:solidFill>
                <a:effectLst/>
                <a:latin typeface="Calibri" panose="020F0502020204030204" pitchFamily="34" charset="0"/>
                <a:ea typeface="Calibri" panose="020F0502020204030204" pitchFamily="34" charset="0"/>
                <a:cs typeface="Times New Roman" panose="02020603050405020304" pitchFamily="18" charset="0"/>
              </a:rPr>
              <a:t>.SOURCE</a:t>
            </a:r>
            <a:r>
              <a:rPr lang="it-IT" sz="1050" dirty="0" err="1">
                <a:solidFill>
                  <a:srgbClr val="C53929"/>
                </a:solidFill>
                <a:effectLst/>
                <a:latin typeface="Calibri" panose="020F0502020204030204" pitchFamily="34" charset="0"/>
                <a:ea typeface="Calibri" panose="020F0502020204030204" pitchFamily="34" charset="0"/>
                <a:cs typeface="Times New Roman" panose="02020603050405020304" pitchFamily="18" charset="0"/>
              </a:rPr>
              <a:t>_</a:t>
            </a:r>
            <a:r>
              <a:rPr lang="it-IT" sz="1050" dirty="0" err="1">
                <a:solidFill>
                  <a:srgbClr val="37474F"/>
                </a:solidFill>
                <a:effectLst/>
                <a:latin typeface="Calibri" panose="020F0502020204030204" pitchFamily="34" charset="0"/>
                <a:ea typeface="Calibri" panose="020F0502020204030204" pitchFamily="34" charset="0"/>
                <a:cs typeface="Times New Roman" panose="02020603050405020304" pitchFamily="18" charset="0"/>
              </a:rPr>
              <a:t>GAMEPAD</a:t>
            </a:r>
            <a:r>
              <a:rPr lang="it-IT" sz="1050" dirty="0">
                <a:solidFill>
                  <a:srgbClr val="37474F"/>
                </a:solidFill>
                <a:effectLst/>
                <a:latin typeface="Calibri" panose="020F0502020204030204" pitchFamily="34" charset="0"/>
                <a:ea typeface="Calibri" panose="020F0502020204030204" pitchFamily="34" charset="0"/>
                <a:cs typeface="Times New Roman" panose="02020603050405020304" pitchFamily="18" charset="0"/>
              </a:rPr>
              <a:t> == </a:t>
            </a:r>
            <a:r>
              <a:rPr lang="it-IT" sz="1050" dirty="0" err="1">
                <a:solidFill>
                  <a:srgbClr val="9C27B0"/>
                </a:solidFill>
                <a:effectLst/>
                <a:latin typeface="Calibri" panose="020F0502020204030204" pitchFamily="34" charset="0"/>
                <a:ea typeface="Calibri" panose="020F0502020204030204" pitchFamily="34" charset="0"/>
                <a:cs typeface="Times New Roman" panose="02020603050405020304" pitchFamily="18" charset="0"/>
              </a:rPr>
              <a:t>InputDevice</a:t>
            </a:r>
            <a:r>
              <a:rPr lang="it-IT" sz="1050" dirty="0" err="1">
                <a:solidFill>
                  <a:srgbClr val="37474F"/>
                </a:solidFill>
                <a:effectLst/>
                <a:latin typeface="Calibri" panose="020F0502020204030204" pitchFamily="34" charset="0"/>
                <a:ea typeface="Calibri" panose="020F0502020204030204" pitchFamily="34" charset="0"/>
                <a:cs typeface="Times New Roman" panose="02020603050405020304" pitchFamily="18" charset="0"/>
              </a:rPr>
              <a:t>.SOURCE</a:t>
            </a:r>
            <a:r>
              <a:rPr lang="it-IT" sz="1050" dirty="0" err="1">
                <a:solidFill>
                  <a:srgbClr val="C53929"/>
                </a:solidFill>
                <a:effectLst/>
                <a:latin typeface="Calibri" panose="020F0502020204030204" pitchFamily="34" charset="0"/>
                <a:ea typeface="Calibri" panose="020F0502020204030204" pitchFamily="34" charset="0"/>
                <a:cs typeface="Times New Roman" panose="02020603050405020304" pitchFamily="18" charset="0"/>
              </a:rPr>
              <a:t>_</a:t>
            </a:r>
            <a:r>
              <a:rPr lang="it-IT" sz="1050" dirty="0" err="1">
                <a:solidFill>
                  <a:srgbClr val="37474F"/>
                </a:solidFill>
                <a:effectLst/>
                <a:latin typeface="Calibri" panose="020F0502020204030204" pitchFamily="34" charset="0"/>
                <a:ea typeface="Calibri" panose="020F0502020204030204" pitchFamily="34" charset="0"/>
                <a:cs typeface="Times New Roman" panose="02020603050405020304" pitchFamily="18" charset="0"/>
              </a:rPr>
              <a:t>GAMEPAD</a:t>
            </a:r>
            <a:r>
              <a:rPr lang="it-IT" sz="1050" dirty="0">
                <a:solidFill>
                  <a:srgbClr val="37474F"/>
                </a:solidFill>
                <a:effectLst/>
                <a:latin typeface="Calibri" panose="020F0502020204030204" pitchFamily="34" charset="0"/>
                <a:ea typeface="Calibri" panose="020F0502020204030204" pitchFamily="34" charset="0"/>
                <a:cs typeface="Times New Roman" panose="02020603050405020304" pitchFamily="18" charset="0"/>
              </a:rPr>
              <a:t>) {</a:t>
            </a:r>
            <a:br>
              <a:rPr lang="it-IT" sz="1050" dirty="0">
                <a:solidFill>
                  <a:srgbClr val="37474F"/>
                </a:solidFill>
                <a:effectLst/>
                <a:latin typeface="Calibri" panose="020F0502020204030204" pitchFamily="34" charset="0"/>
                <a:ea typeface="Calibri" panose="020F0502020204030204" pitchFamily="34" charset="0"/>
                <a:cs typeface="Times New Roman" panose="02020603050405020304" pitchFamily="18" charset="0"/>
              </a:rPr>
            </a:br>
            <a:r>
              <a:rPr lang="it-IT" sz="1050" dirty="0">
                <a:solidFill>
                  <a:srgbClr val="37474F"/>
                </a:solidFill>
                <a:effectLst/>
                <a:latin typeface="Calibri" panose="020F0502020204030204" pitchFamily="34" charset="0"/>
                <a:ea typeface="Calibri" panose="020F0502020204030204" pitchFamily="34" charset="0"/>
                <a:cs typeface="Times New Roman" panose="02020603050405020304" pitchFamily="18" charset="0"/>
              </a:rPr>
              <a:t>            </a:t>
            </a:r>
            <a:r>
              <a:rPr lang="it-IT" sz="1050" dirty="0" err="1">
                <a:solidFill>
                  <a:srgbClr val="3B78E7"/>
                </a:solidFill>
                <a:effectLst/>
                <a:latin typeface="Calibri" panose="020F0502020204030204" pitchFamily="34" charset="0"/>
                <a:ea typeface="Calibri" panose="020F0502020204030204" pitchFamily="34" charset="0"/>
                <a:cs typeface="Times New Roman" panose="02020603050405020304" pitchFamily="18" charset="0"/>
              </a:rPr>
              <a:t>if</a:t>
            </a:r>
            <a:r>
              <a:rPr lang="it-IT" sz="1050" dirty="0">
                <a:solidFill>
                  <a:srgbClr val="37474F"/>
                </a:solidFill>
                <a:effectLst/>
                <a:latin typeface="Calibri" panose="020F0502020204030204" pitchFamily="34" charset="0"/>
                <a:ea typeface="Calibri" panose="020F0502020204030204" pitchFamily="34" charset="0"/>
                <a:cs typeface="Times New Roman" panose="02020603050405020304" pitchFamily="18" charset="0"/>
              </a:rPr>
              <a:t> (</a:t>
            </a:r>
            <a:r>
              <a:rPr lang="it-IT" sz="1050" dirty="0" err="1">
                <a:solidFill>
                  <a:srgbClr val="37474F"/>
                </a:solidFill>
                <a:effectLst/>
                <a:latin typeface="Calibri" panose="020F0502020204030204" pitchFamily="34" charset="0"/>
                <a:ea typeface="Calibri" panose="020F0502020204030204" pitchFamily="34" charset="0"/>
                <a:cs typeface="Times New Roman" panose="02020603050405020304" pitchFamily="18" charset="0"/>
              </a:rPr>
              <a:t>event.repeatCount</a:t>
            </a:r>
            <a:r>
              <a:rPr lang="it-IT" sz="1050" dirty="0">
                <a:solidFill>
                  <a:srgbClr val="37474F"/>
                </a:solidFill>
                <a:effectLst/>
                <a:latin typeface="Calibri" panose="020F0502020204030204" pitchFamily="34" charset="0"/>
                <a:ea typeface="Calibri" panose="020F0502020204030204" pitchFamily="34" charset="0"/>
                <a:cs typeface="Times New Roman" panose="02020603050405020304" pitchFamily="18" charset="0"/>
              </a:rPr>
              <a:t> == </a:t>
            </a:r>
            <a:r>
              <a:rPr lang="it-IT" sz="1050" dirty="0">
                <a:solidFill>
                  <a:srgbClr val="C53929"/>
                </a:solidFill>
                <a:effectLst/>
                <a:latin typeface="Calibri" panose="020F0502020204030204" pitchFamily="34" charset="0"/>
                <a:ea typeface="Calibri" panose="020F0502020204030204" pitchFamily="34" charset="0"/>
                <a:cs typeface="Times New Roman" panose="02020603050405020304" pitchFamily="18" charset="0"/>
              </a:rPr>
              <a:t>0</a:t>
            </a:r>
            <a:r>
              <a:rPr lang="it-IT" sz="1050" dirty="0">
                <a:solidFill>
                  <a:srgbClr val="37474F"/>
                </a:solidFill>
                <a:effectLst/>
                <a:latin typeface="Calibri" panose="020F0502020204030204" pitchFamily="34" charset="0"/>
                <a:ea typeface="Calibri" panose="020F0502020204030204" pitchFamily="34" charset="0"/>
                <a:cs typeface="Times New Roman" panose="02020603050405020304" pitchFamily="18" charset="0"/>
              </a:rPr>
              <a:t>) {</a:t>
            </a:r>
            <a:br>
              <a:rPr lang="it-IT" sz="1050" dirty="0">
                <a:solidFill>
                  <a:srgbClr val="37474F"/>
                </a:solidFill>
                <a:effectLst/>
                <a:latin typeface="Calibri" panose="020F0502020204030204" pitchFamily="34" charset="0"/>
                <a:ea typeface="Calibri" panose="020F0502020204030204" pitchFamily="34" charset="0"/>
                <a:cs typeface="Times New Roman" panose="02020603050405020304" pitchFamily="18" charset="0"/>
              </a:rPr>
            </a:br>
            <a:r>
              <a:rPr lang="it-IT" sz="1050" dirty="0">
                <a:solidFill>
                  <a:srgbClr val="37474F"/>
                </a:solidFill>
                <a:effectLst/>
                <a:latin typeface="Calibri" panose="020F0502020204030204" pitchFamily="34" charset="0"/>
                <a:ea typeface="Calibri" panose="020F0502020204030204" pitchFamily="34" charset="0"/>
                <a:cs typeface="Times New Roman" panose="02020603050405020304" pitchFamily="18" charset="0"/>
              </a:rPr>
              <a:t>                </a:t>
            </a:r>
            <a:r>
              <a:rPr lang="it-IT" sz="1050" dirty="0" err="1">
                <a:solidFill>
                  <a:srgbClr val="3B78E7"/>
                </a:solidFill>
                <a:effectLst/>
                <a:latin typeface="Calibri" panose="020F0502020204030204" pitchFamily="34" charset="0"/>
                <a:ea typeface="Calibri" panose="020F0502020204030204" pitchFamily="34" charset="0"/>
                <a:cs typeface="Times New Roman" panose="02020603050405020304" pitchFamily="18" charset="0"/>
              </a:rPr>
              <a:t>when</a:t>
            </a:r>
            <a:r>
              <a:rPr lang="it-IT" sz="1050" dirty="0">
                <a:solidFill>
                  <a:srgbClr val="37474F"/>
                </a:solidFill>
                <a:effectLst/>
                <a:latin typeface="Calibri" panose="020F0502020204030204" pitchFamily="34" charset="0"/>
                <a:ea typeface="Calibri" panose="020F0502020204030204" pitchFamily="34" charset="0"/>
                <a:cs typeface="Times New Roman" panose="02020603050405020304" pitchFamily="18" charset="0"/>
              </a:rPr>
              <a:t> (</a:t>
            </a:r>
            <a:r>
              <a:rPr lang="it-IT" sz="1050" dirty="0" err="1">
                <a:solidFill>
                  <a:srgbClr val="37474F"/>
                </a:solidFill>
                <a:effectLst/>
                <a:latin typeface="Calibri" panose="020F0502020204030204" pitchFamily="34" charset="0"/>
                <a:ea typeface="Calibri" panose="020F0502020204030204" pitchFamily="34" charset="0"/>
                <a:cs typeface="Times New Roman" panose="02020603050405020304" pitchFamily="18" charset="0"/>
              </a:rPr>
              <a:t>keyCode</a:t>
            </a:r>
            <a:r>
              <a:rPr lang="it-IT" sz="1050" dirty="0">
                <a:solidFill>
                  <a:srgbClr val="37474F"/>
                </a:solidFill>
                <a:effectLst/>
                <a:latin typeface="Calibri" panose="020F0502020204030204" pitchFamily="34" charset="0"/>
                <a:ea typeface="Calibri" panose="020F0502020204030204" pitchFamily="34" charset="0"/>
                <a:cs typeface="Times New Roman" panose="02020603050405020304" pitchFamily="18" charset="0"/>
              </a:rPr>
              <a:t>) {</a:t>
            </a:r>
            <a:br>
              <a:rPr lang="it-IT" sz="1050" dirty="0">
                <a:solidFill>
                  <a:srgbClr val="37474F"/>
                </a:solidFill>
                <a:effectLst/>
                <a:latin typeface="Calibri" panose="020F0502020204030204" pitchFamily="34" charset="0"/>
                <a:ea typeface="Calibri" panose="020F0502020204030204" pitchFamily="34" charset="0"/>
                <a:cs typeface="Times New Roman" panose="02020603050405020304" pitchFamily="18" charset="0"/>
              </a:rPr>
            </a:br>
            <a:r>
              <a:rPr lang="it-IT" sz="1050" dirty="0">
                <a:solidFill>
                  <a:srgbClr val="37474F"/>
                </a:solidFill>
                <a:effectLst/>
                <a:latin typeface="Calibri" panose="020F0502020204030204" pitchFamily="34" charset="0"/>
                <a:ea typeface="Calibri" panose="020F0502020204030204" pitchFamily="34" charset="0"/>
                <a:cs typeface="Times New Roman" panose="02020603050405020304" pitchFamily="18" charset="0"/>
              </a:rPr>
              <a:t>                    </a:t>
            </a:r>
            <a:r>
              <a:rPr lang="it-IT" sz="1050" dirty="0">
                <a:solidFill>
                  <a:srgbClr val="D81B60"/>
                </a:solidFill>
                <a:effectLst/>
                <a:latin typeface="Calibri" panose="020F0502020204030204" pitchFamily="34" charset="0"/>
                <a:ea typeface="Calibri" panose="020F0502020204030204" pitchFamily="34" charset="0"/>
                <a:cs typeface="Times New Roman" panose="02020603050405020304" pitchFamily="18" charset="0"/>
              </a:rPr>
              <a:t>// Handle gamepad and D-</a:t>
            </a:r>
            <a:r>
              <a:rPr lang="it-IT" sz="1050" dirty="0" err="1">
                <a:solidFill>
                  <a:srgbClr val="D81B60"/>
                </a:solidFill>
                <a:effectLst/>
                <a:latin typeface="Calibri" panose="020F0502020204030204" pitchFamily="34" charset="0"/>
                <a:ea typeface="Calibri" panose="020F0502020204030204" pitchFamily="34" charset="0"/>
                <a:cs typeface="Times New Roman" panose="02020603050405020304" pitchFamily="18" charset="0"/>
              </a:rPr>
              <a:t>pad</a:t>
            </a:r>
            <a:r>
              <a:rPr lang="it-IT" sz="1050" dirty="0">
                <a:solidFill>
                  <a:srgbClr val="D81B60"/>
                </a:solidFill>
                <a:effectLst/>
                <a:latin typeface="Calibri" panose="020F0502020204030204" pitchFamily="34" charset="0"/>
                <a:ea typeface="Calibri" panose="020F0502020204030204" pitchFamily="34" charset="0"/>
                <a:cs typeface="Times New Roman" panose="02020603050405020304" pitchFamily="18" charset="0"/>
              </a:rPr>
              <a:t> </a:t>
            </a:r>
            <a:r>
              <a:rPr lang="it-IT" sz="1050" dirty="0" err="1">
                <a:solidFill>
                  <a:srgbClr val="D81B60"/>
                </a:solidFill>
                <a:effectLst/>
                <a:latin typeface="Calibri" panose="020F0502020204030204" pitchFamily="34" charset="0"/>
                <a:ea typeface="Calibri" panose="020F0502020204030204" pitchFamily="34" charset="0"/>
                <a:cs typeface="Times New Roman" panose="02020603050405020304" pitchFamily="18" charset="0"/>
              </a:rPr>
              <a:t>button</a:t>
            </a:r>
            <a:r>
              <a:rPr lang="it-IT" sz="1050" dirty="0">
                <a:solidFill>
                  <a:srgbClr val="D81B60"/>
                </a:solidFill>
                <a:effectLst/>
                <a:latin typeface="Calibri" panose="020F0502020204030204" pitchFamily="34" charset="0"/>
                <a:ea typeface="Calibri" panose="020F0502020204030204" pitchFamily="34" charset="0"/>
                <a:cs typeface="Times New Roman" panose="02020603050405020304" pitchFamily="18" charset="0"/>
              </a:rPr>
              <a:t> </a:t>
            </a:r>
            <a:r>
              <a:rPr lang="it-IT" sz="1050" dirty="0" err="1">
                <a:solidFill>
                  <a:srgbClr val="D81B60"/>
                </a:solidFill>
                <a:effectLst/>
                <a:latin typeface="Calibri" panose="020F0502020204030204" pitchFamily="34" charset="0"/>
                <a:ea typeface="Calibri" panose="020F0502020204030204" pitchFamily="34" charset="0"/>
                <a:cs typeface="Times New Roman" panose="02020603050405020304" pitchFamily="18" charset="0"/>
              </a:rPr>
              <a:t>presses</a:t>
            </a:r>
            <a:r>
              <a:rPr lang="it-IT" sz="1050" dirty="0">
                <a:solidFill>
                  <a:srgbClr val="D81B60"/>
                </a:solidFill>
                <a:effectLst/>
                <a:latin typeface="Calibri" panose="020F0502020204030204" pitchFamily="34" charset="0"/>
                <a:ea typeface="Calibri" panose="020F0502020204030204" pitchFamily="34" charset="0"/>
                <a:cs typeface="Times New Roman" panose="02020603050405020304" pitchFamily="18" charset="0"/>
              </a:rPr>
              <a:t> to navigate the </a:t>
            </a:r>
            <a:r>
              <a:rPr lang="it-IT" sz="1050" dirty="0" err="1">
                <a:solidFill>
                  <a:srgbClr val="D81B60"/>
                </a:solidFill>
                <a:effectLst/>
                <a:latin typeface="Calibri" panose="020F0502020204030204" pitchFamily="34" charset="0"/>
                <a:ea typeface="Calibri" panose="020F0502020204030204" pitchFamily="34" charset="0"/>
                <a:cs typeface="Times New Roman" panose="02020603050405020304" pitchFamily="18" charset="0"/>
              </a:rPr>
              <a:t>ship</a:t>
            </a:r>
            <a:br>
              <a:rPr lang="it-IT" sz="1050" dirty="0">
                <a:solidFill>
                  <a:srgbClr val="37474F"/>
                </a:solidFill>
                <a:effectLst/>
                <a:latin typeface="Calibri" panose="020F0502020204030204" pitchFamily="34" charset="0"/>
                <a:ea typeface="Calibri" panose="020F0502020204030204" pitchFamily="34" charset="0"/>
                <a:cs typeface="Times New Roman" panose="02020603050405020304" pitchFamily="18" charset="0"/>
              </a:rPr>
            </a:br>
            <a:r>
              <a:rPr lang="it-IT" sz="1050" dirty="0">
                <a:solidFill>
                  <a:srgbClr val="37474F"/>
                </a:solidFill>
                <a:effectLst/>
                <a:latin typeface="Calibri" panose="020F0502020204030204" pitchFamily="34" charset="0"/>
                <a:ea typeface="Calibri" panose="020F0502020204030204" pitchFamily="34" charset="0"/>
                <a:cs typeface="Times New Roman" panose="02020603050405020304" pitchFamily="18" charset="0"/>
              </a:rPr>
              <a:t>                    ...</a:t>
            </a:r>
            <a:br>
              <a:rPr lang="it-IT" sz="1050" dirty="0">
                <a:solidFill>
                  <a:srgbClr val="37474F"/>
                </a:solidFill>
                <a:effectLst/>
                <a:latin typeface="Calibri" panose="020F0502020204030204" pitchFamily="34" charset="0"/>
                <a:ea typeface="Calibri" panose="020F0502020204030204" pitchFamily="34" charset="0"/>
                <a:cs typeface="Times New Roman" panose="02020603050405020304" pitchFamily="18" charset="0"/>
              </a:rPr>
            </a:br>
            <a:br>
              <a:rPr lang="it-IT" sz="1050" dirty="0">
                <a:solidFill>
                  <a:srgbClr val="37474F"/>
                </a:solidFill>
                <a:effectLst/>
                <a:latin typeface="Calibri" panose="020F0502020204030204" pitchFamily="34" charset="0"/>
                <a:ea typeface="Calibri" panose="020F0502020204030204" pitchFamily="34" charset="0"/>
                <a:cs typeface="Times New Roman" panose="02020603050405020304" pitchFamily="18" charset="0"/>
              </a:rPr>
            </a:br>
            <a:r>
              <a:rPr lang="it-IT" sz="1050" dirty="0">
                <a:solidFill>
                  <a:srgbClr val="37474F"/>
                </a:solidFill>
                <a:effectLst/>
                <a:latin typeface="Calibri" panose="020F0502020204030204" pitchFamily="34" charset="0"/>
                <a:ea typeface="Calibri" panose="020F0502020204030204" pitchFamily="34" charset="0"/>
                <a:cs typeface="Times New Roman" panose="02020603050405020304" pitchFamily="18" charset="0"/>
              </a:rPr>
              <a:t>                    </a:t>
            </a:r>
            <a:r>
              <a:rPr lang="it-IT" sz="1050" dirty="0">
                <a:solidFill>
                  <a:srgbClr val="3B78E7"/>
                </a:solidFill>
                <a:effectLst/>
                <a:latin typeface="Calibri" panose="020F0502020204030204" pitchFamily="34" charset="0"/>
                <a:ea typeface="Calibri" panose="020F0502020204030204" pitchFamily="34" charset="0"/>
                <a:cs typeface="Times New Roman" panose="02020603050405020304" pitchFamily="18" charset="0"/>
              </a:rPr>
              <a:t>else</a:t>
            </a:r>
            <a:r>
              <a:rPr lang="it-IT" sz="1050" dirty="0">
                <a:solidFill>
                  <a:srgbClr val="37474F"/>
                </a:solidFill>
                <a:effectLst/>
                <a:latin typeface="Calibri" panose="020F0502020204030204" pitchFamily="34" charset="0"/>
                <a:ea typeface="Calibri" panose="020F0502020204030204" pitchFamily="34" charset="0"/>
                <a:cs typeface="Times New Roman" panose="02020603050405020304" pitchFamily="18" charset="0"/>
              </a:rPr>
              <a:t> -&gt; {</a:t>
            </a:r>
            <a:br>
              <a:rPr lang="it-IT" sz="1050" dirty="0">
                <a:solidFill>
                  <a:srgbClr val="37474F"/>
                </a:solidFill>
                <a:effectLst/>
                <a:latin typeface="Calibri" panose="020F0502020204030204" pitchFamily="34" charset="0"/>
                <a:ea typeface="Calibri" panose="020F0502020204030204" pitchFamily="34" charset="0"/>
                <a:cs typeface="Times New Roman" panose="02020603050405020304" pitchFamily="18" charset="0"/>
              </a:rPr>
            </a:br>
            <a:r>
              <a:rPr lang="it-IT" sz="1050" dirty="0">
                <a:solidFill>
                  <a:srgbClr val="37474F"/>
                </a:solidFill>
                <a:effectLst/>
                <a:latin typeface="Calibri" panose="020F0502020204030204" pitchFamily="34" charset="0"/>
                <a:ea typeface="Calibri" panose="020F0502020204030204" pitchFamily="34" charset="0"/>
                <a:cs typeface="Times New Roman" panose="02020603050405020304" pitchFamily="18" charset="0"/>
              </a:rPr>
              <a:t>                        </a:t>
            </a:r>
            <a:r>
              <a:rPr lang="it-IT" sz="1050" dirty="0" err="1">
                <a:solidFill>
                  <a:srgbClr val="37474F"/>
                </a:solidFill>
                <a:effectLst/>
                <a:latin typeface="Calibri" panose="020F0502020204030204" pitchFamily="34" charset="0"/>
                <a:ea typeface="Calibri" panose="020F0502020204030204" pitchFamily="34" charset="0"/>
                <a:cs typeface="Times New Roman" panose="02020603050405020304" pitchFamily="18" charset="0"/>
              </a:rPr>
              <a:t>keyCode.takeIf</a:t>
            </a:r>
            <a:r>
              <a:rPr lang="it-IT" sz="1050" dirty="0">
                <a:solidFill>
                  <a:srgbClr val="37474F"/>
                </a:solidFill>
                <a:effectLst/>
                <a:latin typeface="Calibri" panose="020F0502020204030204" pitchFamily="34" charset="0"/>
                <a:ea typeface="Calibri" panose="020F0502020204030204" pitchFamily="34" charset="0"/>
                <a:cs typeface="Times New Roman" panose="02020603050405020304" pitchFamily="18" charset="0"/>
              </a:rPr>
              <a:t> { </a:t>
            </a:r>
            <a:r>
              <a:rPr lang="it-IT" sz="1050" dirty="0" err="1">
                <a:solidFill>
                  <a:srgbClr val="37474F"/>
                </a:solidFill>
                <a:effectLst/>
                <a:latin typeface="Calibri" panose="020F0502020204030204" pitchFamily="34" charset="0"/>
                <a:ea typeface="Calibri" panose="020F0502020204030204" pitchFamily="34" charset="0"/>
                <a:cs typeface="Times New Roman" panose="02020603050405020304" pitchFamily="18" charset="0"/>
              </a:rPr>
              <a:t>isFireKey</a:t>
            </a:r>
            <a:r>
              <a:rPr lang="it-IT" sz="1050" dirty="0">
                <a:solidFill>
                  <a:srgbClr val="37474F"/>
                </a:solidFill>
                <a:effectLst/>
                <a:latin typeface="Calibri" panose="020F0502020204030204" pitchFamily="34" charset="0"/>
                <a:ea typeface="Calibri" panose="020F0502020204030204" pitchFamily="34" charset="0"/>
                <a:cs typeface="Times New Roman" panose="02020603050405020304" pitchFamily="18" charset="0"/>
              </a:rPr>
              <a:t>(</a:t>
            </a:r>
            <a:r>
              <a:rPr lang="it-IT" sz="1050" dirty="0" err="1">
                <a:solidFill>
                  <a:srgbClr val="37474F"/>
                </a:solidFill>
                <a:effectLst/>
                <a:latin typeface="Calibri" panose="020F0502020204030204" pitchFamily="34" charset="0"/>
                <a:ea typeface="Calibri" panose="020F0502020204030204" pitchFamily="34" charset="0"/>
                <a:cs typeface="Times New Roman" panose="02020603050405020304" pitchFamily="18" charset="0"/>
              </a:rPr>
              <a:t>it</a:t>
            </a:r>
            <a:r>
              <a:rPr lang="it-IT" sz="1050" dirty="0">
                <a:solidFill>
                  <a:srgbClr val="37474F"/>
                </a:solidFill>
                <a:effectLst/>
                <a:latin typeface="Calibri" panose="020F0502020204030204" pitchFamily="34" charset="0"/>
                <a:ea typeface="Calibri" panose="020F0502020204030204" pitchFamily="34" charset="0"/>
                <a:cs typeface="Times New Roman" panose="02020603050405020304" pitchFamily="18" charset="0"/>
              </a:rPr>
              <a:t>) }?.</a:t>
            </a:r>
            <a:r>
              <a:rPr lang="it-IT" sz="1050" dirty="0" err="1">
                <a:solidFill>
                  <a:srgbClr val="37474F"/>
                </a:solidFill>
                <a:effectLst/>
                <a:latin typeface="Calibri" panose="020F0502020204030204" pitchFamily="34" charset="0"/>
                <a:ea typeface="Calibri" panose="020F0502020204030204" pitchFamily="34" charset="0"/>
                <a:cs typeface="Times New Roman" panose="02020603050405020304" pitchFamily="18" charset="0"/>
              </a:rPr>
              <a:t>run</a:t>
            </a:r>
            <a:r>
              <a:rPr lang="it-IT" sz="1050" dirty="0">
                <a:solidFill>
                  <a:srgbClr val="37474F"/>
                </a:solidFill>
                <a:effectLst/>
                <a:latin typeface="Calibri" panose="020F0502020204030204" pitchFamily="34" charset="0"/>
                <a:ea typeface="Calibri" panose="020F0502020204030204" pitchFamily="34" charset="0"/>
                <a:cs typeface="Times New Roman" panose="02020603050405020304" pitchFamily="18" charset="0"/>
              </a:rPr>
              <a:t> {</a:t>
            </a:r>
            <a:br>
              <a:rPr lang="it-IT" sz="1050" dirty="0">
                <a:solidFill>
                  <a:srgbClr val="37474F"/>
                </a:solidFill>
                <a:effectLst/>
                <a:latin typeface="Calibri" panose="020F0502020204030204" pitchFamily="34" charset="0"/>
                <a:ea typeface="Calibri" panose="020F0502020204030204" pitchFamily="34" charset="0"/>
                <a:cs typeface="Times New Roman" panose="02020603050405020304" pitchFamily="18" charset="0"/>
              </a:rPr>
            </a:br>
            <a:r>
              <a:rPr lang="it-IT" sz="1050" dirty="0">
                <a:solidFill>
                  <a:srgbClr val="37474F"/>
                </a:solidFill>
                <a:effectLst/>
                <a:latin typeface="Calibri" panose="020F0502020204030204" pitchFamily="34" charset="0"/>
                <a:ea typeface="Calibri" panose="020F0502020204030204" pitchFamily="34" charset="0"/>
                <a:cs typeface="Times New Roman" panose="02020603050405020304" pitchFamily="18" charset="0"/>
              </a:rPr>
              <a:t>                            </a:t>
            </a:r>
            <a:r>
              <a:rPr lang="it-IT" sz="1050" dirty="0">
                <a:solidFill>
                  <a:srgbClr val="D81B60"/>
                </a:solidFill>
                <a:effectLst/>
                <a:latin typeface="Calibri" panose="020F0502020204030204" pitchFamily="34" charset="0"/>
                <a:ea typeface="Calibri" panose="020F0502020204030204" pitchFamily="34" charset="0"/>
                <a:cs typeface="Times New Roman" panose="02020603050405020304" pitchFamily="18" charset="0"/>
              </a:rPr>
              <a:t>// Update the </a:t>
            </a:r>
            <a:r>
              <a:rPr lang="it-IT" sz="1050" dirty="0" err="1">
                <a:solidFill>
                  <a:srgbClr val="D81B60"/>
                </a:solidFill>
                <a:effectLst/>
                <a:latin typeface="Calibri" panose="020F0502020204030204" pitchFamily="34" charset="0"/>
                <a:ea typeface="Calibri" panose="020F0502020204030204" pitchFamily="34" charset="0"/>
                <a:cs typeface="Times New Roman" panose="02020603050405020304" pitchFamily="18" charset="0"/>
              </a:rPr>
              <a:t>ship</a:t>
            </a:r>
            <a:r>
              <a:rPr lang="it-IT" sz="1050" dirty="0">
                <a:solidFill>
                  <a:srgbClr val="D81B60"/>
                </a:solidFill>
                <a:effectLst/>
                <a:latin typeface="Calibri" panose="020F0502020204030204" pitchFamily="34" charset="0"/>
                <a:ea typeface="Calibri" panose="020F0502020204030204" pitchFamily="34" charset="0"/>
                <a:cs typeface="Times New Roman" panose="02020603050405020304" pitchFamily="18" charset="0"/>
              </a:rPr>
              <a:t> </a:t>
            </a:r>
            <a:r>
              <a:rPr lang="it-IT" sz="1050" dirty="0" err="1">
                <a:solidFill>
                  <a:srgbClr val="D81B60"/>
                </a:solidFill>
                <a:effectLst/>
                <a:latin typeface="Calibri" panose="020F0502020204030204" pitchFamily="34" charset="0"/>
                <a:ea typeface="Calibri" panose="020F0502020204030204" pitchFamily="34" charset="0"/>
                <a:cs typeface="Times New Roman" panose="02020603050405020304" pitchFamily="18" charset="0"/>
              </a:rPr>
              <a:t>object</a:t>
            </a:r>
            <a:r>
              <a:rPr lang="it-IT" sz="1050" dirty="0">
                <a:solidFill>
                  <a:srgbClr val="D81B60"/>
                </a:solidFill>
                <a:effectLst/>
                <a:latin typeface="Calibri" panose="020F0502020204030204" pitchFamily="34" charset="0"/>
                <a:ea typeface="Calibri" panose="020F0502020204030204" pitchFamily="34" charset="0"/>
                <a:cs typeface="Times New Roman" panose="02020603050405020304" pitchFamily="18" charset="0"/>
              </a:rPr>
              <a:t> to </a:t>
            </a:r>
            <a:r>
              <a:rPr lang="it-IT" sz="1050" dirty="0" err="1">
                <a:solidFill>
                  <a:srgbClr val="D81B60"/>
                </a:solidFill>
                <a:effectLst/>
                <a:latin typeface="Calibri" panose="020F0502020204030204" pitchFamily="34" charset="0"/>
                <a:ea typeface="Calibri" panose="020F0502020204030204" pitchFamily="34" charset="0"/>
                <a:cs typeface="Times New Roman" panose="02020603050405020304" pitchFamily="18" charset="0"/>
              </a:rPr>
              <a:t>fire</a:t>
            </a:r>
            <a:r>
              <a:rPr lang="it-IT" sz="1050" dirty="0">
                <a:solidFill>
                  <a:srgbClr val="D81B60"/>
                </a:solidFill>
                <a:effectLst/>
                <a:latin typeface="Calibri" panose="020F0502020204030204" pitchFamily="34" charset="0"/>
                <a:ea typeface="Calibri" panose="020F0502020204030204" pitchFamily="34" charset="0"/>
                <a:cs typeface="Times New Roman" panose="02020603050405020304" pitchFamily="18" charset="0"/>
              </a:rPr>
              <a:t> </a:t>
            </a:r>
            <a:r>
              <a:rPr lang="it-IT" sz="1050" dirty="0" err="1">
                <a:solidFill>
                  <a:srgbClr val="D81B60"/>
                </a:solidFill>
                <a:effectLst/>
                <a:latin typeface="Calibri" panose="020F0502020204030204" pitchFamily="34" charset="0"/>
                <a:ea typeface="Calibri" panose="020F0502020204030204" pitchFamily="34" charset="0"/>
                <a:cs typeface="Times New Roman" panose="02020603050405020304" pitchFamily="18" charset="0"/>
              </a:rPr>
              <a:t>lasers</a:t>
            </a:r>
            <a:br>
              <a:rPr lang="it-IT" sz="1050" dirty="0">
                <a:solidFill>
                  <a:srgbClr val="37474F"/>
                </a:solidFill>
                <a:effectLst/>
                <a:latin typeface="Calibri" panose="020F0502020204030204" pitchFamily="34" charset="0"/>
                <a:ea typeface="Calibri" panose="020F0502020204030204" pitchFamily="34" charset="0"/>
                <a:cs typeface="Times New Roman" panose="02020603050405020304" pitchFamily="18" charset="0"/>
              </a:rPr>
            </a:br>
            <a:r>
              <a:rPr lang="it-IT" sz="1050" dirty="0">
                <a:solidFill>
                  <a:srgbClr val="37474F"/>
                </a:solidFill>
                <a:effectLst/>
                <a:latin typeface="Calibri" panose="020F0502020204030204" pitchFamily="34" charset="0"/>
                <a:ea typeface="Calibri" panose="020F0502020204030204" pitchFamily="34" charset="0"/>
                <a:cs typeface="Times New Roman" panose="02020603050405020304" pitchFamily="18" charset="0"/>
              </a:rPr>
              <a:t>                            ...</a:t>
            </a:r>
            <a:br>
              <a:rPr lang="it-IT" sz="1050" dirty="0">
                <a:solidFill>
                  <a:srgbClr val="37474F"/>
                </a:solidFill>
                <a:effectLst/>
                <a:latin typeface="Calibri" panose="020F0502020204030204" pitchFamily="34" charset="0"/>
                <a:ea typeface="Calibri" panose="020F0502020204030204" pitchFamily="34" charset="0"/>
                <a:cs typeface="Times New Roman" panose="02020603050405020304" pitchFamily="18" charset="0"/>
              </a:rPr>
            </a:br>
            <a:r>
              <a:rPr lang="it-IT" sz="1050" dirty="0">
                <a:solidFill>
                  <a:srgbClr val="37474F"/>
                </a:solidFill>
                <a:effectLst/>
                <a:latin typeface="Calibri" panose="020F0502020204030204" pitchFamily="34" charset="0"/>
                <a:ea typeface="Calibri" panose="020F0502020204030204" pitchFamily="34" charset="0"/>
                <a:cs typeface="Times New Roman" panose="02020603050405020304" pitchFamily="18" charset="0"/>
              </a:rPr>
              <a:t>                            </a:t>
            </a:r>
            <a:r>
              <a:rPr lang="it-IT" sz="1050" dirty="0" err="1">
                <a:solidFill>
                  <a:srgbClr val="37474F"/>
                </a:solidFill>
                <a:effectLst/>
                <a:latin typeface="Calibri" panose="020F0502020204030204" pitchFamily="34" charset="0"/>
                <a:ea typeface="Calibri" panose="020F0502020204030204" pitchFamily="34" charset="0"/>
                <a:cs typeface="Times New Roman" panose="02020603050405020304" pitchFamily="18" charset="0"/>
              </a:rPr>
              <a:t>handled</a:t>
            </a:r>
            <a:r>
              <a:rPr lang="it-IT" sz="1050" dirty="0">
                <a:solidFill>
                  <a:srgbClr val="37474F"/>
                </a:solidFill>
                <a:effectLst/>
                <a:latin typeface="Calibri" panose="020F0502020204030204" pitchFamily="34" charset="0"/>
                <a:ea typeface="Calibri" panose="020F0502020204030204" pitchFamily="34" charset="0"/>
                <a:cs typeface="Times New Roman" panose="02020603050405020304" pitchFamily="18" charset="0"/>
              </a:rPr>
              <a:t> = </a:t>
            </a:r>
            <a:r>
              <a:rPr lang="it-IT" sz="1050" dirty="0" err="1">
                <a:solidFill>
                  <a:srgbClr val="C53929"/>
                </a:solidFill>
                <a:effectLst/>
                <a:latin typeface="Calibri" panose="020F0502020204030204" pitchFamily="34" charset="0"/>
                <a:ea typeface="Calibri" panose="020F0502020204030204" pitchFamily="34" charset="0"/>
                <a:cs typeface="Times New Roman" panose="02020603050405020304" pitchFamily="18" charset="0"/>
              </a:rPr>
              <a:t>true</a:t>
            </a:r>
            <a:br>
              <a:rPr lang="it-IT" sz="1050" dirty="0">
                <a:solidFill>
                  <a:srgbClr val="37474F"/>
                </a:solidFill>
                <a:effectLst/>
                <a:latin typeface="Calibri" panose="020F0502020204030204" pitchFamily="34" charset="0"/>
                <a:ea typeface="Calibri" panose="020F0502020204030204" pitchFamily="34" charset="0"/>
                <a:cs typeface="Times New Roman" panose="02020603050405020304" pitchFamily="18" charset="0"/>
              </a:rPr>
            </a:br>
            <a:r>
              <a:rPr lang="it-IT" sz="1050" dirty="0">
                <a:solidFill>
                  <a:srgbClr val="37474F"/>
                </a:solidFill>
                <a:effectLst/>
                <a:latin typeface="Calibri" panose="020F0502020204030204" pitchFamily="34" charset="0"/>
                <a:ea typeface="Calibri" panose="020F0502020204030204" pitchFamily="34" charset="0"/>
                <a:cs typeface="Times New Roman" panose="02020603050405020304" pitchFamily="18" charset="0"/>
              </a:rPr>
              <a:t>                        }</a:t>
            </a:r>
            <a:br>
              <a:rPr lang="it-IT" sz="1050" dirty="0">
                <a:solidFill>
                  <a:srgbClr val="37474F"/>
                </a:solidFill>
                <a:effectLst/>
                <a:latin typeface="Calibri" panose="020F0502020204030204" pitchFamily="34" charset="0"/>
                <a:ea typeface="Calibri" panose="020F0502020204030204" pitchFamily="34" charset="0"/>
                <a:cs typeface="Times New Roman" panose="02020603050405020304" pitchFamily="18" charset="0"/>
              </a:rPr>
            </a:br>
            <a:r>
              <a:rPr lang="it-IT" sz="1050" dirty="0">
                <a:solidFill>
                  <a:srgbClr val="37474F"/>
                </a:solidFill>
                <a:effectLst/>
                <a:latin typeface="Calibri" panose="020F0502020204030204" pitchFamily="34" charset="0"/>
                <a:ea typeface="Calibri" panose="020F0502020204030204" pitchFamily="34" charset="0"/>
                <a:cs typeface="Times New Roman" panose="02020603050405020304" pitchFamily="18" charset="0"/>
              </a:rPr>
              <a:t>                    }</a:t>
            </a:r>
            <a:br>
              <a:rPr lang="it-IT" sz="1050" dirty="0">
                <a:solidFill>
                  <a:srgbClr val="37474F"/>
                </a:solidFill>
                <a:effectLst/>
                <a:latin typeface="Calibri" panose="020F0502020204030204" pitchFamily="34" charset="0"/>
                <a:ea typeface="Calibri" panose="020F0502020204030204" pitchFamily="34" charset="0"/>
                <a:cs typeface="Times New Roman" panose="02020603050405020304" pitchFamily="18" charset="0"/>
              </a:rPr>
            </a:br>
            <a:r>
              <a:rPr lang="it-IT" sz="1050" dirty="0">
                <a:solidFill>
                  <a:srgbClr val="37474F"/>
                </a:solidFill>
                <a:effectLst/>
                <a:latin typeface="Calibri" panose="020F0502020204030204" pitchFamily="34" charset="0"/>
                <a:ea typeface="Calibri" panose="020F0502020204030204" pitchFamily="34" charset="0"/>
                <a:cs typeface="Times New Roman" panose="02020603050405020304" pitchFamily="18" charset="0"/>
              </a:rPr>
              <a:t>                }</a:t>
            </a:r>
            <a:br>
              <a:rPr lang="it-IT" sz="1050" dirty="0">
                <a:solidFill>
                  <a:srgbClr val="37474F"/>
                </a:solidFill>
                <a:effectLst/>
                <a:latin typeface="Calibri" panose="020F0502020204030204" pitchFamily="34" charset="0"/>
                <a:ea typeface="Calibri" panose="020F0502020204030204" pitchFamily="34" charset="0"/>
                <a:cs typeface="Times New Roman" panose="02020603050405020304" pitchFamily="18" charset="0"/>
              </a:rPr>
            </a:br>
            <a:r>
              <a:rPr lang="it-IT" sz="1050" dirty="0">
                <a:solidFill>
                  <a:srgbClr val="37474F"/>
                </a:solidFill>
                <a:effectLst/>
                <a:latin typeface="Calibri" panose="020F0502020204030204" pitchFamily="34" charset="0"/>
                <a:ea typeface="Calibri" panose="020F0502020204030204" pitchFamily="34" charset="0"/>
                <a:cs typeface="Times New Roman" panose="02020603050405020304" pitchFamily="18" charset="0"/>
              </a:rPr>
              <a:t>            }</a:t>
            </a:r>
            <a:br>
              <a:rPr lang="it-IT" sz="1050" dirty="0">
                <a:solidFill>
                  <a:srgbClr val="37474F"/>
                </a:solidFill>
                <a:effectLst/>
                <a:latin typeface="Calibri" panose="020F0502020204030204" pitchFamily="34" charset="0"/>
                <a:ea typeface="Calibri" panose="020F0502020204030204" pitchFamily="34" charset="0"/>
                <a:cs typeface="Times New Roman" panose="02020603050405020304" pitchFamily="18" charset="0"/>
              </a:rPr>
            </a:br>
            <a:r>
              <a:rPr lang="it-IT" sz="1050" dirty="0">
                <a:solidFill>
                  <a:srgbClr val="37474F"/>
                </a:solidFill>
                <a:effectLst/>
                <a:latin typeface="Calibri" panose="020F0502020204030204" pitchFamily="34" charset="0"/>
                <a:ea typeface="Calibri" panose="020F0502020204030204" pitchFamily="34" charset="0"/>
                <a:cs typeface="Times New Roman" panose="02020603050405020304" pitchFamily="18" charset="0"/>
              </a:rPr>
              <a:t>            </a:t>
            </a:r>
            <a:r>
              <a:rPr lang="it-IT" sz="1050" dirty="0" err="1">
                <a:solidFill>
                  <a:srgbClr val="3B78E7"/>
                </a:solidFill>
                <a:effectLst/>
                <a:latin typeface="Calibri" panose="020F0502020204030204" pitchFamily="34" charset="0"/>
                <a:ea typeface="Calibri" panose="020F0502020204030204" pitchFamily="34" charset="0"/>
                <a:cs typeface="Times New Roman" panose="02020603050405020304" pitchFamily="18" charset="0"/>
              </a:rPr>
              <a:t>if</a:t>
            </a:r>
            <a:r>
              <a:rPr lang="it-IT" sz="1050" dirty="0">
                <a:solidFill>
                  <a:srgbClr val="37474F"/>
                </a:solidFill>
                <a:effectLst/>
                <a:latin typeface="Calibri" panose="020F0502020204030204" pitchFamily="34" charset="0"/>
                <a:ea typeface="Calibri" panose="020F0502020204030204" pitchFamily="34" charset="0"/>
                <a:cs typeface="Times New Roman" panose="02020603050405020304" pitchFamily="18" charset="0"/>
              </a:rPr>
              <a:t> (</a:t>
            </a:r>
            <a:r>
              <a:rPr lang="it-IT" sz="1050" dirty="0" err="1">
                <a:solidFill>
                  <a:srgbClr val="37474F"/>
                </a:solidFill>
                <a:effectLst/>
                <a:latin typeface="Calibri" panose="020F0502020204030204" pitchFamily="34" charset="0"/>
                <a:ea typeface="Calibri" panose="020F0502020204030204" pitchFamily="34" charset="0"/>
                <a:cs typeface="Times New Roman" panose="02020603050405020304" pitchFamily="18" charset="0"/>
              </a:rPr>
              <a:t>handled</a:t>
            </a:r>
            <a:r>
              <a:rPr lang="it-IT" sz="1050" dirty="0">
                <a:solidFill>
                  <a:srgbClr val="37474F"/>
                </a:solidFill>
                <a:effectLst/>
                <a:latin typeface="Calibri" panose="020F0502020204030204" pitchFamily="34" charset="0"/>
                <a:ea typeface="Calibri" panose="020F0502020204030204" pitchFamily="34" charset="0"/>
                <a:cs typeface="Times New Roman" panose="02020603050405020304" pitchFamily="18" charset="0"/>
              </a:rPr>
              <a:t>) {</a:t>
            </a:r>
            <a:br>
              <a:rPr lang="it-IT" sz="1050" dirty="0">
                <a:solidFill>
                  <a:srgbClr val="37474F"/>
                </a:solidFill>
                <a:effectLst/>
                <a:latin typeface="Calibri" panose="020F0502020204030204" pitchFamily="34" charset="0"/>
                <a:ea typeface="Calibri" panose="020F0502020204030204" pitchFamily="34" charset="0"/>
                <a:cs typeface="Times New Roman" panose="02020603050405020304" pitchFamily="18" charset="0"/>
              </a:rPr>
            </a:br>
            <a:r>
              <a:rPr lang="it-IT" sz="1050" dirty="0">
                <a:solidFill>
                  <a:srgbClr val="37474F"/>
                </a:solidFill>
                <a:effectLst/>
                <a:latin typeface="Calibri" panose="020F0502020204030204" pitchFamily="34" charset="0"/>
                <a:ea typeface="Calibri" panose="020F0502020204030204" pitchFamily="34" charset="0"/>
                <a:cs typeface="Times New Roman" panose="02020603050405020304" pitchFamily="18" charset="0"/>
              </a:rPr>
              <a:t>                </a:t>
            </a:r>
            <a:r>
              <a:rPr lang="it-IT" sz="1050" dirty="0" err="1">
                <a:solidFill>
                  <a:srgbClr val="3B78E7"/>
                </a:solidFill>
                <a:effectLst/>
                <a:latin typeface="Calibri" panose="020F0502020204030204" pitchFamily="34" charset="0"/>
                <a:ea typeface="Calibri" panose="020F0502020204030204" pitchFamily="34" charset="0"/>
                <a:cs typeface="Times New Roman" panose="02020603050405020304" pitchFamily="18" charset="0"/>
              </a:rPr>
              <a:t>return</a:t>
            </a:r>
            <a:r>
              <a:rPr lang="it-IT" sz="1050" dirty="0">
                <a:solidFill>
                  <a:srgbClr val="37474F"/>
                </a:solidFill>
                <a:effectLst/>
                <a:latin typeface="Calibri" panose="020F0502020204030204" pitchFamily="34" charset="0"/>
                <a:ea typeface="Calibri" panose="020F0502020204030204" pitchFamily="34" charset="0"/>
                <a:cs typeface="Times New Roman" panose="02020603050405020304" pitchFamily="18" charset="0"/>
              </a:rPr>
              <a:t> </a:t>
            </a:r>
            <a:r>
              <a:rPr lang="it-IT" sz="1050" dirty="0" err="1">
                <a:solidFill>
                  <a:srgbClr val="C53929"/>
                </a:solidFill>
                <a:effectLst/>
                <a:latin typeface="Calibri" panose="020F0502020204030204" pitchFamily="34" charset="0"/>
                <a:ea typeface="Calibri" panose="020F0502020204030204" pitchFamily="34" charset="0"/>
                <a:cs typeface="Times New Roman" panose="02020603050405020304" pitchFamily="18" charset="0"/>
              </a:rPr>
              <a:t>true</a:t>
            </a:r>
            <a:br>
              <a:rPr lang="it-IT" sz="1050" dirty="0">
                <a:solidFill>
                  <a:srgbClr val="37474F"/>
                </a:solidFill>
                <a:effectLst/>
                <a:latin typeface="Calibri" panose="020F0502020204030204" pitchFamily="34" charset="0"/>
                <a:ea typeface="Calibri" panose="020F0502020204030204" pitchFamily="34" charset="0"/>
                <a:cs typeface="Times New Roman" panose="02020603050405020304" pitchFamily="18" charset="0"/>
              </a:rPr>
            </a:br>
            <a:r>
              <a:rPr lang="it-IT" sz="1050" dirty="0">
                <a:solidFill>
                  <a:srgbClr val="37474F"/>
                </a:solidFill>
                <a:effectLst/>
                <a:latin typeface="Calibri" panose="020F0502020204030204" pitchFamily="34" charset="0"/>
                <a:ea typeface="Calibri" panose="020F0502020204030204" pitchFamily="34" charset="0"/>
                <a:cs typeface="Times New Roman" panose="02020603050405020304" pitchFamily="18" charset="0"/>
              </a:rPr>
              <a:t>            }</a:t>
            </a:r>
            <a:br>
              <a:rPr lang="it-IT" sz="1050" dirty="0">
                <a:solidFill>
                  <a:srgbClr val="37474F"/>
                </a:solidFill>
                <a:effectLst/>
                <a:latin typeface="Calibri" panose="020F0502020204030204" pitchFamily="34" charset="0"/>
                <a:ea typeface="Calibri" panose="020F0502020204030204" pitchFamily="34" charset="0"/>
                <a:cs typeface="Times New Roman" panose="02020603050405020304" pitchFamily="18" charset="0"/>
              </a:rPr>
            </a:br>
            <a:r>
              <a:rPr lang="it-IT" sz="1050" dirty="0">
                <a:solidFill>
                  <a:srgbClr val="37474F"/>
                </a:solidFill>
                <a:effectLst/>
                <a:latin typeface="Calibri" panose="020F0502020204030204" pitchFamily="34" charset="0"/>
                <a:ea typeface="Calibri" panose="020F0502020204030204" pitchFamily="34" charset="0"/>
                <a:cs typeface="Times New Roman" panose="02020603050405020304" pitchFamily="18" charset="0"/>
              </a:rPr>
              <a:t>        }</a:t>
            </a:r>
            <a:br>
              <a:rPr lang="it-IT" sz="1050" dirty="0">
                <a:solidFill>
                  <a:srgbClr val="37474F"/>
                </a:solidFill>
                <a:effectLst/>
                <a:latin typeface="Calibri" panose="020F0502020204030204" pitchFamily="34" charset="0"/>
                <a:ea typeface="Calibri" panose="020F0502020204030204" pitchFamily="34" charset="0"/>
                <a:cs typeface="Times New Roman" panose="02020603050405020304" pitchFamily="18" charset="0"/>
              </a:rPr>
            </a:br>
            <a:r>
              <a:rPr lang="it-IT" sz="1050" dirty="0">
                <a:solidFill>
                  <a:srgbClr val="37474F"/>
                </a:solidFill>
                <a:effectLst/>
                <a:latin typeface="Calibri" panose="020F0502020204030204" pitchFamily="34" charset="0"/>
                <a:ea typeface="Calibri" panose="020F0502020204030204" pitchFamily="34" charset="0"/>
                <a:cs typeface="Times New Roman" panose="02020603050405020304" pitchFamily="18" charset="0"/>
              </a:rPr>
              <a:t>        </a:t>
            </a:r>
            <a:r>
              <a:rPr lang="it-IT" sz="1050" dirty="0" err="1">
                <a:solidFill>
                  <a:srgbClr val="3B78E7"/>
                </a:solidFill>
                <a:effectLst/>
                <a:latin typeface="Calibri" panose="020F0502020204030204" pitchFamily="34" charset="0"/>
                <a:ea typeface="Calibri" panose="020F0502020204030204" pitchFamily="34" charset="0"/>
                <a:cs typeface="Times New Roman" panose="02020603050405020304" pitchFamily="18" charset="0"/>
              </a:rPr>
              <a:t>return</a:t>
            </a:r>
            <a:r>
              <a:rPr lang="it-IT" sz="1050" dirty="0">
                <a:solidFill>
                  <a:srgbClr val="37474F"/>
                </a:solidFill>
                <a:effectLst/>
                <a:latin typeface="Calibri" panose="020F0502020204030204" pitchFamily="34" charset="0"/>
                <a:ea typeface="Calibri" panose="020F0502020204030204" pitchFamily="34" charset="0"/>
                <a:cs typeface="Times New Roman" panose="02020603050405020304" pitchFamily="18" charset="0"/>
              </a:rPr>
              <a:t> </a:t>
            </a:r>
            <a:r>
              <a:rPr lang="it-IT" sz="1050" dirty="0" err="1">
                <a:solidFill>
                  <a:srgbClr val="3B78E7"/>
                </a:solidFill>
                <a:effectLst/>
                <a:latin typeface="Calibri" panose="020F0502020204030204" pitchFamily="34" charset="0"/>
                <a:ea typeface="Calibri" panose="020F0502020204030204" pitchFamily="34" charset="0"/>
                <a:cs typeface="Times New Roman" panose="02020603050405020304" pitchFamily="18" charset="0"/>
              </a:rPr>
              <a:t>super</a:t>
            </a:r>
            <a:r>
              <a:rPr lang="it-IT" sz="1050" dirty="0" err="1">
                <a:solidFill>
                  <a:srgbClr val="37474F"/>
                </a:solidFill>
                <a:effectLst/>
                <a:latin typeface="Calibri" panose="020F0502020204030204" pitchFamily="34" charset="0"/>
                <a:ea typeface="Calibri" panose="020F0502020204030204" pitchFamily="34" charset="0"/>
                <a:cs typeface="Times New Roman" panose="02020603050405020304" pitchFamily="18" charset="0"/>
              </a:rPr>
              <a:t>.onKeyDown</a:t>
            </a:r>
            <a:r>
              <a:rPr lang="it-IT" sz="1050" dirty="0">
                <a:solidFill>
                  <a:srgbClr val="37474F"/>
                </a:solidFill>
                <a:effectLst/>
                <a:latin typeface="Calibri" panose="020F0502020204030204" pitchFamily="34" charset="0"/>
                <a:ea typeface="Calibri" panose="020F0502020204030204" pitchFamily="34" charset="0"/>
                <a:cs typeface="Times New Roman" panose="02020603050405020304" pitchFamily="18" charset="0"/>
              </a:rPr>
              <a:t>(</a:t>
            </a:r>
            <a:r>
              <a:rPr lang="it-IT" sz="1050" dirty="0" err="1">
                <a:solidFill>
                  <a:srgbClr val="37474F"/>
                </a:solidFill>
                <a:effectLst/>
                <a:latin typeface="Calibri" panose="020F0502020204030204" pitchFamily="34" charset="0"/>
                <a:ea typeface="Calibri" panose="020F0502020204030204" pitchFamily="34" charset="0"/>
                <a:cs typeface="Times New Roman" panose="02020603050405020304" pitchFamily="18" charset="0"/>
              </a:rPr>
              <a:t>keyCode</a:t>
            </a:r>
            <a:r>
              <a:rPr lang="it-IT" sz="1050" dirty="0">
                <a:solidFill>
                  <a:srgbClr val="37474F"/>
                </a:solidFill>
                <a:effectLst/>
                <a:latin typeface="Calibri" panose="020F0502020204030204" pitchFamily="34" charset="0"/>
                <a:ea typeface="Calibri" panose="020F0502020204030204" pitchFamily="34" charset="0"/>
                <a:cs typeface="Times New Roman" panose="02020603050405020304" pitchFamily="18" charset="0"/>
              </a:rPr>
              <a:t>, event)</a:t>
            </a:r>
            <a:br>
              <a:rPr lang="it-IT" sz="1050" dirty="0">
                <a:solidFill>
                  <a:srgbClr val="37474F"/>
                </a:solidFill>
                <a:effectLst/>
                <a:latin typeface="Calibri" panose="020F0502020204030204" pitchFamily="34" charset="0"/>
                <a:ea typeface="Calibri" panose="020F0502020204030204" pitchFamily="34" charset="0"/>
                <a:cs typeface="Times New Roman" panose="02020603050405020304" pitchFamily="18" charset="0"/>
              </a:rPr>
            </a:br>
            <a:r>
              <a:rPr lang="it-IT" sz="1050" dirty="0">
                <a:solidFill>
                  <a:srgbClr val="37474F"/>
                </a:solidFill>
                <a:effectLst/>
                <a:latin typeface="Calibri" panose="020F0502020204030204" pitchFamily="34" charset="0"/>
                <a:ea typeface="Calibri" panose="020F0502020204030204" pitchFamily="34" charset="0"/>
                <a:cs typeface="Times New Roman" panose="02020603050405020304" pitchFamily="18" charset="0"/>
              </a:rPr>
              <a:t>    }</a:t>
            </a:r>
            <a:br>
              <a:rPr lang="it-IT" sz="1050" dirty="0">
                <a:solidFill>
                  <a:srgbClr val="37474F"/>
                </a:solidFill>
                <a:effectLst/>
                <a:latin typeface="Calibri" panose="020F0502020204030204" pitchFamily="34" charset="0"/>
                <a:ea typeface="Calibri" panose="020F0502020204030204" pitchFamily="34" charset="0"/>
                <a:cs typeface="Times New Roman" panose="02020603050405020304" pitchFamily="18" charset="0"/>
              </a:rPr>
            </a:br>
            <a:r>
              <a:rPr lang="it-IT" sz="1050" dirty="0">
                <a:solidFill>
                  <a:srgbClr val="37474F"/>
                </a:solidFill>
                <a:effectLst/>
                <a:latin typeface="Calibri" panose="020F0502020204030204" pitchFamily="34" charset="0"/>
                <a:ea typeface="Calibri" panose="020F0502020204030204" pitchFamily="34" charset="0"/>
                <a:cs typeface="Times New Roman" panose="02020603050405020304" pitchFamily="18" charset="0"/>
              </a:rPr>
              <a:t>    </a:t>
            </a:r>
            <a:r>
              <a:rPr lang="it-IT" sz="1050" dirty="0">
                <a:solidFill>
                  <a:srgbClr val="D81B60"/>
                </a:solidFill>
                <a:effectLst/>
                <a:latin typeface="Calibri" panose="020F0502020204030204" pitchFamily="34" charset="0"/>
                <a:ea typeface="Calibri" panose="020F0502020204030204" pitchFamily="34" charset="0"/>
                <a:cs typeface="Times New Roman" panose="02020603050405020304" pitchFamily="18" charset="0"/>
              </a:rPr>
              <a:t>// Here </a:t>
            </a:r>
            <a:r>
              <a:rPr lang="it-IT" sz="1050" dirty="0" err="1">
                <a:solidFill>
                  <a:srgbClr val="D81B60"/>
                </a:solidFill>
                <a:effectLst/>
                <a:latin typeface="Calibri" panose="020F0502020204030204" pitchFamily="34" charset="0"/>
                <a:ea typeface="Calibri" panose="020F0502020204030204" pitchFamily="34" charset="0"/>
                <a:cs typeface="Times New Roman" panose="02020603050405020304" pitchFamily="18" charset="0"/>
              </a:rPr>
              <a:t>we</a:t>
            </a:r>
            <a:r>
              <a:rPr lang="it-IT" sz="1050" dirty="0">
                <a:solidFill>
                  <a:srgbClr val="D81B60"/>
                </a:solidFill>
                <a:effectLst/>
                <a:latin typeface="Calibri" panose="020F0502020204030204" pitchFamily="34" charset="0"/>
                <a:ea typeface="Calibri" panose="020F0502020204030204" pitchFamily="34" charset="0"/>
                <a:cs typeface="Times New Roman" panose="02020603050405020304" pitchFamily="18" charset="0"/>
              </a:rPr>
              <a:t> </a:t>
            </a:r>
            <a:r>
              <a:rPr lang="it-IT" sz="1050" dirty="0" err="1">
                <a:solidFill>
                  <a:srgbClr val="D81B60"/>
                </a:solidFill>
                <a:effectLst/>
                <a:latin typeface="Calibri" panose="020F0502020204030204" pitchFamily="34" charset="0"/>
                <a:ea typeface="Calibri" panose="020F0502020204030204" pitchFamily="34" charset="0"/>
                <a:cs typeface="Times New Roman" panose="02020603050405020304" pitchFamily="18" charset="0"/>
              </a:rPr>
              <a:t>treat</a:t>
            </a:r>
            <a:r>
              <a:rPr lang="it-IT" sz="1050" dirty="0">
                <a:solidFill>
                  <a:srgbClr val="D81B60"/>
                </a:solidFill>
                <a:effectLst/>
                <a:latin typeface="Calibri" panose="020F0502020204030204" pitchFamily="34" charset="0"/>
                <a:ea typeface="Calibri" panose="020F0502020204030204" pitchFamily="34" charset="0"/>
                <a:cs typeface="Times New Roman" panose="02020603050405020304" pitchFamily="18" charset="0"/>
              </a:rPr>
              <a:t> </a:t>
            </a:r>
            <a:r>
              <a:rPr lang="it-IT" sz="1050" dirty="0" err="1">
                <a:solidFill>
                  <a:srgbClr val="D81B60"/>
                </a:solidFill>
                <a:effectLst/>
                <a:latin typeface="Calibri" panose="020F0502020204030204" pitchFamily="34" charset="0"/>
                <a:ea typeface="Calibri" panose="020F0502020204030204" pitchFamily="34" charset="0"/>
                <a:cs typeface="Times New Roman" panose="02020603050405020304" pitchFamily="18" charset="0"/>
              </a:rPr>
              <a:t>Button_A</a:t>
            </a:r>
            <a:r>
              <a:rPr lang="it-IT" sz="1050" dirty="0">
                <a:solidFill>
                  <a:srgbClr val="D81B60"/>
                </a:solidFill>
                <a:effectLst/>
                <a:latin typeface="Calibri" panose="020F0502020204030204" pitchFamily="34" charset="0"/>
                <a:ea typeface="Calibri" panose="020F0502020204030204" pitchFamily="34" charset="0"/>
                <a:cs typeface="Times New Roman" panose="02020603050405020304" pitchFamily="18" charset="0"/>
              </a:rPr>
              <a:t> and DPAD_CENTER </a:t>
            </a:r>
            <a:r>
              <a:rPr lang="it-IT" sz="1050" dirty="0" err="1">
                <a:solidFill>
                  <a:srgbClr val="D81B60"/>
                </a:solidFill>
                <a:effectLst/>
                <a:latin typeface="Calibri" panose="020F0502020204030204" pitchFamily="34" charset="0"/>
                <a:ea typeface="Calibri" panose="020F0502020204030204" pitchFamily="34" charset="0"/>
                <a:cs typeface="Times New Roman" panose="02020603050405020304" pitchFamily="18" charset="0"/>
              </a:rPr>
              <a:t>as</a:t>
            </a:r>
            <a:r>
              <a:rPr lang="it-IT" sz="1050" dirty="0">
                <a:solidFill>
                  <a:srgbClr val="D81B60"/>
                </a:solidFill>
                <a:effectLst/>
                <a:latin typeface="Calibri" panose="020F0502020204030204" pitchFamily="34" charset="0"/>
                <a:ea typeface="Calibri" panose="020F0502020204030204" pitchFamily="34" charset="0"/>
                <a:cs typeface="Times New Roman" panose="02020603050405020304" pitchFamily="18" charset="0"/>
              </a:rPr>
              <a:t> the </a:t>
            </a:r>
            <a:r>
              <a:rPr lang="it-IT" sz="1050" dirty="0" err="1">
                <a:solidFill>
                  <a:srgbClr val="D81B60"/>
                </a:solidFill>
                <a:effectLst/>
                <a:latin typeface="Calibri" panose="020F0502020204030204" pitchFamily="34" charset="0"/>
                <a:ea typeface="Calibri" panose="020F0502020204030204" pitchFamily="34" charset="0"/>
                <a:cs typeface="Times New Roman" panose="02020603050405020304" pitchFamily="18" charset="0"/>
              </a:rPr>
              <a:t>primary</a:t>
            </a:r>
            <a:r>
              <a:rPr lang="it-IT" sz="1050" dirty="0">
                <a:solidFill>
                  <a:srgbClr val="D81B60"/>
                </a:solidFill>
                <a:effectLst/>
                <a:latin typeface="Calibri" panose="020F0502020204030204" pitchFamily="34" charset="0"/>
                <a:ea typeface="Calibri" panose="020F0502020204030204" pitchFamily="34" charset="0"/>
                <a:cs typeface="Times New Roman" panose="02020603050405020304" pitchFamily="18" charset="0"/>
              </a:rPr>
              <a:t> action</a:t>
            </a:r>
            <a:br>
              <a:rPr lang="it-IT" sz="1050" dirty="0">
                <a:solidFill>
                  <a:srgbClr val="37474F"/>
                </a:solidFill>
                <a:effectLst/>
                <a:latin typeface="Calibri" panose="020F0502020204030204" pitchFamily="34" charset="0"/>
                <a:ea typeface="Calibri" panose="020F0502020204030204" pitchFamily="34" charset="0"/>
                <a:cs typeface="Times New Roman" panose="02020603050405020304" pitchFamily="18" charset="0"/>
              </a:rPr>
            </a:br>
            <a:r>
              <a:rPr lang="it-IT" sz="1050" dirty="0">
                <a:solidFill>
                  <a:srgbClr val="37474F"/>
                </a:solidFill>
                <a:effectLst/>
                <a:latin typeface="Calibri" panose="020F0502020204030204" pitchFamily="34" charset="0"/>
                <a:ea typeface="Calibri" panose="020F0502020204030204" pitchFamily="34" charset="0"/>
                <a:cs typeface="Times New Roman" panose="02020603050405020304" pitchFamily="18" charset="0"/>
              </a:rPr>
              <a:t>    </a:t>
            </a:r>
            <a:r>
              <a:rPr lang="it-IT" sz="1050" dirty="0">
                <a:solidFill>
                  <a:srgbClr val="D81B60"/>
                </a:solidFill>
                <a:effectLst/>
                <a:latin typeface="Calibri" panose="020F0502020204030204" pitchFamily="34" charset="0"/>
                <a:ea typeface="Calibri" panose="020F0502020204030204" pitchFamily="34" charset="0"/>
                <a:cs typeface="Times New Roman" panose="02020603050405020304" pitchFamily="18" charset="0"/>
              </a:rPr>
              <a:t>// keys for the game.</a:t>
            </a:r>
            <a:br>
              <a:rPr lang="it-IT" sz="1050" dirty="0">
                <a:solidFill>
                  <a:srgbClr val="37474F"/>
                </a:solidFill>
                <a:effectLst/>
                <a:latin typeface="Calibri" panose="020F0502020204030204" pitchFamily="34" charset="0"/>
                <a:ea typeface="Calibri" panose="020F0502020204030204" pitchFamily="34" charset="0"/>
                <a:cs typeface="Times New Roman" panose="02020603050405020304" pitchFamily="18" charset="0"/>
              </a:rPr>
            </a:br>
            <a:r>
              <a:rPr lang="it-IT" sz="1050" dirty="0">
                <a:solidFill>
                  <a:srgbClr val="37474F"/>
                </a:solidFill>
                <a:effectLst/>
                <a:latin typeface="Calibri" panose="020F0502020204030204" pitchFamily="34" charset="0"/>
                <a:ea typeface="Calibri" panose="020F0502020204030204" pitchFamily="34" charset="0"/>
                <a:cs typeface="Times New Roman" panose="02020603050405020304" pitchFamily="18" charset="0"/>
              </a:rPr>
              <a:t>    </a:t>
            </a:r>
            <a:r>
              <a:rPr lang="it-IT" sz="1050" dirty="0">
                <a:solidFill>
                  <a:srgbClr val="3B78E7"/>
                </a:solidFill>
                <a:effectLst/>
                <a:latin typeface="Calibri" panose="020F0502020204030204" pitchFamily="34" charset="0"/>
                <a:ea typeface="Calibri" panose="020F0502020204030204" pitchFamily="34" charset="0"/>
                <a:cs typeface="Times New Roman" panose="02020603050405020304" pitchFamily="18" charset="0"/>
              </a:rPr>
              <a:t>private</a:t>
            </a:r>
            <a:r>
              <a:rPr lang="it-IT" sz="1050" dirty="0">
                <a:solidFill>
                  <a:srgbClr val="37474F"/>
                </a:solidFill>
                <a:effectLst/>
                <a:latin typeface="Calibri" panose="020F0502020204030204" pitchFamily="34" charset="0"/>
                <a:ea typeface="Calibri" panose="020F0502020204030204" pitchFamily="34" charset="0"/>
                <a:cs typeface="Times New Roman" panose="02020603050405020304" pitchFamily="18" charset="0"/>
              </a:rPr>
              <a:t> </a:t>
            </a:r>
            <a:r>
              <a:rPr lang="it-IT" sz="1050" dirty="0" err="1">
                <a:solidFill>
                  <a:srgbClr val="3B78E7"/>
                </a:solidFill>
                <a:effectLst/>
                <a:latin typeface="Calibri" panose="020F0502020204030204" pitchFamily="34" charset="0"/>
                <a:ea typeface="Calibri" panose="020F0502020204030204" pitchFamily="34" charset="0"/>
                <a:cs typeface="Times New Roman" panose="02020603050405020304" pitchFamily="18" charset="0"/>
              </a:rPr>
              <a:t>fun</a:t>
            </a:r>
            <a:r>
              <a:rPr lang="it-IT" sz="1050" dirty="0">
                <a:solidFill>
                  <a:srgbClr val="37474F"/>
                </a:solidFill>
                <a:effectLst/>
                <a:latin typeface="Calibri" panose="020F0502020204030204" pitchFamily="34" charset="0"/>
                <a:ea typeface="Calibri" panose="020F0502020204030204" pitchFamily="34" charset="0"/>
                <a:cs typeface="Times New Roman" panose="02020603050405020304" pitchFamily="18" charset="0"/>
              </a:rPr>
              <a:t> </a:t>
            </a:r>
            <a:r>
              <a:rPr lang="it-IT" sz="1050" dirty="0" err="1">
                <a:solidFill>
                  <a:srgbClr val="37474F"/>
                </a:solidFill>
                <a:effectLst/>
                <a:latin typeface="Calibri" panose="020F0502020204030204" pitchFamily="34" charset="0"/>
                <a:ea typeface="Calibri" panose="020F0502020204030204" pitchFamily="34" charset="0"/>
                <a:cs typeface="Times New Roman" panose="02020603050405020304" pitchFamily="18" charset="0"/>
              </a:rPr>
              <a:t>isFireKey</a:t>
            </a:r>
            <a:r>
              <a:rPr lang="it-IT" sz="1050" dirty="0">
                <a:solidFill>
                  <a:srgbClr val="37474F"/>
                </a:solidFill>
                <a:effectLst/>
                <a:latin typeface="Calibri" panose="020F0502020204030204" pitchFamily="34" charset="0"/>
                <a:ea typeface="Calibri" panose="020F0502020204030204" pitchFamily="34" charset="0"/>
                <a:cs typeface="Times New Roman" panose="02020603050405020304" pitchFamily="18" charset="0"/>
              </a:rPr>
              <a:t>(</a:t>
            </a:r>
            <a:r>
              <a:rPr lang="it-IT" sz="1050" dirty="0" err="1">
                <a:solidFill>
                  <a:srgbClr val="37474F"/>
                </a:solidFill>
                <a:effectLst/>
                <a:latin typeface="Calibri" panose="020F0502020204030204" pitchFamily="34" charset="0"/>
                <a:ea typeface="Calibri" panose="020F0502020204030204" pitchFamily="34" charset="0"/>
                <a:cs typeface="Times New Roman" panose="02020603050405020304" pitchFamily="18" charset="0"/>
              </a:rPr>
              <a:t>keyCode</a:t>
            </a:r>
            <a:r>
              <a:rPr lang="it-IT" sz="1050" dirty="0">
                <a:solidFill>
                  <a:srgbClr val="37474F"/>
                </a:solidFill>
                <a:effectLst/>
                <a:latin typeface="Calibri" panose="020F0502020204030204" pitchFamily="34" charset="0"/>
                <a:ea typeface="Calibri" panose="020F0502020204030204" pitchFamily="34" charset="0"/>
                <a:cs typeface="Times New Roman" panose="02020603050405020304" pitchFamily="18" charset="0"/>
              </a:rPr>
              <a:t>: </a:t>
            </a:r>
            <a:r>
              <a:rPr lang="it-IT" sz="1050" dirty="0">
                <a:solidFill>
                  <a:srgbClr val="9C27B0"/>
                </a:solidFill>
                <a:effectLst/>
                <a:latin typeface="Calibri" panose="020F0502020204030204" pitchFamily="34" charset="0"/>
                <a:ea typeface="Calibri" panose="020F0502020204030204" pitchFamily="34" charset="0"/>
                <a:cs typeface="Times New Roman" panose="02020603050405020304" pitchFamily="18" charset="0"/>
              </a:rPr>
              <a:t>Int</a:t>
            </a:r>
            <a:r>
              <a:rPr lang="it-IT" sz="1050" dirty="0">
                <a:solidFill>
                  <a:srgbClr val="37474F"/>
                </a:solidFill>
                <a:effectLst/>
                <a:latin typeface="Calibri" panose="020F0502020204030204" pitchFamily="34" charset="0"/>
                <a:ea typeface="Calibri" panose="020F0502020204030204" pitchFamily="34" charset="0"/>
                <a:cs typeface="Times New Roman" panose="02020603050405020304" pitchFamily="18" charset="0"/>
              </a:rPr>
              <a:t>): </a:t>
            </a:r>
            <a:r>
              <a:rPr lang="it-IT" sz="1050" dirty="0" err="1">
                <a:solidFill>
                  <a:srgbClr val="9C27B0"/>
                </a:solidFill>
                <a:effectLst/>
                <a:latin typeface="Calibri" panose="020F0502020204030204" pitchFamily="34" charset="0"/>
                <a:ea typeface="Calibri" panose="020F0502020204030204" pitchFamily="34" charset="0"/>
                <a:cs typeface="Times New Roman" panose="02020603050405020304" pitchFamily="18" charset="0"/>
              </a:rPr>
              <a:t>Boolean</a:t>
            </a:r>
            <a:r>
              <a:rPr lang="it-IT" sz="1050" dirty="0">
                <a:solidFill>
                  <a:srgbClr val="37474F"/>
                </a:solidFill>
                <a:effectLst/>
                <a:latin typeface="Calibri" panose="020F0502020204030204" pitchFamily="34" charset="0"/>
                <a:ea typeface="Calibri" panose="020F0502020204030204" pitchFamily="34" charset="0"/>
                <a:cs typeface="Times New Roman" panose="02020603050405020304" pitchFamily="18" charset="0"/>
              </a:rPr>
              <a:t> =</a:t>
            </a:r>
            <a:br>
              <a:rPr lang="it-IT" sz="1050" dirty="0">
                <a:solidFill>
                  <a:srgbClr val="37474F"/>
                </a:solidFill>
                <a:effectLst/>
                <a:latin typeface="Calibri" panose="020F0502020204030204" pitchFamily="34" charset="0"/>
                <a:ea typeface="Calibri" panose="020F0502020204030204" pitchFamily="34" charset="0"/>
                <a:cs typeface="Times New Roman" panose="02020603050405020304" pitchFamily="18" charset="0"/>
              </a:rPr>
            </a:br>
            <a:r>
              <a:rPr lang="it-IT" sz="1050" dirty="0">
                <a:solidFill>
                  <a:srgbClr val="37474F"/>
                </a:solidFill>
                <a:effectLst/>
                <a:latin typeface="Calibri" panose="020F0502020204030204" pitchFamily="34" charset="0"/>
                <a:ea typeface="Calibri" panose="020F0502020204030204" pitchFamily="34" charset="0"/>
                <a:cs typeface="Times New Roman" panose="02020603050405020304" pitchFamily="18" charset="0"/>
              </a:rPr>
              <a:t>            </a:t>
            </a:r>
            <a:r>
              <a:rPr lang="it-IT" sz="1050" dirty="0" err="1">
                <a:solidFill>
                  <a:srgbClr val="37474F"/>
                </a:solidFill>
                <a:effectLst/>
                <a:latin typeface="Calibri" panose="020F0502020204030204" pitchFamily="34" charset="0"/>
                <a:ea typeface="Calibri" panose="020F0502020204030204" pitchFamily="34" charset="0"/>
                <a:cs typeface="Times New Roman" panose="02020603050405020304" pitchFamily="18" charset="0"/>
              </a:rPr>
              <a:t>keyCode</a:t>
            </a:r>
            <a:r>
              <a:rPr lang="it-IT" sz="1050" dirty="0">
                <a:solidFill>
                  <a:srgbClr val="37474F"/>
                </a:solidFill>
                <a:effectLst/>
                <a:latin typeface="Calibri" panose="020F0502020204030204" pitchFamily="34" charset="0"/>
                <a:ea typeface="Calibri" panose="020F0502020204030204" pitchFamily="34" charset="0"/>
                <a:cs typeface="Times New Roman" panose="02020603050405020304" pitchFamily="18" charset="0"/>
              </a:rPr>
              <a:t> == </a:t>
            </a:r>
            <a:r>
              <a:rPr lang="it-IT" sz="1050" dirty="0" err="1">
                <a:solidFill>
                  <a:srgbClr val="9C27B0"/>
                </a:solidFill>
                <a:effectLst/>
                <a:latin typeface="Calibri" panose="020F0502020204030204" pitchFamily="34" charset="0"/>
                <a:ea typeface="Calibri" panose="020F0502020204030204" pitchFamily="34" charset="0"/>
                <a:cs typeface="Times New Roman" panose="02020603050405020304" pitchFamily="18" charset="0"/>
              </a:rPr>
              <a:t>KeyEvent</a:t>
            </a:r>
            <a:r>
              <a:rPr lang="it-IT" sz="1050" dirty="0" err="1">
                <a:solidFill>
                  <a:srgbClr val="37474F"/>
                </a:solidFill>
                <a:effectLst/>
                <a:latin typeface="Calibri" panose="020F0502020204030204" pitchFamily="34" charset="0"/>
                <a:ea typeface="Calibri" panose="020F0502020204030204" pitchFamily="34" charset="0"/>
                <a:cs typeface="Times New Roman" panose="02020603050405020304" pitchFamily="18" charset="0"/>
              </a:rPr>
              <a:t>.KEYCODE</a:t>
            </a:r>
            <a:r>
              <a:rPr lang="it-IT" sz="1050" dirty="0" err="1">
                <a:solidFill>
                  <a:srgbClr val="C53929"/>
                </a:solidFill>
                <a:effectLst/>
                <a:latin typeface="Calibri" panose="020F0502020204030204" pitchFamily="34" charset="0"/>
                <a:ea typeface="Calibri" panose="020F0502020204030204" pitchFamily="34" charset="0"/>
                <a:cs typeface="Times New Roman" panose="02020603050405020304" pitchFamily="18" charset="0"/>
              </a:rPr>
              <a:t>_</a:t>
            </a:r>
            <a:r>
              <a:rPr lang="it-IT" sz="1050" dirty="0" err="1">
                <a:solidFill>
                  <a:srgbClr val="37474F"/>
                </a:solidFill>
                <a:effectLst/>
                <a:latin typeface="Calibri" panose="020F0502020204030204" pitchFamily="34" charset="0"/>
                <a:ea typeface="Calibri" panose="020F0502020204030204" pitchFamily="34" charset="0"/>
                <a:cs typeface="Times New Roman" panose="02020603050405020304" pitchFamily="18" charset="0"/>
              </a:rPr>
              <a:t>DPAD</a:t>
            </a:r>
            <a:r>
              <a:rPr lang="it-IT" sz="1050" dirty="0" err="1">
                <a:solidFill>
                  <a:srgbClr val="C53929"/>
                </a:solidFill>
                <a:effectLst/>
                <a:latin typeface="Calibri" panose="020F0502020204030204" pitchFamily="34" charset="0"/>
                <a:ea typeface="Calibri" panose="020F0502020204030204" pitchFamily="34" charset="0"/>
                <a:cs typeface="Times New Roman" panose="02020603050405020304" pitchFamily="18" charset="0"/>
              </a:rPr>
              <a:t>_</a:t>
            </a:r>
            <a:r>
              <a:rPr lang="it-IT" sz="1050" dirty="0" err="1">
                <a:solidFill>
                  <a:srgbClr val="37474F"/>
                </a:solidFill>
                <a:effectLst/>
                <a:latin typeface="Calibri" panose="020F0502020204030204" pitchFamily="34" charset="0"/>
                <a:ea typeface="Calibri" panose="020F0502020204030204" pitchFamily="34" charset="0"/>
                <a:cs typeface="Times New Roman" panose="02020603050405020304" pitchFamily="18" charset="0"/>
              </a:rPr>
              <a:t>CENTER</a:t>
            </a:r>
            <a:r>
              <a:rPr lang="it-IT" sz="1050" dirty="0">
                <a:solidFill>
                  <a:srgbClr val="37474F"/>
                </a:solidFill>
                <a:effectLst/>
                <a:latin typeface="Calibri" panose="020F0502020204030204" pitchFamily="34" charset="0"/>
                <a:ea typeface="Calibri" panose="020F0502020204030204" pitchFamily="34" charset="0"/>
                <a:cs typeface="Times New Roman" panose="02020603050405020304" pitchFamily="18" charset="0"/>
              </a:rPr>
              <a:t> || </a:t>
            </a:r>
            <a:r>
              <a:rPr lang="it-IT" sz="1050" dirty="0" err="1">
                <a:solidFill>
                  <a:srgbClr val="37474F"/>
                </a:solidFill>
                <a:effectLst/>
                <a:latin typeface="Calibri" panose="020F0502020204030204" pitchFamily="34" charset="0"/>
                <a:ea typeface="Calibri" panose="020F0502020204030204" pitchFamily="34" charset="0"/>
                <a:cs typeface="Times New Roman" panose="02020603050405020304" pitchFamily="18" charset="0"/>
              </a:rPr>
              <a:t>keyCode</a:t>
            </a:r>
            <a:r>
              <a:rPr lang="it-IT" sz="1050" dirty="0">
                <a:solidFill>
                  <a:srgbClr val="37474F"/>
                </a:solidFill>
                <a:effectLst/>
                <a:latin typeface="Calibri" panose="020F0502020204030204" pitchFamily="34" charset="0"/>
                <a:ea typeface="Calibri" panose="020F0502020204030204" pitchFamily="34" charset="0"/>
                <a:cs typeface="Times New Roman" panose="02020603050405020304" pitchFamily="18" charset="0"/>
              </a:rPr>
              <a:t> == </a:t>
            </a:r>
            <a:r>
              <a:rPr lang="it-IT" sz="1050" dirty="0" err="1">
                <a:solidFill>
                  <a:srgbClr val="9C27B0"/>
                </a:solidFill>
                <a:effectLst/>
                <a:latin typeface="Calibri" panose="020F0502020204030204" pitchFamily="34" charset="0"/>
                <a:ea typeface="Calibri" panose="020F0502020204030204" pitchFamily="34" charset="0"/>
                <a:cs typeface="Times New Roman" panose="02020603050405020304" pitchFamily="18" charset="0"/>
              </a:rPr>
              <a:t>KeyEvent</a:t>
            </a:r>
            <a:r>
              <a:rPr lang="it-IT" sz="1050" dirty="0" err="1">
                <a:solidFill>
                  <a:srgbClr val="37474F"/>
                </a:solidFill>
                <a:effectLst/>
                <a:latin typeface="Calibri" panose="020F0502020204030204" pitchFamily="34" charset="0"/>
                <a:ea typeface="Calibri" panose="020F0502020204030204" pitchFamily="34" charset="0"/>
                <a:cs typeface="Times New Roman" panose="02020603050405020304" pitchFamily="18" charset="0"/>
              </a:rPr>
              <a:t>.KEYCODE</a:t>
            </a:r>
            <a:r>
              <a:rPr lang="it-IT" sz="1050" dirty="0" err="1">
                <a:solidFill>
                  <a:srgbClr val="C53929"/>
                </a:solidFill>
                <a:effectLst/>
                <a:latin typeface="Calibri" panose="020F0502020204030204" pitchFamily="34" charset="0"/>
                <a:ea typeface="Calibri" panose="020F0502020204030204" pitchFamily="34" charset="0"/>
                <a:cs typeface="Times New Roman" panose="02020603050405020304" pitchFamily="18" charset="0"/>
              </a:rPr>
              <a:t>_</a:t>
            </a:r>
            <a:r>
              <a:rPr lang="it-IT" sz="1050" dirty="0" err="1">
                <a:solidFill>
                  <a:srgbClr val="37474F"/>
                </a:solidFill>
                <a:effectLst/>
                <a:latin typeface="Calibri" panose="020F0502020204030204" pitchFamily="34" charset="0"/>
                <a:ea typeface="Calibri" panose="020F0502020204030204" pitchFamily="34" charset="0"/>
                <a:cs typeface="Times New Roman" panose="02020603050405020304" pitchFamily="18" charset="0"/>
              </a:rPr>
              <a:t>BUTTON</a:t>
            </a:r>
            <a:r>
              <a:rPr lang="it-IT" sz="1050" dirty="0" err="1">
                <a:solidFill>
                  <a:srgbClr val="C53929"/>
                </a:solidFill>
                <a:effectLst/>
                <a:latin typeface="Calibri" panose="020F0502020204030204" pitchFamily="34" charset="0"/>
                <a:ea typeface="Calibri" panose="020F0502020204030204" pitchFamily="34" charset="0"/>
                <a:cs typeface="Times New Roman" panose="02020603050405020304" pitchFamily="18" charset="0"/>
              </a:rPr>
              <a:t>_</a:t>
            </a:r>
            <a:r>
              <a:rPr lang="it-IT" sz="1050" dirty="0" err="1">
                <a:solidFill>
                  <a:srgbClr val="37474F"/>
                </a:solidFill>
                <a:effectLst/>
                <a:latin typeface="Calibri" panose="020F0502020204030204" pitchFamily="34" charset="0"/>
                <a:ea typeface="Calibri" panose="020F0502020204030204" pitchFamily="34" charset="0"/>
                <a:cs typeface="Times New Roman" panose="02020603050405020304" pitchFamily="18" charset="0"/>
              </a:rPr>
              <a:t>A</a:t>
            </a:r>
            <a:endParaRPr lang="it-IT" sz="1050" dirty="0">
              <a:solidFill>
                <a:srgbClr val="37474F"/>
              </a:solidFill>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it-IT" sz="1050" dirty="0">
                <a:solidFill>
                  <a:srgbClr val="37474F"/>
                </a:solidFill>
                <a:effectLst/>
                <a:latin typeface="Calibri" panose="020F0502020204030204" pitchFamily="34" charset="0"/>
                <a:ea typeface="Calibri" panose="020F0502020204030204" pitchFamily="34"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it-IT" sz="1050" dirty="0">
              <a:solidFill>
                <a:srgbClr val="37474F"/>
              </a:solidFill>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it-IT" sz="1050" dirty="0">
              <a:solidFill>
                <a:srgbClr val="37474F"/>
              </a:solidFill>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it-IT" sz="1050" dirty="0">
              <a:solidFill>
                <a:srgbClr val="37474F"/>
              </a:solidFill>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it-IT" sz="1050" dirty="0">
              <a:solidFill>
                <a:srgbClr val="37474F"/>
              </a:solidFill>
              <a:latin typeface="Calibri" panose="020F0502020204030204" pitchFamily="34" charset="0"/>
              <a:ea typeface="Calibri" panose="020F0502020204030204" pitchFamily="34" charset="0"/>
              <a:cs typeface="Times New Roman" panose="02020603050405020304" pitchFamily="18" charset="0"/>
            </a:endParaRPr>
          </a:p>
          <a:p>
            <a:pPr defTabSz="914400" eaLnBrk="0" fontAlgn="base" hangingPunct="0">
              <a:lnSpc>
                <a:spcPct val="100000"/>
              </a:lnSpc>
              <a:spcBef>
                <a:spcPct val="0"/>
              </a:spcBef>
              <a:spcAft>
                <a:spcPct val="0"/>
              </a:spcAft>
            </a:pPr>
            <a:r>
              <a:rPr lang="it-IT" sz="1400" b="1" dirty="0">
                <a:solidFill>
                  <a:srgbClr val="37474F"/>
                </a:solidFill>
                <a:effectLst/>
                <a:latin typeface="Calibri" panose="020F0502020204030204" pitchFamily="34" charset="0"/>
                <a:ea typeface="Calibri" panose="020F0502020204030204" pitchFamily="34" charset="0"/>
                <a:cs typeface="Times New Roman" panose="02020603050405020304" pitchFamily="18" charset="0"/>
              </a:rPr>
              <a:t>Elaborazione movimenti del joystick</a:t>
            </a:r>
          </a:p>
          <a:p>
            <a:pPr marL="0" marR="0" lvl="0" indent="0" algn="l" defTabSz="914400" rtl="0" eaLnBrk="0" fontAlgn="base" latinLnBrk="0" hangingPunct="0">
              <a:lnSpc>
                <a:spcPct val="100000"/>
              </a:lnSpc>
              <a:spcBef>
                <a:spcPct val="0"/>
              </a:spcBef>
              <a:spcAft>
                <a:spcPct val="0"/>
              </a:spcAft>
              <a:buClrTx/>
              <a:buSzTx/>
              <a:buFontTx/>
              <a:buNone/>
              <a:tabLst/>
            </a:pPr>
            <a:br>
              <a:rPr lang="it-IT" sz="1000" dirty="0">
                <a:solidFill>
                  <a:srgbClr val="37474F"/>
                </a:solidFill>
                <a:effectLst/>
                <a:latin typeface="Calibri" panose="020F0502020204030204" pitchFamily="34" charset="0"/>
                <a:ea typeface="Calibri" panose="020F0502020204030204" pitchFamily="34" charset="0"/>
                <a:cs typeface="Times New Roman" panose="02020603050405020304" pitchFamily="18" charset="0"/>
              </a:rPr>
            </a:br>
            <a:r>
              <a:rPr kumimoji="0" lang="it-IT" altLang="it-IT" sz="1050" b="0" i="0" u="none" strike="noStrike" cap="none" normalizeH="0" baseline="0" dirty="0">
                <a:ln>
                  <a:noFill/>
                </a:ln>
                <a:solidFill>
                  <a:srgbClr val="3B78E7"/>
                </a:solidFill>
                <a:effectLst/>
                <a:latin typeface="Arial Unicode MS"/>
                <a:ea typeface="Times New Roman" panose="02020603050405020304" pitchFamily="18" charset="0"/>
                <a:cs typeface="Courier New" panose="02070309020205020404" pitchFamily="49" charset="0"/>
              </a:rPr>
              <a:t>private</a:t>
            </a:r>
            <a:r>
              <a:rPr kumimoji="0" lang="it-IT" altLang="it-IT" sz="1050" b="0" i="0" u="none" strike="noStrike" cap="none" normalizeH="0" baseline="0" dirty="0">
                <a:ln>
                  <a:noFill/>
                </a:ln>
                <a:solidFill>
                  <a:srgbClr val="37474F"/>
                </a:solidFill>
                <a:effectLst/>
                <a:latin typeface="Arial Unicode MS"/>
                <a:ea typeface="Times New Roman" panose="02020603050405020304" pitchFamily="18" charset="0"/>
                <a:cs typeface="Courier New" panose="02070309020205020404" pitchFamily="49" charset="0"/>
              </a:rPr>
              <a:t> </a:t>
            </a:r>
            <a:r>
              <a:rPr kumimoji="0" lang="it-IT" altLang="it-IT" sz="1050" b="0" i="0" u="none" strike="noStrike" cap="none" normalizeH="0" baseline="0" dirty="0" err="1">
                <a:ln>
                  <a:noFill/>
                </a:ln>
                <a:solidFill>
                  <a:srgbClr val="3B78E7"/>
                </a:solidFill>
                <a:effectLst/>
                <a:latin typeface="Arial Unicode MS"/>
                <a:ea typeface="Times New Roman" panose="02020603050405020304" pitchFamily="18" charset="0"/>
                <a:cs typeface="Courier New" panose="02070309020205020404" pitchFamily="49" charset="0"/>
              </a:rPr>
              <a:t>fun</a:t>
            </a:r>
            <a:r>
              <a:rPr kumimoji="0" lang="it-IT" altLang="it-IT" sz="1050" b="0" i="0" u="none" strike="noStrike" cap="none" normalizeH="0" baseline="0" dirty="0">
                <a:ln>
                  <a:noFill/>
                </a:ln>
                <a:solidFill>
                  <a:srgbClr val="37474F"/>
                </a:solidFill>
                <a:effectLst/>
                <a:latin typeface="Arial Unicode MS"/>
                <a:ea typeface="Times New Roman" panose="02020603050405020304" pitchFamily="18" charset="0"/>
                <a:cs typeface="Courier New" panose="02070309020205020404" pitchFamily="49" charset="0"/>
              </a:rPr>
              <a:t> </a:t>
            </a:r>
            <a:r>
              <a:rPr kumimoji="0" lang="it-IT" altLang="it-IT" sz="1050" b="0" i="0" u="none" strike="noStrike" cap="none" normalizeH="0" baseline="0" dirty="0" err="1">
                <a:ln>
                  <a:noFill/>
                </a:ln>
                <a:solidFill>
                  <a:srgbClr val="37474F"/>
                </a:solidFill>
                <a:effectLst/>
                <a:latin typeface="Arial Unicode MS"/>
                <a:ea typeface="Times New Roman" panose="02020603050405020304" pitchFamily="18" charset="0"/>
                <a:cs typeface="Courier New" panose="02070309020205020404" pitchFamily="49" charset="0"/>
              </a:rPr>
              <a:t>processJoystickInput</a:t>
            </a:r>
            <a:r>
              <a:rPr kumimoji="0" lang="it-IT" altLang="it-IT" sz="1050" b="0" i="0" u="none" strike="noStrike" cap="none" normalizeH="0" baseline="0" dirty="0">
                <a:ln>
                  <a:noFill/>
                </a:ln>
                <a:solidFill>
                  <a:srgbClr val="37474F"/>
                </a:solidFill>
                <a:effectLst/>
                <a:latin typeface="Arial Unicode MS"/>
                <a:ea typeface="Times New Roman" panose="02020603050405020304" pitchFamily="18" charset="0"/>
                <a:cs typeface="Courier New" panose="02070309020205020404" pitchFamily="49" charset="0"/>
              </a:rPr>
              <a:t>(event: </a:t>
            </a:r>
            <a:r>
              <a:rPr kumimoji="0" lang="it-IT" altLang="it-IT" sz="1050" b="0" i="0" u="none" strike="noStrike" cap="none" normalizeH="0" baseline="0" dirty="0" err="1">
                <a:ln>
                  <a:noFill/>
                </a:ln>
                <a:solidFill>
                  <a:srgbClr val="9C27B0"/>
                </a:solidFill>
                <a:effectLst/>
                <a:latin typeface="Arial Unicode MS"/>
                <a:ea typeface="Times New Roman" panose="02020603050405020304" pitchFamily="18" charset="0"/>
                <a:cs typeface="Courier New" panose="02070309020205020404" pitchFamily="49" charset="0"/>
              </a:rPr>
              <a:t>MotionEvent</a:t>
            </a:r>
            <a:r>
              <a:rPr kumimoji="0" lang="it-IT" altLang="it-IT" sz="1050" b="0" i="0" u="none" strike="noStrike" cap="none" normalizeH="0" baseline="0" dirty="0">
                <a:ln>
                  <a:noFill/>
                </a:ln>
                <a:solidFill>
                  <a:srgbClr val="37474F"/>
                </a:solidFill>
                <a:effectLst/>
                <a:latin typeface="Arial Unicode MS"/>
                <a:ea typeface="Times New Roman" panose="02020603050405020304" pitchFamily="18" charset="0"/>
                <a:cs typeface="Courier New" panose="02070309020205020404" pitchFamily="49" charset="0"/>
              </a:rPr>
              <a:t>, </a:t>
            </a:r>
            <a:r>
              <a:rPr kumimoji="0" lang="it-IT" altLang="it-IT" sz="1050" b="0" i="0" u="none" strike="noStrike" cap="none" normalizeH="0" baseline="0" dirty="0" err="1">
                <a:ln>
                  <a:noFill/>
                </a:ln>
                <a:solidFill>
                  <a:srgbClr val="37474F"/>
                </a:solidFill>
                <a:effectLst/>
                <a:latin typeface="Arial Unicode MS"/>
                <a:ea typeface="Times New Roman" panose="02020603050405020304" pitchFamily="18" charset="0"/>
                <a:cs typeface="Courier New" panose="02070309020205020404" pitchFamily="49" charset="0"/>
              </a:rPr>
              <a:t>historyPos</a:t>
            </a:r>
            <a:r>
              <a:rPr kumimoji="0" lang="it-IT" altLang="it-IT" sz="1050" b="0" i="0" u="none" strike="noStrike" cap="none" normalizeH="0" baseline="0" dirty="0">
                <a:ln>
                  <a:noFill/>
                </a:ln>
                <a:solidFill>
                  <a:srgbClr val="37474F"/>
                </a:solidFill>
                <a:effectLst/>
                <a:latin typeface="Arial Unicode MS"/>
                <a:ea typeface="Times New Roman" panose="02020603050405020304" pitchFamily="18" charset="0"/>
                <a:cs typeface="Courier New" panose="02070309020205020404" pitchFamily="49" charset="0"/>
              </a:rPr>
              <a:t>: </a:t>
            </a:r>
            <a:r>
              <a:rPr kumimoji="0" lang="it-IT" altLang="it-IT" sz="1050" b="0" i="0" u="none" strike="noStrike" cap="none" normalizeH="0" baseline="0" dirty="0">
                <a:ln>
                  <a:noFill/>
                </a:ln>
                <a:solidFill>
                  <a:srgbClr val="9C27B0"/>
                </a:solidFill>
                <a:effectLst/>
                <a:latin typeface="Arial Unicode MS"/>
                <a:ea typeface="Times New Roman" panose="02020603050405020304" pitchFamily="18" charset="0"/>
                <a:cs typeface="Courier New" panose="02070309020205020404" pitchFamily="49" charset="0"/>
              </a:rPr>
              <a:t>Int</a:t>
            </a:r>
            <a:r>
              <a:rPr kumimoji="0" lang="it-IT" altLang="it-IT" sz="1050" b="0" i="0" u="none" strike="noStrike" cap="none" normalizeH="0" baseline="0" dirty="0">
                <a:ln>
                  <a:noFill/>
                </a:ln>
                <a:solidFill>
                  <a:srgbClr val="37474F"/>
                </a:solidFill>
                <a:effectLst/>
                <a:latin typeface="Arial Unicode MS"/>
                <a:ea typeface="Times New Roman" panose="02020603050405020304" pitchFamily="18" charset="0"/>
                <a:cs typeface="Courier New" panose="02070309020205020404" pitchFamily="49" charset="0"/>
              </a:rPr>
              <a:t>) {</a:t>
            </a:r>
            <a:br>
              <a:rPr kumimoji="0" lang="it-IT" altLang="it-IT" sz="1050" b="0" i="0" u="none" strike="noStrike" cap="none" normalizeH="0" baseline="0" dirty="0">
                <a:ln>
                  <a:noFill/>
                </a:ln>
                <a:solidFill>
                  <a:srgbClr val="37474F"/>
                </a:solidFill>
                <a:effectLst/>
                <a:latin typeface="Arial Unicode MS"/>
                <a:ea typeface="Times New Roman" panose="02020603050405020304" pitchFamily="18" charset="0"/>
                <a:cs typeface="Courier New" panose="02070309020205020404" pitchFamily="49" charset="0"/>
              </a:rPr>
            </a:br>
            <a:br>
              <a:rPr kumimoji="0" lang="it-IT" altLang="it-IT" sz="1050" b="0" i="0" u="none" strike="noStrike" cap="none" normalizeH="0" baseline="0" dirty="0">
                <a:ln>
                  <a:noFill/>
                </a:ln>
                <a:solidFill>
                  <a:srgbClr val="37474F"/>
                </a:solidFill>
                <a:effectLst/>
                <a:latin typeface="Arial Unicode MS"/>
                <a:ea typeface="Times New Roman" panose="02020603050405020304" pitchFamily="18" charset="0"/>
                <a:cs typeface="Courier New" panose="02070309020205020404" pitchFamily="49" charset="0"/>
              </a:rPr>
            </a:br>
            <a:r>
              <a:rPr kumimoji="0" lang="it-IT" altLang="it-IT" sz="1050" b="0" i="0" u="none" strike="noStrike" cap="none" normalizeH="0" baseline="0" dirty="0">
                <a:ln>
                  <a:noFill/>
                </a:ln>
                <a:solidFill>
                  <a:srgbClr val="37474F"/>
                </a:solidFill>
                <a:effectLst/>
                <a:latin typeface="Arial Unicode MS"/>
                <a:ea typeface="Times New Roman" panose="02020603050405020304" pitchFamily="18" charset="0"/>
                <a:cs typeface="Courier New" panose="02070309020205020404" pitchFamily="49" charset="0"/>
              </a:rPr>
              <a:t>    </a:t>
            </a:r>
            <a:r>
              <a:rPr kumimoji="0" lang="it-IT" altLang="it-IT" sz="1050" b="0" i="0" u="none" strike="noStrike" cap="none" normalizeH="0" baseline="0" dirty="0">
                <a:ln>
                  <a:noFill/>
                </a:ln>
                <a:solidFill>
                  <a:srgbClr val="3B78E7"/>
                </a:solidFill>
                <a:effectLst/>
                <a:latin typeface="Arial Unicode MS"/>
                <a:ea typeface="Times New Roman" panose="02020603050405020304" pitchFamily="18" charset="0"/>
                <a:cs typeface="Courier New" panose="02070309020205020404" pitchFamily="49" charset="0"/>
              </a:rPr>
              <a:t>val</a:t>
            </a:r>
            <a:r>
              <a:rPr kumimoji="0" lang="it-IT" altLang="it-IT" sz="1050" b="0" i="0" u="none" strike="noStrike" cap="none" normalizeH="0" baseline="0" dirty="0">
                <a:ln>
                  <a:noFill/>
                </a:ln>
                <a:solidFill>
                  <a:srgbClr val="37474F"/>
                </a:solidFill>
                <a:effectLst/>
                <a:latin typeface="Arial Unicode MS"/>
                <a:ea typeface="Times New Roman" panose="02020603050405020304" pitchFamily="18" charset="0"/>
                <a:cs typeface="Courier New" panose="02070309020205020404" pitchFamily="49" charset="0"/>
              </a:rPr>
              <a:t> </a:t>
            </a:r>
            <a:r>
              <a:rPr kumimoji="0" lang="it-IT" altLang="it-IT" sz="1050" b="0" i="0" u="none" strike="noStrike" cap="none" normalizeH="0" baseline="0" dirty="0" err="1">
                <a:ln>
                  <a:noFill/>
                </a:ln>
                <a:solidFill>
                  <a:srgbClr val="37474F"/>
                </a:solidFill>
                <a:effectLst/>
                <a:latin typeface="Arial Unicode MS"/>
                <a:ea typeface="Times New Roman" panose="02020603050405020304" pitchFamily="18" charset="0"/>
                <a:cs typeface="Courier New" panose="02070309020205020404" pitchFamily="49" charset="0"/>
              </a:rPr>
              <a:t>inputDevice</a:t>
            </a:r>
            <a:r>
              <a:rPr kumimoji="0" lang="it-IT" altLang="it-IT" sz="1050" b="0" i="0" u="none" strike="noStrike" cap="none" normalizeH="0" baseline="0" dirty="0">
                <a:ln>
                  <a:noFill/>
                </a:ln>
                <a:solidFill>
                  <a:srgbClr val="37474F"/>
                </a:solidFill>
                <a:effectLst/>
                <a:latin typeface="Arial Unicode MS"/>
                <a:ea typeface="Times New Roman" panose="02020603050405020304" pitchFamily="18" charset="0"/>
                <a:cs typeface="Courier New" panose="02070309020205020404" pitchFamily="49" charset="0"/>
              </a:rPr>
              <a:t> = </a:t>
            </a:r>
            <a:r>
              <a:rPr kumimoji="0" lang="it-IT" altLang="it-IT" sz="1050" b="0" i="0" u="none" strike="noStrike" cap="none" normalizeH="0" baseline="0" dirty="0" err="1">
                <a:ln>
                  <a:noFill/>
                </a:ln>
                <a:solidFill>
                  <a:srgbClr val="37474F"/>
                </a:solidFill>
                <a:effectLst/>
                <a:latin typeface="Arial Unicode MS"/>
                <a:ea typeface="Times New Roman" panose="02020603050405020304" pitchFamily="18" charset="0"/>
                <a:cs typeface="Courier New" panose="02070309020205020404" pitchFamily="49" charset="0"/>
              </a:rPr>
              <a:t>event.device</a:t>
            </a:r>
            <a:br>
              <a:rPr kumimoji="0" lang="it-IT" altLang="it-IT" sz="1050" b="0" i="0" u="none" strike="noStrike" cap="none" normalizeH="0" baseline="0" dirty="0">
                <a:ln>
                  <a:noFill/>
                </a:ln>
                <a:solidFill>
                  <a:srgbClr val="37474F"/>
                </a:solidFill>
                <a:effectLst/>
                <a:latin typeface="Arial Unicode MS"/>
                <a:ea typeface="Times New Roman" panose="02020603050405020304" pitchFamily="18" charset="0"/>
                <a:cs typeface="Courier New" panose="02070309020205020404" pitchFamily="49" charset="0"/>
              </a:rPr>
            </a:br>
            <a:br>
              <a:rPr kumimoji="0" lang="it-IT" altLang="it-IT" sz="1050" b="0" i="0" u="none" strike="noStrike" cap="none" normalizeH="0" baseline="0" dirty="0">
                <a:ln>
                  <a:noFill/>
                </a:ln>
                <a:solidFill>
                  <a:srgbClr val="37474F"/>
                </a:solidFill>
                <a:effectLst/>
                <a:latin typeface="Arial Unicode MS"/>
                <a:ea typeface="Times New Roman" panose="02020603050405020304" pitchFamily="18" charset="0"/>
                <a:cs typeface="Courier New" panose="02070309020205020404" pitchFamily="49" charset="0"/>
              </a:rPr>
            </a:br>
            <a:r>
              <a:rPr kumimoji="0" lang="it-IT" altLang="it-IT" sz="1050" b="0" i="0" u="none" strike="noStrike" cap="none" normalizeH="0" baseline="0" dirty="0">
                <a:ln>
                  <a:noFill/>
                </a:ln>
                <a:solidFill>
                  <a:srgbClr val="37474F"/>
                </a:solidFill>
                <a:effectLst/>
                <a:latin typeface="Arial Unicode MS"/>
                <a:ea typeface="Times New Roman" panose="02020603050405020304" pitchFamily="18" charset="0"/>
                <a:cs typeface="Courier New" panose="02070309020205020404" pitchFamily="49" charset="0"/>
              </a:rPr>
              <a:t>    </a:t>
            </a:r>
            <a:r>
              <a:rPr kumimoji="0" lang="it-IT" altLang="it-IT" sz="1050" b="0" i="0" u="none" strike="noStrike" cap="none" normalizeH="0" baseline="0" dirty="0">
                <a:ln>
                  <a:noFill/>
                </a:ln>
                <a:solidFill>
                  <a:srgbClr val="D81B60"/>
                </a:solidFill>
                <a:effectLst/>
                <a:latin typeface="Arial Unicode MS"/>
                <a:ea typeface="Times New Roman" panose="02020603050405020304" pitchFamily="18" charset="0"/>
                <a:cs typeface="Courier New" panose="02070309020205020404" pitchFamily="49" charset="0"/>
              </a:rPr>
              <a:t>// </a:t>
            </a:r>
            <a:r>
              <a:rPr kumimoji="0" lang="it-IT" altLang="it-IT" sz="1050" b="0" i="0" u="none" strike="noStrike" cap="none" normalizeH="0" baseline="0" dirty="0" err="1">
                <a:ln>
                  <a:noFill/>
                </a:ln>
                <a:solidFill>
                  <a:srgbClr val="D81B60"/>
                </a:solidFill>
                <a:effectLst/>
                <a:latin typeface="Arial Unicode MS"/>
                <a:ea typeface="Times New Roman" panose="02020603050405020304" pitchFamily="18" charset="0"/>
                <a:cs typeface="Courier New" panose="02070309020205020404" pitchFamily="49" charset="0"/>
              </a:rPr>
              <a:t>Calculate</a:t>
            </a:r>
            <a:r>
              <a:rPr kumimoji="0" lang="it-IT" altLang="it-IT" sz="1050" b="0" i="0" u="none" strike="noStrike" cap="none" normalizeH="0" baseline="0" dirty="0">
                <a:ln>
                  <a:noFill/>
                </a:ln>
                <a:solidFill>
                  <a:srgbClr val="D81B60"/>
                </a:solidFill>
                <a:effectLst/>
                <a:latin typeface="Arial Unicode MS"/>
                <a:ea typeface="Times New Roman" panose="02020603050405020304" pitchFamily="18" charset="0"/>
                <a:cs typeface="Courier New" panose="02070309020205020404" pitchFamily="49" charset="0"/>
              </a:rPr>
              <a:t> the </a:t>
            </a:r>
            <a:r>
              <a:rPr kumimoji="0" lang="it-IT" altLang="it-IT" sz="1050" b="0" i="0" u="none" strike="noStrike" cap="none" normalizeH="0" baseline="0" dirty="0" err="1">
                <a:ln>
                  <a:noFill/>
                </a:ln>
                <a:solidFill>
                  <a:srgbClr val="D81B60"/>
                </a:solidFill>
                <a:effectLst/>
                <a:latin typeface="Arial Unicode MS"/>
                <a:ea typeface="Times New Roman" panose="02020603050405020304" pitchFamily="18" charset="0"/>
                <a:cs typeface="Courier New" panose="02070309020205020404" pitchFamily="49" charset="0"/>
              </a:rPr>
              <a:t>horizontal</a:t>
            </a:r>
            <a:r>
              <a:rPr kumimoji="0" lang="it-IT" altLang="it-IT" sz="1050" b="0" i="0" u="none" strike="noStrike" cap="none" normalizeH="0" baseline="0" dirty="0">
                <a:ln>
                  <a:noFill/>
                </a:ln>
                <a:solidFill>
                  <a:srgbClr val="D81B60"/>
                </a:solidFill>
                <a:effectLst/>
                <a:latin typeface="Arial Unicode MS"/>
                <a:ea typeface="Times New Roman" panose="02020603050405020304" pitchFamily="18" charset="0"/>
                <a:cs typeface="Courier New" panose="02070309020205020404" pitchFamily="49" charset="0"/>
              </a:rPr>
              <a:t> </a:t>
            </a:r>
            <a:r>
              <a:rPr kumimoji="0" lang="it-IT" altLang="it-IT" sz="1050" b="0" i="0" u="none" strike="noStrike" cap="none" normalizeH="0" baseline="0" dirty="0" err="1">
                <a:ln>
                  <a:noFill/>
                </a:ln>
                <a:solidFill>
                  <a:srgbClr val="D81B60"/>
                </a:solidFill>
                <a:effectLst/>
                <a:latin typeface="Arial Unicode MS"/>
                <a:ea typeface="Times New Roman" panose="02020603050405020304" pitchFamily="18" charset="0"/>
                <a:cs typeface="Courier New" panose="02070309020205020404" pitchFamily="49" charset="0"/>
              </a:rPr>
              <a:t>distance</a:t>
            </a:r>
            <a:r>
              <a:rPr kumimoji="0" lang="it-IT" altLang="it-IT" sz="1050" b="0" i="0" u="none" strike="noStrike" cap="none" normalizeH="0" baseline="0" dirty="0">
                <a:ln>
                  <a:noFill/>
                </a:ln>
                <a:solidFill>
                  <a:srgbClr val="D81B60"/>
                </a:solidFill>
                <a:effectLst/>
                <a:latin typeface="Arial Unicode MS"/>
                <a:ea typeface="Times New Roman" panose="02020603050405020304" pitchFamily="18" charset="0"/>
                <a:cs typeface="Courier New" panose="02070309020205020404" pitchFamily="49" charset="0"/>
              </a:rPr>
              <a:t> to </a:t>
            </a:r>
            <a:r>
              <a:rPr kumimoji="0" lang="it-IT" altLang="it-IT" sz="1050" b="0" i="0" u="none" strike="noStrike" cap="none" normalizeH="0" baseline="0" dirty="0" err="1">
                <a:ln>
                  <a:noFill/>
                </a:ln>
                <a:solidFill>
                  <a:srgbClr val="D81B60"/>
                </a:solidFill>
                <a:effectLst/>
                <a:latin typeface="Arial Unicode MS"/>
                <a:ea typeface="Times New Roman" panose="02020603050405020304" pitchFamily="18" charset="0"/>
                <a:cs typeface="Courier New" panose="02070309020205020404" pitchFamily="49" charset="0"/>
              </a:rPr>
              <a:t>move</a:t>
            </a:r>
            <a:r>
              <a:rPr kumimoji="0" lang="it-IT" altLang="it-IT" sz="1050" b="0" i="0" u="none" strike="noStrike" cap="none" normalizeH="0" baseline="0" dirty="0">
                <a:ln>
                  <a:noFill/>
                </a:ln>
                <a:solidFill>
                  <a:srgbClr val="D81B60"/>
                </a:solidFill>
                <a:effectLst/>
                <a:latin typeface="Arial Unicode MS"/>
                <a:ea typeface="Times New Roman" panose="02020603050405020304" pitchFamily="18" charset="0"/>
                <a:cs typeface="Courier New" panose="02070309020205020404" pitchFamily="49" charset="0"/>
              </a:rPr>
              <a:t> by</a:t>
            </a:r>
            <a:br>
              <a:rPr kumimoji="0" lang="it-IT" altLang="it-IT" sz="1050" b="0" i="0" u="none" strike="noStrike" cap="none" normalizeH="0" baseline="0" dirty="0">
                <a:ln>
                  <a:noFill/>
                </a:ln>
                <a:solidFill>
                  <a:srgbClr val="37474F"/>
                </a:solidFill>
                <a:effectLst/>
                <a:latin typeface="Arial Unicode MS"/>
                <a:ea typeface="Times New Roman" panose="02020603050405020304" pitchFamily="18" charset="0"/>
                <a:cs typeface="Courier New" panose="02070309020205020404" pitchFamily="49" charset="0"/>
              </a:rPr>
            </a:br>
            <a:r>
              <a:rPr kumimoji="0" lang="it-IT" altLang="it-IT" sz="1050" b="0" i="0" u="none" strike="noStrike" cap="none" normalizeH="0" baseline="0" dirty="0">
                <a:ln>
                  <a:noFill/>
                </a:ln>
                <a:solidFill>
                  <a:srgbClr val="37474F"/>
                </a:solidFill>
                <a:effectLst/>
                <a:latin typeface="Arial Unicode MS"/>
                <a:ea typeface="Times New Roman" panose="02020603050405020304" pitchFamily="18" charset="0"/>
                <a:cs typeface="Courier New" panose="02070309020205020404" pitchFamily="49" charset="0"/>
              </a:rPr>
              <a:t>    </a:t>
            </a:r>
            <a:r>
              <a:rPr kumimoji="0" lang="it-IT" altLang="it-IT" sz="1050" b="0" i="0" u="none" strike="noStrike" cap="none" normalizeH="0" baseline="0" dirty="0">
                <a:ln>
                  <a:noFill/>
                </a:ln>
                <a:solidFill>
                  <a:srgbClr val="D81B60"/>
                </a:solidFill>
                <a:effectLst/>
                <a:latin typeface="Arial Unicode MS"/>
                <a:ea typeface="Times New Roman" panose="02020603050405020304" pitchFamily="18" charset="0"/>
                <a:cs typeface="Courier New" panose="02070309020205020404" pitchFamily="49" charset="0"/>
              </a:rPr>
              <a:t>// </a:t>
            </a:r>
            <a:r>
              <a:rPr kumimoji="0" lang="it-IT" altLang="it-IT" sz="1050" b="0" i="0" u="none" strike="noStrike" cap="none" normalizeH="0" baseline="0" dirty="0" err="1">
                <a:ln>
                  <a:noFill/>
                </a:ln>
                <a:solidFill>
                  <a:srgbClr val="D81B60"/>
                </a:solidFill>
                <a:effectLst/>
                <a:latin typeface="Arial Unicode MS"/>
                <a:ea typeface="Times New Roman" panose="02020603050405020304" pitchFamily="18" charset="0"/>
                <a:cs typeface="Courier New" panose="02070309020205020404" pitchFamily="49" charset="0"/>
              </a:rPr>
              <a:t>using</a:t>
            </a:r>
            <a:r>
              <a:rPr kumimoji="0" lang="it-IT" altLang="it-IT" sz="1050" b="0" i="0" u="none" strike="noStrike" cap="none" normalizeH="0" baseline="0" dirty="0">
                <a:ln>
                  <a:noFill/>
                </a:ln>
                <a:solidFill>
                  <a:srgbClr val="D81B60"/>
                </a:solidFill>
                <a:effectLst/>
                <a:latin typeface="Arial Unicode MS"/>
                <a:ea typeface="Times New Roman" panose="02020603050405020304" pitchFamily="18" charset="0"/>
                <a:cs typeface="Courier New" panose="02070309020205020404" pitchFamily="49" charset="0"/>
              </a:rPr>
              <a:t> the input </a:t>
            </a:r>
            <a:r>
              <a:rPr kumimoji="0" lang="it-IT" altLang="it-IT" sz="1050" b="0" i="0" u="none" strike="noStrike" cap="none" normalizeH="0" baseline="0" dirty="0" err="1">
                <a:ln>
                  <a:noFill/>
                </a:ln>
                <a:solidFill>
                  <a:srgbClr val="D81B60"/>
                </a:solidFill>
                <a:effectLst/>
                <a:latin typeface="Arial Unicode MS"/>
                <a:ea typeface="Times New Roman" panose="02020603050405020304" pitchFamily="18" charset="0"/>
                <a:cs typeface="Courier New" panose="02070309020205020404" pitchFamily="49" charset="0"/>
              </a:rPr>
              <a:t>value</a:t>
            </a:r>
            <a:r>
              <a:rPr kumimoji="0" lang="it-IT" altLang="it-IT" sz="1050" b="0" i="0" u="none" strike="noStrike" cap="none" normalizeH="0" baseline="0" dirty="0">
                <a:ln>
                  <a:noFill/>
                </a:ln>
                <a:solidFill>
                  <a:srgbClr val="D81B60"/>
                </a:solidFill>
                <a:effectLst/>
                <a:latin typeface="Arial Unicode MS"/>
                <a:ea typeface="Times New Roman" panose="02020603050405020304" pitchFamily="18" charset="0"/>
                <a:cs typeface="Courier New" panose="02070309020205020404" pitchFamily="49" charset="0"/>
              </a:rPr>
              <a:t> from one of </a:t>
            </a:r>
            <a:r>
              <a:rPr kumimoji="0" lang="it-IT" altLang="it-IT" sz="1050" b="0" i="0" u="none" strike="noStrike" cap="none" normalizeH="0" baseline="0" dirty="0" err="1">
                <a:ln>
                  <a:noFill/>
                </a:ln>
                <a:solidFill>
                  <a:srgbClr val="D81B60"/>
                </a:solidFill>
                <a:effectLst/>
                <a:latin typeface="Arial Unicode MS"/>
                <a:ea typeface="Times New Roman" panose="02020603050405020304" pitchFamily="18" charset="0"/>
                <a:cs typeface="Courier New" panose="02070309020205020404" pitchFamily="49" charset="0"/>
              </a:rPr>
              <a:t>these</a:t>
            </a:r>
            <a:r>
              <a:rPr kumimoji="0" lang="it-IT" altLang="it-IT" sz="1050" b="0" i="0" u="none" strike="noStrike" cap="none" normalizeH="0" baseline="0" dirty="0">
                <a:ln>
                  <a:noFill/>
                </a:ln>
                <a:solidFill>
                  <a:srgbClr val="D81B60"/>
                </a:solidFill>
                <a:effectLst/>
                <a:latin typeface="Arial Unicode MS"/>
                <a:ea typeface="Times New Roman" panose="02020603050405020304" pitchFamily="18" charset="0"/>
                <a:cs typeface="Courier New" panose="02070309020205020404" pitchFamily="49" charset="0"/>
              </a:rPr>
              <a:t> </a:t>
            </a:r>
            <a:r>
              <a:rPr kumimoji="0" lang="it-IT" altLang="it-IT" sz="1050" b="0" i="0" u="none" strike="noStrike" cap="none" normalizeH="0" baseline="0" dirty="0" err="1">
                <a:ln>
                  <a:noFill/>
                </a:ln>
                <a:solidFill>
                  <a:srgbClr val="D81B60"/>
                </a:solidFill>
                <a:effectLst/>
                <a:latin typeface="Arial Unicode MS"/>
                <a:ea typeface="Times New Roman" panose="02020603050405020304" pitchFamily="18" charset="0"/>
                <a:cs typeface="Courier New" panose="02070309020205020404" pitchFamily="49" charset="0"/>
              </a:rPr>
              <a:t>physical</a:t>
            </a:r>
            <a:r>
              <a:rPr kumimoji="0" lang="it-IT" altLang="it-IT" sz="1050" b="0" i="0" u="none" strike="noStrike" cap="none" normalizeH="0" baseline="0" dirty="0">
                <a:ln>
                  <a:noFill/>
                </a:ln>
                <a:solidFill>
                  <a:srgbClr val="D81B60"/>
                </a:solidFill>
                <a:effectLst/>
                <a:latin typeface="Arial Unicode MS"/>
                <a:ea typeface="Times New Roman" panose="02020603050405020304" pitchFamily="18" charset="0"/>
                <a:cs typeface="Courier New" panose="02070309020205020404" pitchFamily="49" charset="0"/>
              </a:rPr>
              <a:t> controls:</a:t>
            </a:r>
            <a:br>
              <a:rPr kumimoji="0" lang="it-IT" altLang="it-IT" sz="1050" b="0" i="0" u="none" strike="noStrike" cap="none" normalizeH="0" baseline="0" dirty="0">
                <a:ln>
                  <a:noFill/>
                </a:ln>
                <a:solidFill>
                  <a:srgbClr val="37474F"/>
                </a:solidFill>
                <a:effectLst/>
                <a:latin typeface="Arial Unicode MS"/>
                <a:ea typeface="Times New Roman" panose="02020603050405020304" pitchFamily="18" charset="0"/>
                <a:cs typeface="Courier New" panose="02070309020205020404" pitchFamily="49" charset="0"/>
              </a:rPr>
            </a:br>
            <a:r>
              <a:rPr kumimoji="0" lang="it-IT" altLang="it-IT" sz="1050" b="0" i="0" u="none" strike="noStrike" cap="none" normalizeH="0" baseline="0" dirty="0">
                <a:ln>
                  <a:noFill/>
                </a:ln>
                <a:solidFill>
                  <a:srgbClr val="37474F"/>
                </a:solidFill>
                <a:effectLst/>
                <a:latin typeface="Arial Unicode MS"/>
                <a:ea typeface="Times New Roman" panose="02020603050405020304" pitchFamily="18" charset="0"/>
                <a:cs typeface="Courier New" panose="02070309020205020404" pitchFamily="49" charset="0"/>
              </a:rPr>
              <a:t>    </a:t>
            </a:r>
            <a:r>
              <a:rPr kumimoji="0" lang="it-IT" altLang="it-IT" sz="1050" b="0" i="0" u="none" strike="noStrike" cap="none" normalizeH="0" baseline="0" dirty="0">
                <a:ln>
                  <a:noFill/>
                </a:ln>
                <a:solidFill>
                  <a:srgbClr val="D81B60"/>
                </a:solidFill>
                <a:effectLst/>
                <a:latin typeface="Arial Unicode MS"/>
                <a:ea typeface="Times New Roman" panose="02020603050405020304" pitchFamily="18" charset="0"/>
                <a:cs typeface="Courier New" panose="02070309020205020404" pitchFamily="49" charset="0"/>
              </a:rPr>
              <a:t>// the </a:t>
            </a:r>
            <a:r>
              <a:rPr kumimoji="0" lang="it-IT" altLang="it-IT" sz="1050" b="0" i="0" u="none" strike="noStrike" cap="none" normalizeH="0" baseline="0" dirty="0" err="1">
                <a:ln>
                  <a:noFill/>
                </a:ln>
                <a:solidFill>
                  <a:srgbClr val="D81B60"/>
                </a:solidFill>
                <a:effectLst/>
                <a:latin typeface="Arial Unicode MS"/>
                <a:ea typeface="Times New Roman" panose="02020603050405020304" pitchFamily="18" charset="0"/>
                <a:cs typeface="Courier New" panose="02070309020205020404" pitchFamily="49" charset="0"/>
              </a:rPr>
              <a:t>left</a:t>
            </a:r>
            <a:r>
              <a:rPr kumimoji="0" lang="it-IT" altLang="it-IT" sz="1050" b="0" i="0" u="none" strike="noStrike" cap="none" normalizeH="0" baseline="0" dirty="0">
                <a:ln>
                  <a:noFill/>
                </a:ln>
                <a:solidFill>
                  <a:srgbClr val="D81B60"/>
                </a:solidFill>
                <a:effectLst/>
                <a:latin typeface="Arial Unicode MS"/>
                <a:ea typeface="Times New Roman" panose="02020603050405020304" pitchFamily="18" charset="0"/>
                <a:cs typeface="Courier New" panose="02070309020205020404" pitchFamily="49" charset="0"/>
              </a:rPr>
              <a:t> control stick, </a:t>
            </a:r>
            <a:r>
              <a:rPr kumimoji="0" lang="it-IT" altLang="it-IT" sz="1050" b="0" i="0" u="none" strike="noStrike" cap="none" normalizeH="0" baseline="0" dirty="0" err="1">
                <a:ln>
                  <a:noFill/>
                </a:ln>
                <a:solidFill>
                  <a:srgbClr val="D81B60"/>
                </a:solidFill>
                <a:effectLst/>
                <a:latin typeface="Arial Unicode MS"/>
                <a:ea typeface="Times New Roman" panose="02020603050405020304" pitchFamily="18" charset="0"/>
                <a:cs typeface="Courier New" panose="02070309020205020404" pitchFamily="49" charset="0"/>
              </a:rPr>
              <a:t>hat</a:t>
            </a:r>
            <a:r>
              <a:rPr kumimoji="0" lang="it-IT" altLang="it-IT" sz="1050" b="0" i="0" u="none" strike="noStrike" cap="none" normalizeH="0" baseline="0" dirty="0">
                <a:ln>
                  <a:noFill/>
                </a:ln>
                <a:solidFill>
                  <a:srgbClr val="D81B60"/>
                </a:solidFill>
                <a:effectLst/>
                <a:latin typeface="Arial Unicode MS"/>
                <a:ea typeface="Times New Roman" panose="02020603050405020304" pitchFamily="18" charset="0"/>
                <a:cs typeface="Courier New" panose="02070309020205020404" pitchFamily="49" charset="0"/>
              </a:rPr>
              <a:t> </a:t>
            </a:r>
            <a:r>
              <a:rPr kumimoji="0" lang="it-IT" altLang="it-IT" sz="1050" b="0" i="0" u="none" strike="noStrike" cap="none" normalizeH="0" baseline="0" dirty="0" err="1">
                <a:ln>
                  <a:noFill/>
                </a:ln>
                <a:solidFill>
                  <a:srgbClr val="D81B60"/>
                </a:solidFill>
                <a:effectLst/>
                <a:latin typeface="Arial Unicode MS"/>
                <a:ea typeface="Times New Roman" panose="02020603050405020304" pitchFamily="18" charset="0"/>
                <a:cs typeface="Courier New" panose="02070309020205020404" pitchFamily="49" charset="0"/>
              </a:rPr>
              <a:t>axis</a:t>
            </a:r>
            <a:r>
              <a:rPr kumimoji="0" lang="it-IT" altLang="it-IT" sz="1050" b="0" i="0" u="none" strike="noStrike" cap="none" normalizeH="0" baseline="0" dirty="0">
                <a:ln>
                  <a:noFill/>
                </a:ln>
                <a:solidFill>
                  <a:srgbClr val="D81B60"/>
                </a:solidFill>
                <a:effectLst/>
                <a:latin typeface="Arial Unicode MS"/>
                <a:ea typeface="Times New Roman" panose="02020603050405020304" pitchFamily="18" charset="0"/>
                <a:cs typeface="Courier New" panose="02070309020205020404" pitchFamily="49" charset="0"/>
              </a:rPr>
              <a:t>, or the </a:t>
            </a:r>
            <a:r>
              <a:rPr kumimoji="0" lang="it-IT" altLang="it-IT" sz="1050" b="0" i="0" u="none" strike="noStrike" cap="none" normalizeH="0" baseline="0" dirty="0" err="1">
                <a:ln>
                  <a:noFill/>
                </a:ln>
                <a:solidFill>
                  <a:srgbClr val="D81B60"/>
                </a:solidFill>
                <a:effectLst/>
                <a:latin typeface="Arial Unicode MS"/>
                <a:ea typeface="Times New Roman" panose="02020603050405020304" pitchFamily="18" charset="0"/>
                <a:cs typeface="Courier New" panose="02070309020205020404" pitchFamily="49" charset="0"/>
              </a:rPr>
              <a:t>right</a:t>
            </a:r>
            <a:r>
              <a:rPr kumimoji="0" lang="it-IT" altLang="it-IT" sz="1050" b="0" i="0" u="none" strike="noStrike" cap="none" normalizeH="0" baseline="0" dirty="0">
                <a:ln>
                  <a:noFill/>
                </a:ln>
                <a:solidFill>
                  <a:srgbClr val="D81B60"/>
                </a:solidFill>
                <a:effectLst/>
                <a:latin typeface="Arial Unicode MS"/>
                <a:ea typeface="Times New Roman" panose="02020603050405020304" pitchFamily="18" charset="0"/>
                <a:cs typeface="Courier New" panose="02070309020205020404" pitchFamily="49" charset="0"/>
              </a:rPr>
              <a:t> control stick.</a:t>
            </a:r>
            <a:br>
              <a:rPr kumimoji="0" lang="it-IT" altLang="it-IT" sz="1050" b="0" i="0" u="none" strike="noStrike" cap="none" normalizeH="0" baseline="0" dirty="0">
                <a:ln>
                  <a:noFill/>
                </a:ln>
                <a:solidFill>
                  <a:srgbClr val="37474F"/>
                </a:solidFill>
                <a:effectLst/>
                <a:latin typeface="Arial Unicode MS"/>
                <a:ea typeface="Times New Roman" panose="02020603050405020304" pitchFamily="18" charset="0"/>
                <a:cs typeface="Courier New" panose="02070309020205020404" pitchFamily="49" charset="0"/>
              </a:rPr>
            </a:br>
            <a:r>
              <a:rPr kumimoji="0" lang="it-IT" altLang="it-IT" sz="1050" b="0" i="0" u="none" strike="noStrike" cap="none" normalizeH="0" baseline="0" dirty="0">
                <a:ln>
                  <a:noFill/>
                </a:ln>
                <a:solidFill>
                  <a:srgbClr val="37474F"/>
                </a:solidFill>
                <a:effectLst/>
                <a:latin typeface="Arial Unicode MS"/>
                <a:ea typeface="Times New Roman" panose="02020603050405020304" pitchFamily="18" charset="0"/>
                <a:cs typeface="Courier New" panose="02070309020205020404" pitchFamily="49" charset="0"/>
              </a:rPr>
              <a:t>    </a:t>
            </a:r>
            <a:r>
              <a:rPr kumimoji="0" lang="it-IT" altLang="it-IT" sz="1050" b="0" i="0" u="none" strike="noStrike" cap="none" normalizeH="0" baseline="0" dirty="0" err="1">
                <a:ln>
                  <a:noFill/>
                </a:ln>
                <a:solidFill>
                  <a:srgbClr val="3B78E7"/>
                </a:solidFill>
                <a:effectLst/>
                <a:latin typeface="Arial Unicode MS"/>
                <a:ea typeface="Times New Roman" panose="02020603050405020304" pitchFamily="18" charset="0"/>
                <a:cs typeface="Courier New" panose="02070309020205020404" pitchFamily="49" charset="0"/>
              </a:rPr>
              <a:t>var</a:t>
            </a:r>
            <a:r>
              <a:rPr kumimoji="0" lang="it-IT" altLang="it-IT" sz="1050" b="0" i="0" u="none" strike="noStrike" cap="none" normalizeH="0" baseline="0" dirty="0">
                <a:ln>
                  <a:noFill/>
                </a:ln>
                <a:solidFill>
                  <a:srgbClr val="37474F"/>
                </a:solidFill>
                <a:effectLst/>
                <a:latin typeface="Arial Unicode MS"/>
                <a:ea typeface="Times New Roman" panose="02020603050405020304" pitchFamily="18" charset="0"/>
                <a:cs typeface="Courier New" panose="02070309020205020404" pitchFamily="49" charset="0"/>
              </a:rPr>
              <a:t> x: </a:t>
            </a:r>
            <a:r>
              <a:rPr kumimoji="0" lang="it-IT" altLang="it-IT" sz="1050" b="0" i="0" u="none" strike="noStrike" cap="none" normalizeH="0" baseline="0" dirty="0">
                <a:ln>
                  <a:noFill/>
                </a:ln>
                <a:solidFill>
                  <a:srgbClr val="9C27B0"/>
                </a:solidFill>
                <a:effectLst/>
                <a:latin typeface="Arial Unicode MS"/>
                <a:ea typeface="Times New Roman" panose="02020603050405020304" pitchFamily="18" charset="0"/>
                <a:cs typeface="Courier New" panose="02070309020205020404" pitchFamily="49" charset="0"/>
              </a:rPr>
              <a:t>Float</a:t>
            </a:r>
            <a:r>
              <a:rPr kumimoji="0" lang="it-IT" altLang="it-IT" sz="1050" b="0" i="0" u="none" strike="noStrike" cap="none" normalizeH="0" baseline="0" dirty="0">
                <a:ln>
                  <a:noFill/>
                </a:ln>
                <a:solidFill>
                  <a:srgbClr val="37474F"/>
                </a:solidFill>
                <a:effectLst/>
                <a:latin typeface="Arial Unicode MS"/>
                <a:ea typeface="Times New Roman" panose="02020603050405020304" pitchFamily="18" charset="0"/>
                <a:cs typeface="Courier New" panose="02070309020205020404" pitchFamily="49" charset="0"/>
              </a:rPr>
              <a:t> = </a:t>
            </a:r>
            <a:r>
              <a:rPr kumimoji="0" lang="it-IT" altLang="it-IT" sz="1050" b="0" i="0" u="none" strike="noStrike" cap="none" normalizeH="0" baseline="0" dirty="0" err="1">
                <a:ln>
                  <a:noFill/>
                </a:ln>
                <a:solidFill>
                  <a:srgbClr val="37474F"/>
                </a:solidFill>
                <a:effectLst/>
                <a:latin typeface="Arial Unicode MS"/>
                <a:ea typeface="Times New Roman" panose="02020603050405020304" pitchFamily="18" charset="0"/>
                <a:cs typeface="Courier New" panose="02070309020205020404" pitchFamily="49" charset="0"/>
              </a:rPr>
              <a:t>getCenteredAxis</a:t>
            </a:r>
            <a:r>
              <a:rPr kumimoji="0" lang="it-IT" altLang="it-IT" sz="1050" b="0" i="0" u="none" strike="noStrike" cap="none" normalizeH="0" baseline="0" dirty="0">
                <a:ln>
                  <a:noFill/>
                </a:ln>
                <a:solidFill>
                  <a:srgbClr val="37474F"/>
                </a:solidFill>
                <a:effectLst/>
                <a:latin typeface="Arial Unicode MS"/>
                <a:ea typeface="Times New Roman" panose="02020603050405020304" pitchFamily="18" charset="0"/>
                <a:cs typeface="Courier New" panose="02070309020205020404" pitchFamily="49" charset="0"/>
              </a:rPr>
              <a:t>(event, </a:t>
            </a:r>
            <a:r>
              <a:rPr kumimoji="0" lang="it-IT" altLang="it-IT" sz="1050" b="0" i="0" u="none" strike="noStrike" cap="none" normalizeH="0" baseline="0" dirty="0" err="1">
                <a:ln>
                  <a:noFill/>
                </a:ln>
                <a:solidFill>
                  <a:srgbClr val="37474F"/>
                </a:solidFill>
                <a:effectLst/>
                <a:latin typeface="Arial Unicode MS"/>
                <a:ea typeface="Times New Roman" panose="02020603050405020304" pitchFamily="18" charset="0"/>
                <a:cs typeface="Courier New" panose="02070309020205020404" pitchFamily="49" charset="0"/>
              </a:rPr>
              <a:t>inputDevice</a:t>
            </a:r>
            <a:r>
              <a:rPr kumimoji="0" lang="it-IT" altLang="it-IT" sz="1050" b="0" i="0" u="none" strike="noStrike" cap="none" normalizeH="0" baseline="0" dirty="0">
                <a:ln>
                  <a:noFill/>
                </a:ln>
                <a:solidFill>
                  <a:srgbClr val="37474F"/>
                </a:solidFill>
                <a:effectLst/>
                <a:latin typeface="Arial Unicode MS"/>
                <a:ea typeface="Times New Roman" panose="02020603050405020304" pitchFamily="18" charset="0"/>
                <a:cs typeface="Courier New" panose="02070309020205020404" pitchFamily="49" charset="0"/>
              </a:rPr>
              <a:t>, </a:t>
            </a:r>
            <a:r>
              <a:rPr kumimoji="0" lang="it-IT" altLang="it-IT" sz="1050" b="0" i="0" u="none" strike="noStrike" cap="none" normalizeH="0" baseline="0" dirty="0" err="1">
                <a:ln>
                  <a:noFill/>
                </a:ln>
                <a:solidFill>
                  <a:srgbClr val="9C27B0"/>
                </a:solidFill>
                <a:effectLst/>
                <a:latin typeface="Arial Unicode MS"/>
                <a:ea typeface="Times New Roman" panose="02020603050405020304" pitchFamily="18" charset="0"/>
                <a:cs typeface="Courier New" panose="02070309020205020404" pitchFamily="49" charset="0"/>
              </a:rPr>
              <a:t>MotionEvent</a:t>
            </a:r>
            <a:r>
              <a:rPr kumimoji="0" lang="it-IT" altLang="it-IT" sz="1050" b="0" i="0" u="none" strike="noStrike" cap="none" normalizeH="0" baseline="0" dirty="0" err="1">
                <a:ln>
                  <a:noFill/>
                </a:ln>
                <a:solidFill>
                  <a:srgbClr val="37474F"/>
                </a:solidFill>
                <a:effectLst/>
                <a:latin typeface="Arial Unicode MS"/>
                <a:ea typeface="Times New Roman" panose="02020603050405020304" pitchFamily="18" charset="0"/>
                <a:cs typeface="Courier New" panose="02070309020205020404" pitchFamily="49" charset="0"/>
              </a:rPr>
              <a:t>.AXIS</a:t>
            </a:r>
            <a:r>
              <a:rPr kumimoji="0" lang="it-IT" altLang="it-IT" sz="1050" b="0" i="0" u="none" strike="noStrike" cap="none" normalizeH="0" baseline="0" dirty="0" err="1">
                <a:ln>
                  <a:noFill/>
                </a:ln>
                <a:solidFill>
                  <a:srgbClr val="C53929"/>
                </a:solidFill>
                <a:effectLst/>
                <a:latin typeface="Arial Unicode MS"/>
                <a:ea typeface="Times New Roman" panose="02020603050405020304" pitchFamily="18" charset="0"/>
                <a:cs typeface="Courier New" panose="02070309020205020404" pitchFamily="49" charset="0"/>
              </a:rPr>
              <a:t>_</a:t>
            </a:r>
            <a:r>
              <a:rPr kumimoji="0" lang="it-IT" altLang="it-IT" sz="1050" b="0" i="0" u="none" strike="noStrike" cap="none" normalizeH="0" baseline="0" dirty="0" err="1">
                <a:ln>
                  <a:noFill/>
                </a:ln>
                <a:solidFill>
                  <a:srgbClr val="37474F"/>
                </a:solidFill>
                <a:effectLst/>
                <a:latin typeface="Arial Unicode MS"/>
                <a:ea typeface="Times New Roman" panose="02020603050405020304" pitchFamily="18" charset="0"/>
                <a:cs typeface="Courier New" panose="02070309020205020404" pitchFamily="49" charset="0"/>
              </a:rPr>
              <a:t>X</a:t>
            </a:r>
            <a:r>
              <a:rPr kumimoji="0" lang="it-IT" altLang="it-IT" sz="1050" b="0" i="0" u="none" strike="noStrike" cap="none" normalizeH="0" baseline="0" dirty="0">
                <a:ln>
                  <a:noFill/>
                </a:ln>
                <a:solidFill>
                  <a:srgbClr val="37474F"/>
                </a:solidFill>
                <a:effectLst/>
                <a:latin typeface="Arial Unicode MS"/>
                <a:ea typeface="Times New Roman" panose="02020603050405020304" pitchFamily="18" charset="0"/>
                <a:cs typeface="Courier New" panose="02070309020205020404" pitchFamily="49" charset="0"/>
              </a:rPr>
              <a:t>, </a:t>
            </a:r>
            <a:r>
              <a:rPr kumimoji="0" lang="it-IT" altLang="it-IT" sz="1050" b="0" i="0" u="none" strike="noStrike" cap="none" normalizeH="0" baseline="0" dirty="0" err="1">
                <a:ln>
                  <a:noFill/>
                </a:ln>
                <a:solidFill>
                  <a:srgbClr val="37474F"/>
                </a:solidFill>
                <a:effectLst/>
                <a:latin typeface="Arial Unicode MS"/>
                <a:ea typeface="Times New Roman" panose="02020603050405020304" pitchFamily="18" charset="0"/>
                <a:cs typeface="Courier New" panose="02070309020205020404" pitchFamily="49" charset="0"/>
              </a:rPr>
              <a:t>historyPos</a:t>
            </a:r>
            <a:r>
              <a:rPr kumimoji="0" lang="it-IT" altLang="it-IT" sz="1050" b="0" i="0" u="none" strike="noStrike" cap="none" normalizeH="0" baseline="0" dirty="0">
                <a:ln>
                  <a:noFill/>
                </a:ln>
                <a:solidFill>
                  <a:srgbClr val="37474F"/>
                </a:solidFill>
                <a:effectLst/>
                <a:latin typeface="Arial Unicode MS"/>
                <a:ea typeface="Times New Roman" panose="02020603050405020304" pitchFamily="18" charset="0"/>
                <a:cs typeface="Courier New" panose="02070309020205020404" pitchFamily="49" charset="0"/>
              </a:rPr>
              <a:t>)</a:t>
            </a:r>
            <a:br>
              <a:rPr kumimoji="0" lang="it-IT" altLang="it-IT" sz="1050" b="0" i="0" u="none" strike="noStrike" cap="none" normalizeH="0" baseline="0" dirty="0">
                <a:ln>
                  <a:noFill/>
                </a:ln>
                <a:solidFill>
                  <a:srgbClr val="37474F"/>
                </a:solidFill>
                <a:effectLst/>
                <a:latin typeface="Arial Unicode MS"/>
                <a:ea typeface="Times New Roman" panose="02020603050405020304" pitchFamily="18" charset="0"/>
                <a:cs typeface="Courier New" panose="02070309020205020404" pitchFamily="49" charset="0"/>
              </a:rPr>
            </a:br>
            <a:r>
              <a:rPr kumimoji="0" lang="it-IT" altLang="it-IT" sz="1050" b="0" i="0" u="none" strike="noStrike" cap="none" normalizeH="0" baseline="0" dirty="0">
                <a:ln>
                  <a:noFill/>
                </a:ln>
                <a:solidFill>
                  <a:srgbClr val="37474F"/>
                </a:solidFill>
                <a:effectLst/>
                <a:latin typeface="Arial Unicode MS"/>
                <a:ea typeface="Times New Roman" panose="02020603050405020304" pitchFamily="18" charset="0"/>
                <a:cs typeface="Courier New" panose="02070309020205020404" pitchFamily="49" charset="0"/>
              </a:rPr>
              <a:t>    </a:t>
            </a:r>
            <a:r>
              <a:rPr kumimoji="0" lang="it-IT" altLang="it-IT" sz="1050" b="0" i="0" u="none" strike="noStrike" cap="none" normalizeH="0" baseline="0" dirty="0" err="1">
                <a:ln>
                  <a:noFill/>
                </a:ln>
                <a:solidFill>
                  <a:srgbClr val="3B78E7"/>
                </a:solidFill>
                <a:effectLst/>
                <a:latin typeface="Arial Unicode MS"/>
                <a:ea typeface="Times New Roman" panose="02020603050405020304" pitchFamily="18" charset="0"/>
                <a:cs typeface="Courier New" panose="02070309020205020404" pitchFamily="49" charset="0"/>
              </a:rPr>
              <a:t>if</a:t>
            </a:r>
            <a:r>
              <a:rPr kumimoji="0" lang="it-IT" altLang="it-IT" sz="1050" b="0" i="0" u="none" strike="noStrike" cap="none" normalizeH="0" baseline="0" dirty="0">
                <a:ln>
                  <a:noFill/>
                </a:ln>
                <a:solidFill>
                  <a:srgbClr val="37474F"/>
                </a:solidFill>
                <a:effectLst/>
                <a:latin typeface="Arial Unicode MS"/>
                <a:ea typeface="Times New Roman" panose="02020603050405020304" pitchFamily="18" charset="0"/>
                <a:cs typeface="Courier New" panose="02070309020205020404" pitchFamily="49" charset="0"/>
              </a:rPr>
              <a:t> (x == </a:t>
            </a:r>
            <a:r>
              <a:rPr kumimoji="0" lang="it-IT" altLang="it-IT" sz="1050" b="0" i="0" u="none" strike="noStrike" cap="none" normalizeH="0" baseline="0" dirty="0">
                <a:ln>
                  <a:noFill/>
                </a:ln>
                <a:solidFill>
                  <a:srgbClr val="C53929"/>
                </a:solidFill>
                <a:effectLst/>
                <a:latin typeface="Arial Unicode MS"/>
                <a:ea typeface="Times New Roman" panose="02020603050405020304" pitchFamily="18" charset="0"/>
                <a:cs typeface="Courier New" panose="02070309020205020404" pitchFamily="49" charset="0"/>
              </a:rPr>
              <a:t>0f</a:t>
            </a:r>
            <a:r>
              <a:rPr kumimoji="0" lang="it-IT" altLang="it-IT" sz="1050" b="0" i="0" u="none" strike="noStrike" cap="none" normalizeH="0" baseline="0" dirty="0">
                <a:ln>
                  <a:noFill/>
                </a:ln>
                <a:solidFill>
                  <a:srgbClr val="37474F"/>
                </a:solidFill>
                <a:effectLst/>
                <a:latin typeface="Arial Unicode MS"/>
                <a:ea typeface="Times New Roman" panose="02020603050405020304" pitchFamily="18" charset="0"/>
                <a:cs typeface="Courier New" panose="02070309020205020404" pitchFamily="49" charset="0"/>
              </a:rPr>
              <a:t>) {</a:t>
            </a:r>
            <a:br>
              <a:rPr kumimoji="0" lang="it-IT" altLang="it-IT" sz="1050" b="0" i="0" u="none" strike="noStrike" cap="none" normalizeH="0" baseline="0" dirty="0">
                <a:ln>
                  <a:noFill/>
                </a:ln>
                <a:solidFill>
                  <a:srgbClr val="37474F"/>
                </a:solidFill>
                <a:effectLst/>
                <a:latin typeface="Arial Unicode MS"/>
                <a:ea typeface="Times New Roman" panose="02020603050405020304" pitchFamily="18" charset="0"/>
                <a:cs typeface="Courier New" panose="02070309020205020404" pitchFamily="49" charset="0"/>
              </a:rPr>
            </a:br>
            <a:r>
              <a:rPr kumimoji="0" lang="it-IT" altLang="it-IT" sz="1050" b="0" i="0" u="none" strike="noStrike" cap="none" normalizeH="0" baseline="0" dirty="0">
                <a:ln>
                  <a:noFill/>
                </a:ln>
                <a:solidFill>
                  <a:srgbClr val="37474F"/>
                </a:solidFill>
                <a:effectLst/>
                <a:latin typeface="Arial Unicode MS"/>
                <a:ea typeface="Times New Roman" panose="02020603050405020304" pitchFamily="18" charset="0"/>
                <a:cs typeface="Courier New" panose="02070309020205020404" pitchFamily="49" charset="0"/>
              </a:rPr>
              <a:t>        x = </a:t>
            </a:r>
            <a:r>
              <a:rPr kumimoji="0" lang="it-IT" altLang="it-IT" sz="1050" b="0" i="0" u="none" strike="noStrike" cap="none" normalizeH="0" baseline="0" dirty="0" err="1">
                <a:ln>
                  <a:noFill/>
                </a:ln>
                <a:solidFill>
                  <a:srgbClr val="37474F"/>
                </a:solidFill>
                <a:effectLst/>
                <a:latin typeface="Arial Unicode MS"/>
                <a:ea typeface="Times New Roman" panose="02020603050405020304" pitchFamily="18" charset="0"/>
                <a:cs typeface="Courier New" panose="02070309020205020404" pitchFamily="49" charset="0"/>
              </a:rPr>
              <a:t>getCenteredAxis</a:t>
            </a:r>
            <a:r>
              <a:rPr kumimoji="0" lang="it-IT" altLang="it-IT" sz="1050" b="0" i="0" u="none" strike="noStrike" cap="none" normalizeH="0" baseline="0" dirty="0">
                <a:ln>
                  <a:noFill/>
                </a:ln>
                <a:solidFill>
                  <a:srgbClr val="37474F"/>
                </a:solidFill>
                <a:effectLst/>
                <a:latin typeface="Arial Unicode MS"/>
                <a:ea typeface="Times New Roman" panose="02020603050405020304" pitchFamily="18" charset="0"/>
                <a:cs typeface="Courier New" panose="02070309020205020404" pitchFamily="49" charset="0"/>
              </a:rPr>
              <a:t>(event, </a:t>
            </a:r>
            <a:r>
              <a:rPr kumimoji="0" lang="it-IT" altLang="it-IT" sz="1050" b="0" i="0" u="none" strike="noStrike" cap="none" normalizeH="0" baseline="0" dirty="0" err="1">
                <a:ln>
                  <a:noFill/>
                </a:ln>
                <a:solidFill>
                  <a:srgbClr val="37474F"/>
                </a:solidFill>
                <a:effectLst/>
                <a:latin typeface="Arial Unicode MS"/>
                <a:ea typeface="Times New Roman" panose="02020603050405020304" pitchFamily="18" charset="0"/>
                <a:cs typeface="Courier New" panose="02070309020205020404" pitchFamily="49" charset="0"/>
              </a:rPr>
              <a:t>inputDevice</a:t>
            </a:r>
            <a:r>
              <a:rPr kumimoji="0" lang="it-IT" altLang="it-IT" sz="1050" b="0" i="0" u="none" strike="noStrike" cap="none" normalizeH="0" baseline="0" dirty="0">
                <a:ln>
                  <a:noFill/>
                </a:ln>
                <a:solidFill>
                  <a:srgbClr val="37474F"/>
                </a:solidFill>
                <a:effectLst/>
                <a:latin typeface="Arial Unicode MS"/>
                <a:ea typeface="Times New Roman" panose="02020603050405020304" pitchFamily="18" charset="0"/>
                <a:cs typeface="Courier New" panose="02070309020205020404" pitchFamily="49" charset="0"/>
              </a:rPr>
              <a:t>, </a:t>
            </a:r>
            <a:r>
              <a:rPr kumimoji="0" lang="it-IT" altLang="it-IT" sz="1050" b="0" i="0" u="none" strike="noStrike" cap="none" normalizeH="0" baseline="0" dirty="0" err="1">
                <a:ln>
                  <a:noFill/>
                </a:ln>
                <a:solidFill>
                  <a:srgbClr val="9C27B0"/>
                </a:solidFill>
                <a:effectLst/>
                <a:latin typeface="Arial Unicode MS"/>
                <a:ea typeface="Times New Roman" panose="02020603050405020304" pitchFamily="18" charset="0"/>
                <a:cs typeface="Courier New" panose="02070309020205020404" pitchFamily="49" charset="0"/>
              </a:rPr>
              <a:t>MotionEvent</a:t>
            </a:r>
            <a:r>
              <a:rPr kumimoji="0" lang="it-IT" altLang="it-IT" sz="1050" b="0" i="0" u="none" strike="noStrike" cap="none" normalizeH="0" baseline="0" dirty="0" err="1">
                <a:ln>
                  <a:noFill/>
                </a:ln>
                <a:solidFill>
                  <a:srgbClr val="37474F"/>
                </a:solidFill>
                <a:effectLst/>
                <a:latin typeface="Arial Unicode MS"/>
                <a:ea typeface="Times New Roman" panose="02020603050405020304" pitchFamily="18" charset="0"/>
                <a:cs typeface="Courier New" panose="02070309020205020404" pitchFamily="49" charset="0"/>
              </a:rPr>
              <a:t>.AXIS</a:t>
            </a:r>
            <a:r>
              <a:rPr kumimoji="0" lang="it-IT" altLang="it-IT" sz="1050" b="0" i="0" u="none" strike="noStrike" cap="none" normalizeH="0" baseline="0" dirty="0" err="1">
                <a:ln>
                  <a:noFill/>
                </a:ln>
                <a:solidFill>
                  <a:srgbClr val="C53929"/>
                </a:solidFill>
                <a:effectLst/>
                <a:latin typeface="Arial Unicode MS"/>
                <a:ea typeface="Times New Roman" panose="02020603050405020304" pitchFamily="18" charset="0"/>
                <a:cs typeface="Courier New" panose="02070309020205020404" pitchFamily="49" charset="0"/>
              </a:rPr>
              <a:t>_</a:t>
            </a:r>
            <a:r>
              <a:rPr kumimoji="0" lang="it-IT" altLang="it-IT" sz="1050" b="0" i="0" u="none" strike="noStrike" cap="none" normalizeH="0" baseline="0" dirty="0" err="1">
                <a:ln>
                  <a:noFill/>
                </a:ln>
                <a:solidFill>
                  <a:srgbClr val="37474F"/>
                </a:solidFill>
                <a:effectLst/>
                <a:latin typeface="Arial Unicode MS"/>
                <a:ea typeface="Times New Roman" panose="02020603050405020304" pitchFamily="18" charset="0"/>
                <a:cs typeface="Courier New" panose="02070309020205020404" pitchFamily="49" charset="0"/>
              </a:rPr>
              <a:t>HAT</a:t>
            </a:r>
            <a:r>
              <a:rPr kumimoji="0" lang="it-IT" altLang="it-IT" sz="1050" b="0" i="0" u="none" strike="noStrike" cap="none" normalizeH="0" baseline="0" dirty="0" err="1">
                <a:ln>
                  <a:noFill/>
                </a:ln>
                <a:solidFill>
                  <a:srgbClr val="C53929"/>
                </a:solidFill>
                <a:effectLst/>
                <a:latin typeface="Arial Unicode MS"/>
                <a:ea typeface="Times New Roman" panose="02020603050405020304" pitchFamily="18" charset="0"/>
                <a:cs typeface="Courier New" panose="02070309020205020404" pitchFamily="49" charset="0"/>
              </a:rPr>
              <a:t>_</a:t>
            </a:r>
            <a:r>
              <a:rPr kumimoji="0" lang="it-IT" altLang="it-IT" sz="1050" b="0" i="0" u="none" strike="noStrike" cap="none" normalizeH="0" baseline="0" dirty="0" err="1">
                <a:ln>
                  <a:noFill/>
                </a:ln>
                <a:solidFill>
                  <a:srgbClr val="37474F"/>
                </a:solidFill>
                <a:effectLst/>
                <a:latin typeface="Arial Unicode MS"/>
                <a:ea typeface="Times New Roman" panose="02020603050405020304" pitchFamily="18" charset="0"/>
                <a:cs typeface="Courier New" panose="02070309020205020404" pitchFamily="49" charset="0"/>
              </a:rPr>
              <a:t>X</a:t>
            </a:r>
            <a:r>
              <a:rPr kumimoji="0" lang="it-IT" altLang="it-IT" sz="1050" b="0" i="0" u="none" strike="noStrike" cap="none" normalizeH="0" baseline="0" dirty="0">
                <a:ln>
                  <a:noFill/>
                </a:ln>
                <a:solidFill>
                  <a:srgbClr val="37474F"/>
                </a:solidFill>
                <a:effectLst/>
                <a:latin typeface="Arial Unicode MS"/>
                <a:ea typeface="Times New Roman" panose="02020603050405020304" pitchFamily="18" charset="0"/>
                <a:cs typeface="Courier New" panose="02070309020205020404" pitchFamily="49" charset="0"/>
              </a:rPr>
              <a:t>, </a:t>
            </a:r>
            <a:r>
              <a:rPr kumimoji="0" lang="it-IT" altLang="it-IT" sz="1050" b="0" i="0" u="none" strike="noStrike" cap="none" normalizeH="0" baseline="0" dirty="0" err="1">
                <a:ln>
                  <a:noFill/>
                </a:ln>
                <a:solidFill>
                  <a:srgbClr val="37474F"/>
                </a:solidFill>
                <a:effectLst/>
                <a:latin typeface="Arial Unicode MS"/>
                <a:ea typeface="Times New Roman" panose="02020603050405020304" pitchFamily="18" charset="0"/>
                <a:cs typeface="Courier New" panose="02070309020205020404" pitchFamily="49" charset="0"/>
              </a:rPr>
              <a:t>historyPos</a:t>
            </a:r>
            <a:r>
              <a:rPr kumimoji="0" lang="it-IT" altLang="it-IT" sz="1050" b="0" i="0" u="none" strike="noStrike" cap="none" normalizeH="0" baseline="0" dirty="0">
                <a:ln>
                  <a:noFill/>
                </a:ln>
                <a:solidFill>
                  <a:srgbClr val="37474F"/>
                </a:solidFill>
                <a:effectLst/>
                <a:latin typeface="Arial Unicode MS"/>
                <a:ea typeface="Times New Roman" panose="02020603050405020304" pitchFamily="18" charset="0"/>
                <a:cs typeface="Courier New" panose="02070309020205020404" pitchFamily="49" charset="0"/>
              </a:rPr>
              <a:t>)</a:t>
            </a:r>
            <a:br>
              <a:rPr kumimoji="0" lang="it-IT" altLang="it-IT" sz="1050" b="0" i="0" u="none" strike="noStrike" cap="none" normalizeH="0" baseline="0" dirty="0">
                <a:ln>
                  <a:noFill/>
                </a:ln>
                <a:solidFill>
                  <a:srgbClr val="37474F"/>
                </a:solidFill>
                <a:effectLst/>
                <a:latin typeface="Arial Unicode MS"/>
                <a:ea typeface="Times New Roman" panose="02020603050405020304" pitchFamily="18" charset="0"/>
                <a:cs typeface="Courier New" panose="02070309020205020404" pitchFamily="49" charset="0"/>
              </a:rPr>
            </a:br>
            <a:r>
              <a:rPr kumimoji="0" lang="it-IT" altLang="it-IT" sz="1050" b="0" i="0" u="none" strike="noStrike" cap="none" normalizeH="0" baseline="0" dirty="0">
                <a:ln>
                  <a:noFill/>
                </a:ln>
                <a:solidFill>
                  <a:srgbClr val="37474F"/>
                </a:solidFill>
                <a:effectLst/>
                <a:latin typeface="Arial Unicode MS"/>
                <a:ea typeface="Times New Roman" panose="02020603050405020304" pitchFamily="18" charset="0"/>
                <a:cs typeface="Courier New" panose="02070309020205020404" pitchFamily="49" charset="0"/>
              </a:rPr>
              <a:t>    }</a:t>
            </a:r>
            <a:br>
              <a:rPr kumimoji="0" lang="it-IT" altLang="it-IT" sz="1050" b="0" i="0" u="none" strike="noStrike" cap="none" normalizeH="0" baseline="0" dirty="0">
                <a:ln>
                  <a:noFill/>
                </a:ln>
                <a:solidFill>
                  <a:srgbClr val="37474F"/>
                </a:solidFill>
                <a:effectLst/>
                <a:latin typeface="Arial Unicode MS"/>
                <a:ea typeface="Times New Roman" panose="02020603050405020304" pitchFamily="18" charset="0"/>
                <a:cs typeface="Courier New" panose="02070309020205020404" pitchFamily="49" charset="0"/>
              </a:rPr>
            </a:br>
            <a:r>
              <a:rPr kumimoji="0" lang="it-IT" altLang="it-IT" sz="1050" b="0" i="0" u="none" strike="noStrike" cap="none" normalizeH="0" baseline="0" dirty="0">
                <a:ln>
                  <a:noFill/>
                </a:ln>
                <a:solidFill>
                  <a:srgbClr val="37474F"/>
                </a:solidFill>
                <a:effectLst/>
                <a:latin typeface="Arial Unicode MS"/>
                <a:ea typeface="Times New Roman" panose="02020603050405020304" pitchFamily="18" charset="0"/>
                <a:cs typeface="Courier New" panose="02070309020205020404" pitchFamily="49" charset="0"/>
              </a:rPr>
              <a:t>    </a:t>
            </a:r>
            <a:r>
              <a:rPr kumimoji="0" lang="it-IT" altLang="it-IT" sz="1050" b="0" i="0" u="none" strike="noStrike" cap="none" normalizeH="0" baseline="0" dirty="0" err="1">
                <a:ln>
                  <a:noFill/>
                </a:ln>
                <a:solidFill>
                  <a:srgbClr val="3B78E7"/>
                </a:solidFill>
                <a:effectLst/>
                <a:latin typeface="Arial Unicode MS"/>
                <a:ea typeface="Times New Roman" panose="02020603050405020304" pitchFamily="18" charset="0"/>
                <a:cs typeface="Courier New" panose="02070309020205020404" pitchFamily="49" charset="0"/>
              </a:rPr>
              <a:t>if</a:t>
            </a:r>
            <a:r>
              <a:rPr kumimoji="0" lang="it-IT" altLang="it-IT" sz="1050" b="0" i="0" u="none" strike="noStrike" cap="none" normalizeH="0" baseline="0" dirty="0">
                <a:ln>
                  <a:noFill/>
                </a:ln>
                <a:solidFill>
                  <a:srgbClr val="37474F"/>
                </a:solidFill>
                <a:effectLst/>
                <a:latin typeface="Arial Unicode MS"/>
                <a:ea typeface="Times New Roman" panose="02020603050405020304" pitchFamily="18" charset="0"/>
                <a:cs typeface="Courier New" panose="02070309020205020404" pitchFamily="49" charset="0"/>
              </a:rPr>
              <a:t> (x == </a:t>
            </a:r>
            <a:r>
              <a:rPr kumimoji="0" lang="it-IT" altLang="it-IT" sz="1050" b="0" i="0" u="none" strike="noStrike" cap="none" normalizeH="0" baseline="0" dirty="0">
                <a:ln>
                  <a:noFill/>
                </a:ln>
                <a:solidFill>
                  <a:srgbClr val="C53929"/>
                </a:solidFill>
                <a:effectLst/>
                <a:latin typeface="Arial Unicode MS"/>
                <a:ea typeface="Times New Roman" panose="02020603050405020304" pitchFamily="18" charset="0"/>
                <a:cs typeface="Courier New" panose="02070309020205020404" pitchFamily="49" charset="0"/>
              </a:rPr>
              <a:t>0f</a:t>
            </a:r>
            <a:r>
              <a:rPr kumimoji="0" lang="it-IT" altLang="it-IT" sz="1050" b="0" i="0" u="none" strike="noStrike" cap="none" normalizeH="0" baseline="0" dirty="0">
                <a:ln>
                  <a:noFill/>
                </a:ln>
                <a:solidFill>
                  <a:srgbClr val="37474F"/>
                </a:solidFill>
                <a:effectLst/>
                <a:latin typeface="Arial Unicode MS"/>
                <a:ea typeface="Times New Roman" panose="02020603050405020304" pitchFamily="18" charset="0"/>
                <a:cs typeface="Courier New" panose="02070309020205020404" pitchFamily="49" charset="0"/>
              </a:rPr>
              <a:t>) {</a:t>
            </a:r>
            <a:br>
              <a:rPr kumimoji="0" lang="it-IT" altLang="it-IT" sz="1050" b="0" i="0" u="none" strike="noStrike" cap="none" normalizeH="0" baseline="0" dirty="0">
                <a:ln>
                  <a:noFill/>
                </a:ln>
                <a:solidFill>
                  <a:srgbClr val="37474F"/>
                </a:solidFill>
                <a:effectLst/>
                <a:latin typeface="Arial Unicode MS"/>
                <a:ea typeface="Times New Roman" panose="02020603050405020304" pitchFamily="18" charset="0"/>
                <a:cs typeface="Courier New" panose="02070309020205020404" pitchFamily="49" charset="0"/>
              </a:rPr>
            </a:br>
            <a:r>
              <a:rPr kumimoji="0" lang="it-IT" altLang="it-IT" sz="1050" b="0" i="0" u="none" strike="noStrike" cap="none" normalizeH="0" baseline="0" dirty="0">
                <a:ln>
                  <a:noFill/>
                </a:ln>
                <a:solidFill>
                  <a:srgbClr val="37474F"/>
                </a:solidFill>
                <a:effectLst/>
                <a:latin typeface="Arial Unicode MS"/>
                <a:ea typeface="Times New Roman" panose="02020603050405020304" pitchFamily="18" charset="0"/>
                <a:cs typeface="Courier New" panose="02070309020205020404" pitchFamily="49" charset="0"/>
              </a:rPr>
              <a:t>        x = </a:t>
            </a:r>
            <a:r>
              <a:rPr kumimoji="0" lang="it-IT" altLang="it-IT" sz="1050" b="0" i="0" u="none" strike="noStrike" cap="none" normalizeH="0" baseline="0" dirty="0" err="1">
                <a:ln>
                  <a:noFill/>
                </a:ln>
                <a:solidFill>
                  <a:srgbClr val="37474F"/>
                </a:solidFill>
                <a:effectLst/>
                <a:latin typeface="Arial Unicode MS"/>
                <a:ea typeface="Times New Roman" panose="02020603050405020304" pitchFamily="18" charset="0"/>
                <a:cs typeface="Courier New" panose="02070309020205020404" pitchFamily="49" charset="0"/>
              </a:rPr>
              <a:t>getCenteredAxis</a:t>
            </a:r>
            <a:r>
              <a:rPr kumimoji="0" lang="it-IT" altLang="it-IT" sz="1050" b="0" i="0" u="none" strike="noStrike" cap="none" normalizeH="0" baseline="0" dirty="0">
                <a:ln>
                  <a:noFill/>
                </a:ln>
                <a:solidFill>
                  <a:srgbClr val="37474F"/>
                </a:solidFill>
                <a:effectLst/>
                <a:latin typeface="Arial Unicode MS"/>
                <a:ea typeface="Times New Roman" panose="02020603050405020304" pitchFamily="18" charset="0"/>
                <a:cs typeface="Courier New" panose="02070309020205020404" pitchFamily="49" charset="0"/>
              </a:rPr>
              <a:t>(event, </a:t>
            </a:r>
            <a:r>
              <a:rPr kumimoji="0" lang="it-IT" altLang="it-IT" sz="1050" b="0" i="0" u="none" strike="noStrike" cap="none" normalizeH="0" baseline="0" dirty="0" err="1">
                <a:ln>
                  <a:noFill/>
                </a:ln>
                <a:solidFill>
                  <a:srgbClr val="37474F"/>
                </a:solidFill>
                <a:effectLst/>
                <a:latin typeface="Arial Unicode MS"/>
                <a:ea typeface="Times New Roman" panose="02020603050405020304" pitchFamily="18" charset="0"/>
                <a:cs typeface="Courier New" panose="02070309020205020404" pitchFamily="49" charset="0"/>
              </a:rPr>
              <a:t>inputDevice</a:t>
            </a:r>
            <a:r>
              <a:rPr kumimoji="0" lang="it-IT" altLang="it-IT" sz="1050" b="0" i="0" u="none" strike="noStrike" cap="none" normalizeH="0" baseline="0" dirty="0">
                <a:ln>
                  <a:noFill/>
                </a:ln>
                <a:solidFill>
                  <a:srgbClr val="37474F"/>
                </a:solidFill>
                <a:effectLst/>
                <a:latin typeface="Arial Unicode MS"/>
                <a:ea typeface="Times New Roman" panose="02020603050405020304" pitchFamily="18" charset="0"/>
                <a:cs typeface="Courier New" panose="02070309020205020404" pitchFamily="49" charset="0"/>
              </a:rPr>
              <a:t>, </a:t>
            </a:r>
            <a:r>
              <a:rPr kumimoji="0" lang="it-IT" altLang="it-IT" sz="1050" b="0" i="0" u="none" strike="noStrike" cap="none" normalizeH="0" baseline="0" dirty="0" err="1">
                <a:ln>
                  <a:noFill/>
                </a:ln>
                <a:solidFill>
                  <a:srgbClr val="9C27B0"/>
                </a:solidFill>
                <a:effectLst/>
                <a:latin typeface="Arial Unicode MS"/>
                <a:ea typeface="Times New Roman" panose="02020603050405020304" pitchFamily="18" charset="0"/>
                <a:cs typeface="Courier New" panose="02070309020205020404" pitchFamily="49" charset="0"/>
              </a:rPr>
              <a:t>MotionEvent</a:t>
            </a:r>
            <a:r>
              <a:rPr kumimoji="0" lang="it-IT" altLang="it-IT" sz="1050" b="0" i="0" u="none" strike="noStrike" cap="none" normalizeH="0" baseline="0" dirty="0" err="1">
                <a:ln>
                  <a:noFill/>
                </a:ln>
                <a:solidFill>
                  <a:srgbClr val="37474F"/>
                </a:solidFill>
                <a:effectLst/>
                <a:latin typeface="Arial Unicode MS"/>
                <a:ea typeface="Times New Roman" panose="02020603050405020304" pitchFamily="18" charset="0"/>
                <a:cs typeface="Courier New" panose="02070309020205020404" pitchFamily="49" charset="0"/>
              </a:rPr>
              <a:t>.AXIS</a:t>
            </a:r>
            <a:r>
              <a:rPr kumimoji="0" lang="it-IT" altLang="it-IT" sz="1050" b="0" i="0" u="none" strike="noStrike" cap="none" normalizeH="0" baseline="0" dirty="0" err="1">
                <a:ln>
                  <a:noFill/>
                </a:ln>
                <a:solidFill>
                  <a:srgbClr val="C53929"/>
                </a:solidFill>
                <a:effectLst/>
                <a:latin typeface="Arial Unicode MS"/>
                <a:ea typeface="Times New Roman" panose="02020603050405020304" pitchFamily="18" charset="0"/>
                <a:cs typeface="Courier New" panose="02070309020205020404" pitchFamily="49" charset="0"/>
              </a:rPr>
              <a:t>_</a:t>
            </a:r>
            <a:r>
              <a:rPr kumimoji="0" lang="it-IT" altLang="it-IT" sz="1050" b="0" i="0" u="none" strike="noStrike" cap="none" normalizeH="0" baseline="0" dirty="0" err="1">
                <a:ln>
                  <a:noFill/>
                </a:ln>
                <a:solidFill>
                  <a:srgbClr val="37474F"/>
                </a:solidFill>
                <a:effectLst/>
                <a:latin typeface="Arial Unicode MS"/>
                <a:ea typeface="Times New Roman" panose="02020603050405020304" pitchFamily="18" charset="0"/>
                <a:cs typeface="Courier New" panose="02070309020205020404" pitchFamily="49" charset="0"/>
              </a:rPr>
              <a:t>Z</a:t>
            </a:r>
            <a:r>
              <a:rPr kumimoji="0" lang="it-IT" altLang="it-IT" sz="1050" b="0" i="0" u="none" strike="noStrike" cap="none" normalizeH="0" baseline="0" dirty="0">
                <a:ln>
                  <a:noFill/>
                </a:ln>
                <a:solidFill>
                  <a:srgbClr val="37474F"/>
                </a:solidFill>
                <a:effectLst/>
                <a:latin typeface="Arial Unicode MS"/>
                <a:ea typeface="Times New Roman" panose="02020603050405020304" pitchFamily="18" charset="0"/>
                <a:cs typeface="Courier New" panose="02070309020205020404" pitchFamily="49" charset="0"/>
              </a:rPr>
              <a:t>, </a:t>
            </a:r>
            <a:r>
              <a:rPr kumimoji="0" lang="it-IT" altLang="it-IT" sz="1050" b="0" i="0" u="none" strike="noStrike" cap="none" normalizeH="0" baseline="0" dirty="0" err="1">
                <a:ln>
                  <a:noFill/>
                </a:ln>
                <a:solidFill>
                  <a:srgbClr val="37474F"/>
                </a:solidFill>
                <a:effectLst/>
                <a:latin typeface="Arial Unicode MS"/>
                <a:ea typeface="Times New Roman" panose="02020603050405020304" pitchFamily="18" charset="0"/>
                <a:cs typeface="Courier New" panose="02070309020205020404" pitchFamily="49" charset="0"/>
              </a:rPr>
              <a:t>historyPos</a:t>
            </a:r>
            <a:r>
              <a:rPr kumimoji="0" lang="it-IT" altLang="it-IT" sz="1050" b="0" i="0" u="none" strike="noStrike" cap="none" normalizeH="0" baseline="0" dirty="0">
                <a:ln>
                  <a:noFill/>
                </a:ln>
                <a:solidFill>
                  <a:srgbClr val="37474F"/>
                </a:solidFill>
                <a:effectLst/>
                <a:latin typeface="Arial Unicode MS"/>
                <a:ea typeface="Times New Roman" panose="02020603050405020304" pitchFamily="18" charset="0"/>
                <a:cs typeface="Courier New" panose="02070309020205020404" pitchFamily="49" charset="0"/>
              </a:rPr>
              <a:t>)</a:t>
            </a:r>
            <a:br>
              <a:rPr kumimoji="0" lang="it-IT" altLang="it-IT" sz="1050" b="0" i="0" u="none" strike="noStrike" cap="none" normalizeH="0" baseline="0" dirty="0">
                <a:ln>
                  <a:noFill/>
                </a:ln>
                <a:solidFill>
                  <a:srgbClr val="37474F"/>
                </a:solidFill>
                <a:effectLst/>
                <a:latin typeface="Arial Unicode MS"/>
                <a:ea typeface="Times New Roman" panose="02020603050405020304" pitchFamily="18" charset="0"/>
                <a:cs typeface="Courier New" panose="02070309020205020404" pitchFamily="49" charset="0"/>
              </a:rPr>
            </a:br>
            <a:r>
              <a:rPr kumimoji="0" lang="it-IT" altLang="it-IT" sz="1050" b="0" i="0" u="none" strike="noStrike" cap="none" normalizeH="0" baseline="0" dirty="0">
                <a:ln>
                  <a:noFill/>
                </a:ln>
                <a:solidFill>
                  <a:srgbClr val="37474F"/>
                </a:solidFill>
                <a:effectLst/>
                <a:latin typeface="Arial Unicode MS"/>
                <a:ea typeface="Times New Roman" panose="02020603050405020304" pitchFamily="18" charset="0"/>
                <a:cs typeface="Courier New" panose="02070309020205020404" pitchFamily="49" charset="0"/>
              </a:rPr>
              <a:t>    }</a:t>
            </a:r>
            <a:br>
              <a:rPr kumimoji="0" lang="it-IT" altLang="it-IT" sz="1050" b="0" i="0" u="none" strike="noStrike" cap="none" normalizeH="0" baseline="0" dirty="0">
                <a:ln>
                  <a:noFill/>
                </a:ln>
                <a:solidFill>
                  <a:srgbClr val="37474F"/>
                </a:solidFill>
                <a:effectLst/>
                <a:latin typeface="Arial Unicode MS"/>
                <a:ea typeface="Times New Roman" panose="02020603050405020304" pitchFamily="18" charset="0"/>
                <a:cs typeface="Courier New" panose="02070309020205020404" pitchFamily="49" charset="0"/>
              </a:rPr>
            </a:br>
            <a:br>
              <a:rPr kumimoji="0" lang="it-IT" altLang="it-IT" sz="1050" b="0" i="0" u="none" strike="noStrike" cap="none" normalizeH="0" baseline="0" dirty="0">
                <a:ln>
                  <a:noFill/>
                </a:ln>
                <a:solidFill>
                  <a:srgbClr val="37474F"/>
                </a:solidFill>
                <a:effectLst/>
                <a:latin typeface="Arial Unicode MS"/>
                <a:ea typeface="Times New Roman" panose="02020603050405020304" pitchFamily="18" charset="0"/>
                <a:cs typeface="Courier New" panose="02070309020205020404" pitchFamily="49" charset="0"/>
              </a:rPr>
            </a:br>
            <a:r>
              <a:rPr kumimoji="0" lang="it-IT" altLang="it-IT" sz="1050" b="0" i="0" u="none" strike="noStrike" cap="none" normalizeH="0" baseline="0" dirty="0">
                <a:ln>
                  <a:noFill/>
                </a:ln>
                <a:solidFill>
                  <a:srgbClr val="37474F"/>
                </a:solidFill>
                <a:effectLst/>
                <a:latin typeface="Arial Unicode MS"/>
                <a:ea typeface="Times New Roman" panose="02020603050405020304" pitchFamily="18" charset="0"/>
                <a:cs typeface="Courier New" panose="02070309020205020404" pitchFamily="49" charset="0"/>
              </a:rPr>
              <a:t>    </a:t>
            </a:r>
            <a:r>
              <a:rPr kumimoji="0" lang="it-IT" altLang="it-IT" sz="1050" b="0" i="0" u="none" strike="noStrike" cap="none" normalizeH="0" baseline="0" dirty="0">
                <a:ln>
                  <a:noFill/>
                </a:ln>
                <a:solidFill>
                  <a:srgbClr val="D81B60"/>
                </a:solidFill>
                <a:effectLst/>
                <a:latin typeface="Arial Unicode MS"/>
                <a:ea typeface="Times New Roman" panose="02020603050405020304" pitchFamily="18" charset="0"/>
                <a:cs typeface="Courier New" panose="02070309020205020404" pitchFamily="49" charset="0"/>
              </a:rPr>
              <a:t>// </a:t>
            </a:r>
            <a:r>
              <a:rPr kumimoji="0" lang="it-IT" altLang="it-IT" sz="1050" b="0" i="0" u="none" strike="noStrike" cap="none" normalizeH="0" baseline="0" dirty="0" err="1">
                <a:ln>
                  <a:noFill/>
                </a:ln>
                <a:solidFill>
                  <a:srgbClr val="D81B60"/>
                </a:solidFill>
                <a:effectLst/>
                <a:latin typeface="Arial Unicode MS"/>
                <a:ea typeface="Times New Roman" panose="02020603050405020304" pitchFamily="18" charset="0"/>
                <a:cs typeface="Courier New" panose="02070309020205020404" pitchFamily="49" charset="0"/>
              </a:rPr>
              <a:t>Calculate</a:t>
            </a:r>
            <a:r>
              <a:rPr kumimoji="0" lang="it-IT" altLang="it-IT" sz="1050" b="0" i="0" u="none" strike="noStrike" cap="none" normalizeH="0" baseline="0" dirty="0">
                <a:ln>
                  <a:noFill/>
                </a:ln>
                <a:solidFill>
                  <a:srgbClr val="D81B60"/>
                </a:solidFill>
                <a:effectLst/>
                <a:latin typeface="Arial Unicode MS"/>
                <a:ea typeface="Times New Roman" panose="02020603050405020304" pitchFamily="18" charset="0"/>
                <a:cs typeface="Courier New" panose="02070309020205020404" pitchFamily="49" charset="0"/>
              </a:rPr>
              <a:t> the </a:t>
            </a:r>
            <a:r>
              <a:rPr kumimoji="0" lang="it-IT" altLang="it-IT" sz="1050" b="0" i="0" u="none" strike="noStrike" cap="none" normalizeH="0" baseline="0" dirty="0" err="1">
                <a:ln>
                  <a:noFill/>
                </a:ln>
                <a:solidFill>
                  <a:srgbClr val="D81B60"/>
                </a:solidFill>
                <a:effectLst/>
                <a:latin typeface="Arial Unicode MS"/>
                <a:ea typeface="Times New Roman" panose="02020603050405020304" pitchFamily="18" charset="0"/>
                <a:cs typeface="Courier New" panose="02070309020205020404" pitchFamily="49" charset="0"/>
              </a:rPr>
              <a:t>vertical</a:t>
            </a:r>
            <a:r>
              <a:rPr kumimoji="0" lang="it-IT" altLang="it-IT" sz="1050" b="0" i="0" u="none" strike="noStrike" cap="none" normalizeH="0" baseline="0" dirty="0">
                <a:ln>
                  <a:noFill/>
                </a:ln>
                <a:solidFill>
                  <a:srgbClr val="D81B60"/>
                </a:solidFill>
                <a:effectLst/>
                <a:latin typeface="Arial Unicode MS"/>
                <a:ea typeface="Times New Roman" panose="02020603050405020304" pitchFamily="18" charset="0"/>
                <a:cs typeface="Courier New" panose="02070309020205020404" pitchFamily="49" charset="0"/>
              </a:rPr>
              <a:t> </a:t>
            </a:r>
            <a:r>
              <a:rPr kumimoji="0" lang="it-IT" altLang="it-IT" sz="1050" b="0" i="0" u="none" strike="noStrike" cap="none" normalizeH="0" baseline="0" dirty="0" err="1">
                <a:ln>
                  <a:noFill/>
                </a:ln>
                <a:solidFill>
                  <a:srgbClr val="D81B60"/>
                </a:solidFill>
                <a:effectLst/>
                <a:latin typeface="Arial Unicode MS"/>
                <a:ea typeface="Times New Roman" panose="02020603050405020304" pitchFamily="18" charset="0"/>
                <a:cs typeface="Courier New" panose="02070309020205020404" pitchFamily="49" charset="0"/>
              </a:rPr>
              <a:t>distance</a:t>
            </a:r>
            <a:r>
              <a:rPr kumimoji="0" lang="it-IT" altLang="it-IT" sz="1050" b="0" i="0" u="none" strike="noStrike" cap="none" normalizeH="0" baseline="0" dirty="0">
                <a:ln>
                  <a:noFill/>
                </a:ln>
                <a:solidFill>
                  <a:srgbClr val="D81B60"/>
                </a:solidFill>
                <a:effectLst/>
                <a:latin typeface="Arial Unicode MS"/>
                <a:ea typeface="Times New Roman" panose="02020603050405020304" pitchFamily="18" charset="0"/>
                <a:cs typeface="Courier New" panose="02070309020205020404" pitchFamily="49" charset="0"/>
              </a:rPr>
              <a:t> to </a:t>
            </a:r>
            <a:r>
              <a:rPr kumimoji="0" lang="it-IT" altLang="it-IT" sz="1050" b="0" i="0" u="none" strike="noStrike" cap="none" normalizeH="0" baseline="0" dirty="0" err="1">
                <a:ln>
                  <a:noFill/>
                </a:ln>
                <a:solidFill>
                  <a:srgbClr val="D81B60"/>
                </a:solidFill>
                <a:effectLst/>
                <a:latin typeface="Arial Unicode MS"/>
                <a:ea typeface="Times New Roman" panose="02020603050405020304" pitchFamily="18" charset="0"/>
                <a:cs typeface="Courier New" panose="02070309020205020404" pitchFamily="49" charset="0"/>
              </a:rPr>
              <a:t>move</a:t>
            </a:r>
            <a:r>
              <a:rPr kumimoji="0" lang="it-IT" altLang="it-IT" sz="1050" b="0" i="0" u="none" strike="noStrike" cap="none" normalizeH="0" baseline="0" dirty="0">
                <a:ln>
                  <a:noFill/>
                </a:ln>
                <a:solidFill>
                  <a:srgbClr val="D81B60"/>
                </a:solidFill>
                <a:effectLst/>
                <a:latin typeface="Arial Unicode MS"/>
                <a:ea typeface="Times New Roman" panose="02020603050405020304" pitchFamily="18" charset="0"/>
                <a:cs typeface="Courier New" panose="02070309020205020404" pitchFamily="49" charset="0"/>
              </a:rPr>
              <a:t> by</a:t>
            </a:r>
            <a:br>
              <a:rPr kumimoji="0" lang="it-IT" altLang="it-IT" sz="1050" b="0" i="0" u="none" strike="noStrike" cap="none" normalizeH="0" baseline="0" dirty="0">
                <a:ln>
                  <a:noFill/>
                </a:ln>
                <a:solidFill>
                  <a:srgbClr val="37474F"/>
                </a:solidFill>
                <a:effectLst/>
                <a:latin typeface="Arial Unicode MS"/>
                <a:ea typeface="Times New Roman" panose="02020603050405020304" pitchFamily="18" charset="0"/>
                <a:cs typeface="Courier New" panose="02070309020205020404" pitchFamily="49" charset="0"/>
              </a:rPr>
            </a:br>
            <a:r>
              <a:rPr kumimoji="0" lang="it-IT" altLang="it-IT" sz="1050" b="0" i="0" u="none" strike="noStrike" cap="none" normalizeH="0" baseline="0" dirty="0">
                <a:ln>
                  <a:noFill/>
                </a:ln>
                <a:solidFill>
                  <a:srgbClr val="37474F"/>
                </a:solidFill>
                <a:effectLst/>
                <a:latin typeface="Arial Unicode MS"/>
                <a:ea typeface="Times New Roman" panose="02020603050405020304" pitchFamily="18" charset="0"/>
                <a:cs typeface="Courier New" panose="02070309020205020404" pitchFamily="49" charset="0"/>
              </a:rPr>
              <a:t>    </a:t>
            </a:r>
            <a:r>
              <a:rPr kumimoji="0" lang="it-IT" altLang="it-IT" sz="1050" b="0" i="0" u="none" strike="noStrike" cap="none" normalizeH="0" baseline="0" dirty="0">
                <a:ln>
                  <a:noFill/>
                </a:ln>
                <a:solidFill>
                  <a:srgbClr val="D81B60"/>
                </a:solidFill>
                <a:effectLst/>
                <a:latin typeface="Arial Unicode MS"/>
                <a:ea typeface="Times New Roman" panose="02020603050405020304" pitchFamily="18" charset="0"/>
                <a:cs typeface="Courier New" panose="02070309020205020404" pitchFamily="49" charset="0"/>
              </a:rPr>
              <a:t>// </a:t>
            </a:r>
            <a:r>
              <a:rPr kumimoji="0" lang="it-IT" altLang="it-IT" sz="1050" b="0" i="0" u="none" strike="noStrike" cap="none" normalizeH="0" baseline="0" dirty="0" err="1">
                <a:ln>
                  <a:noFill/>
                </a:ln>
                <a:solidFill>
                  <a:srgbClr val="D81B60"/>
                </a:solidFill>
                <a:effectLst/>
                <a:latin typeface="Arial Unicode MS"/>
                <a:ea typeface="Times New Roman" panose="02020603050405020304" pitchFamily="18" charset="0"/>
                <a:cs typeface="Courier New" panose="02070309020205020404" pitchFamily="49" charset="0"/>
              </a:rPr>
              <a:t>using</a:t>
            </a:r>
            <a:r>
              <a:rPr kumimoji="0" lang="it-IT" altLang="it-IT" sz="1050" b="0" i="0" u="none" strike="noStrike" cap="none" normalizeH="0" baseline="0" dirty="0">
                <a:ln>
                  <a:noFill/>
                </a:ln>
                <a:solidFill>
                  <a:srgbClr val="D81B60"/>
                </a:solidFill>
                <a:effectLst/>
                <a:latin typeface="Arial Unicode MS"/>
                <a:ea typeface="Times New Roman" panose="02020603050405020304" pitchFamily="18" charset="0"/>
                <a:cs typeface="Courier New" panose="02070309020205020404" pitchFamily="49" charset="0"/>
              </a:rPr>
              <a:t> the input </a:t>
            </a:r>
            <a:r>
              <a:rPr kumimoji="0" lang="it-IT" altLang="it-IT" sz="1050" b="0" i="0" u="none" strike="noStrike" cap="none" normalizeH="0" baseline="0" dirty="0" err="1">
                <a:ln>
                  <a:noFill/>
                </a:ln>
                <a:solidFill>
                  <a:srgbClr val="D81B60"/>
                </a:solidFill>
                <a:effectLst/>
                <a:latin typeface="Arial Unicode MS"/>
                <a:ea typeface="Times New Roman" panose="02020603050405020304" pitchFamily="18" charset="0"/>
                <a:cs typeface="Courier New" panose="02070309020205020404" pitchFamily="49" charset="0"/>
              </a:rPr>
              <a:t>value</a:t>
            </a:r>
            <a:r>
              <a:rPr kumimoji="0" lang="it-IT" altLang="it-IT" sz="1050" b="0" i="0" u="none" strike="noStrike" cap="none" normalizeH="0" baseline="0" dirty="0">
                <a:ln>
                  <a:noFill/>
                </a:ln>
                <a:solidFill>
                  <a:srgbClr val="D81B60"/>
                </a:solidFill>
                <a:effectLst/>
                <a:latin typeface="Arial Unicode MS"/>
                <a:ea typeface="Times New Roman" panose="02020603050405020304" pitchFamily="18" charset="0"/>
                <a:cs typeface="Courier New" panose="02070309020205020404" pitchFamily="49" charset="0"/>
              </a:rPr>
              <a:t> from one of </a:t>
            </a:r>
            <a:r>
              <a:rPr kumimoji="0" lang="it-IT" altLang="it-IT" sz="1050" b="0" i="0" u="none" strike="noStrike" cap="none" normalizeH="0" baseline="0" dirty="0" err="1">
                <a:ln>
                  <a:noFill/>
                </a:ln>
                <a:solidFill>
                  <a:srgbClr val="D81B60"/>
                </a:solidFill>
                <a:effectLst/>
                <a:latin typeface="Arial Unicode MS"/>
                <a:ea typeface="Times New Roman" panose="02020603050405020304" pitchFamily="18" charset="0"/>
                <a:cs typeface="Courier New" panose="02070309020205020404" pitchFamily="49" charset="0"/>
              </a:rPr>
              <a:t>these</a:t>
            </a:r>
            <a:r>
              <a:rPr kumimoji="0" lang="it-IT" altLang="it-IT" sz="1050" b="0" i="0" u="none" strike="noStrike" cap="none" normalizeH="0" baseline="0" dirty="0">
                <a:ln>
                  <a:noFill/>
                </a:ln>
                <a:solidFill>
                  <a:srgbClr val="D81B60"/>
                </a:solidFill>
                <a:effectLst/>
                <a:latin typeface="Arial Unicode MS"/>
                <a:ea typeface="Times New Roman" panose="02020603050405020304" pitchFamily="18" charset="0"/>
                <a:cs typeface="Courier New" panose="02070309020205020404" pitchFamily="49" charset="0"/>
              </a:rPr>
              <a:t> </a:t>
            </a:r>
            <a:r>
              <a:rPr kumimoji="0" lang="it-IT" altLang="it-IT" sz="1050" b="0" i="0" u="none" strike="noStrike" cap="none" normalizeH="0" baseline="0" dirty="0" err="1">
                <a:ln>
                  <a:noFill/>
                </a:ln>
                <a:solidFill>
                  <a:srgbClr val="D81B60"/>
                </a:solidFill>
                <a:effectLst/>
                <a:latin typeface="Arial Unicode MS"/>
                <a:ea typeface="Times New Roman" panose="02020603050405020304" pitchFamily="18" charset="0"/>
                <a:cs typeface="Courier New" panose="02070309020205020404" pitchFamily="49" charset="0"/>
              </a:rPr>
              <a:t>physical</a:t>
            </a:r>
            <a:r>
              <a:rPr kumimoji="0" lang="it-IT" altLang="it-IT" sz="1050" b="0" i="0" u="none" strike="noStrike" cap="none" normalizeH="0" baseline="0" dirty="0">
                <a:ln>
                  <a:noFill/>
                </a:ln>
                <a:solidFill>
                  <a:srgbClr val="D81B60"/>
                </a:solidFill>
                <a:effectLst/>
                <a:latin typeface="Arial Unicode MS"/>
                <a:ea typeface="Times New Roman" panose="02020603050405020304" pitchFamily="18" charset="0"/>
                <a:cs typeface="Courier New" panose="02070309020205020404" pitchFamily="49" charset="0"/>
              </a:rPr>
              <a:t> controls:</a:t>
            </a:r>
            <a:br>
              <a:rPr kumimoji="0" lang="it-IT" altLang="it-IT" sz="1050" b="0" i="0" u="none" strike="noStrike" cap="none" normalizeH="0" baseline="0" dirty="0">
                <a:ln>
                  <a:noFill/>
                </a:ln>
                <a:solidFill>
                  <a:srgbClr val="37474F"/>
                </a:solidFill>
                <a:effectLst/>
                <a:latin typeface="Arial Unicode MS"/>
                <a:ea typeface="Times New Roman" panose="02020603050405020304" pitchFamily="18" charset="0"/>
                <a:cs typeface="Courier New" panose="02070309020205020404" pitchFamily="49" charset="0"/>
              </a:rPr>
            </a:br>
            <a:r>
              <a:rPr kumimoji="0" lang="it-IT" altLang="it-IT" sz="1050" b="0" i="0" u="none" strike="noStrike" cap="none" normalizeH="0" baseline="0" dirty="0">
                <a:ln>
                  <a:noFill/>
                </a:ln>
                <a:solidFill>
                  <a:srgbClr val="37474F"/>
                </a:solidFill>
                <a:effectLst/>
                <a:latin typeface="Arial Unicode MS"/>
                <a:ea typeface="Times New Roman" panose="02020603050405020304" pitchFamily="18" charset="0"/>
                <a:cs typeface="Courier New" panose="02070309020205020404" pitchFamily="49" charset="0"/>
              </a:rPr>
              <a:t>    </a:t>
            </a:r>
            <a:r>
              <a:rPr kumimoji="0" lang="it-IT" altLang="it-IT" sz="1050" b="0" i="0" u="none" strike="noStrike" cap="none" normalizeH="0" baseline="0" dirty="0">
                <a:ln>
                  <a:noFill/>
                </a:ln>
                <a:solidFill>
                  <a:srgbClr val="D81B60"/>
                </a:solidFill>
                <a:effectLst/>
                <a:latin typeface="Arial Unicode MS"/>
                <a:ea typeface="Times New Roman" panose="02020603050405020304" pitchFamily="18" charset="0"/>
                <a:cs typeface="Courier New" panose="02070309020205020404" pitchFamily="49" charset="0"/>
              </a:rPr>
              <a:t>// the </a:t>
            </a:r>
            <a:r>
              <a:rPr kumimoji="0" lang="it-IT" altLang="it-IT" sz="1050" b="0" i="0" u="none" strike="noStrike" cap="none" normalizeH="0" baseline="0" dirty="0" err="1">
                <a:ln>
                  <a:noFill/>
                </a:ln>
                <a:solidFill>
                  <a:srgbClr val="D81B60"/>
                </a:solidFill>
                <a:effectLst/>
                <a:latin typeface="Arial Unicode MS"/>
                <a:ea typeface="Times New Roman" panose="02020603050405020304" pitchFamily="18" charset="0"/>
                <a:cs typeface="Courier New" panose="02070309020205020404" pitchFamily="49" charset="0"/>
              </a:rPr>
              <a:t>left</a:t>
            </a:r>
            <a:r>
              <a:rPr kumimoji="0" lang="it-IT" altLang="it-IT" sz="1050" b="0" i="0" u="none" strike="noStrike" cap="none" normalizeH="0" baseline="0" dirty="0">
                <a:ln>
                  <a:noFill/>
                </a:ln>
                <a:solidFill>
                  <a:srgbClr val="D81B60"/>
                </a:solidFill>
                <a:effectLst/>
                <a:latin typeface="Arial Unicode MS"/>
                <a:ea typeface="Times New Roman" panose="02020603050405020304" pitchFamily="18" charset="0"/>
                <a:cs typeface="Courier New" panose="02070309020205020404" pitchFamily="49" charset="0"/>
              </a:rPr>
              <a:t> control stick, </a:t>
            </a:r>
            <a:r>
              <a:rPr kumimoji="0" lang="it-IT" altLang="it-IT" sz="1050" b="0" i="0" u="none" strike="noStrike" cap="none" normalizeH="0" baseline="0" dirty="0" err="1">
                <a:ln>
                  <a:noFill/>
                </a:ln>
                <a:solidFill>
                  <a:srgbClr val="D81B60"/>
                </a:solidFill>
                <a:effectLst/>
                <a:latin typeface="Arial Unicode MS"/>
                <a:ea typeface="Times New Roman" panose="02020603050405020304" pitchFamily="18" charset="0"/>
                <a:cs typeface="Courier New" panose="02070309020205020404" pitchFamily="49" charset="0"/>
              </a:rPr>
              <a:t>hat</a:t>
            </a:r>
            <a:r>
              <a:rPr kumimoji="0" lang="it-IT" altLang="it-IT" sz="1050" b="0" i="0" u="none" strike="noStrike" cap="none" normalizeH="0" baseline="0" dirty="0">
                <a:ln>
                  <a:noFill/>
                </a:ln>
                <a:solidFill>
                  <a:srgbClr val="D81B60"/>
                </a:solidFill>
                <a:effectLst/>
                <a:latin typeface="Arial Unicode MS"/>
                <a:ea typeface="Times New Roman" panose="02020603050405020304" pitchFamily="18" charset="0"/>
                <a:cs typeface="Courier New" panose="02070309020205020404" pitchFamily="49" charset="0"/>
              </a:rPr>
              <a:t> switch, or the </a:t>
            </a:r>
            <a:r>
              <a:rPr kumimoji="0" lang="it-IT" altLang="it-IT" sz="1050" b="0" i="0" u="none" strike="noStrike" cap="none" normalizeH="0" baseline="0" dirty="0" err="1">
                <a:ln>
                  <a:noFill/>
                </a:ln>
                <a:solidFill>
                  <a:srgbClr val="D81B60"/>
                </a:solidFill>
                <a:effectLst/>
                <a:latin typeface="Arial Unicode MS"/>
                <a:ea typeface="Times New Roman" panose="02020603050405020304" pitchFamily="18" charset="0"/>
                <a:cs typeface="Courier New" panose="02070309020205020404" pitchFamily="49" charset="0"/>
              </a:rPr>
              <a:t>right</a:t>
            </a:r>
            <a:r>
              <a:rPr kumimoji="0" lang="it-IT" altLang="it-IT" sz="1050" b="0" i="0" u="none" strike="noStrike" cap="none" normalizeH="0" baseline="0" dirty="0">
                <a:ln>
                  <a:noFill/>
                </a:ln>
                <a:solidFill>
                  <a:srgbClr val="D81B60"/>
                </a:solidFill>
                <a:effectLst/>
                <a:latin typeface="Arial Unicode MS"/>
                <a:ea typeface="Times New Roman" panose="02020603050405020304" pitchFamily="18" charset="0"/>
                <a:cs typeface="Courier New" panose="02070309020205020404" pitchFamily="49" charset="0"/>
              </a:rPr>
              <a:t> control stick.</a:t>
            </a:r>
            <a:br>
              <a:rPr kumimoji="0" lang="it-IT" altLang="it-IT" sz="1050" b="0" i="0" u="none" strike="noStrike" cap="none" normalizeH="0" baseline="0" dirty="0">
                <a:ln>
                  <a:noFill/>
                </a:ln>
                <a:solidFill>
                  <a:srgbClr val="37474F"/>
                </a:solidFill>
                <a:effectLst/>
                <a:latin typeface="Arial Unicode MS"/>
                <a:ea typeface="Times New Roman" panose="02020603050405020304" pitchFamily="18" charset="0"/>
                <a:cs typeface="Courier New" panose="02070309020205020404" pitchFamily="49" charset="0"/>
              </a:rPr>
            </a:br>
            <a:r>
              <a:rPr kumimoji="0" lang="it-IT" altLang="it-IT" sz="1050" b="0" i="0" u="none" strike="noStrike" cap="none" normalizeH="0" baseline="0" dirty="0">
                <a:ln>
                  <a:noFill/>
                </a:ln>
                <a:solidFill>
                  <a:srgbClr val="37474F"/>
                </a:solidFill>
                <a:effectLst/>
                <a:latin typeface="Arial Unicode MS"/>
                <a:ea typeface="Times New Roman" panose="02020603050405020304" pitchFamily="18" charset="0"/>
                <a:cs typeface="Courier New" panose="02070309020205020404" pitchFamily="49" charset="0"/>
              </a:rPr>
              <a:t>    </a:t>
            </a:r>
            <a:r>
              <a:rPr kumimoji="0" lang="it-IT" altLang="it-IT" sz="1050" b="0" i="0" u="none" strike="noStrike" cap="none" normalizeH="0" baseline="0" dirty="0" err="1">
                <a:ln>
                  <a:noFill/>
                </a:ln>
                <a:solidFill>
                  <a:srgbClr val="3B78E7"/>
                </a:solidFill>
                <a:effectLst/>
                <a:latin typeface="Arial Unicode MS"/>
                <a:ea typeface="Times New Roman" panose="02020603050405020304" pitchFamily="18" charset="0"/>
                <a:cs typeface="Courier New" panose="02070309020205020404" pitchFamily="49" charset="0"/>
              </a:rPr>
              <a:t>var</a:t>
            </a:r>
            <a:r>
              <a:rPr kumimoji="0" lang="it-IT" altLang="it-IT" sz="1050" b="0" i="0" u="none" strike="noStrike" cap="none" normalizeH="0" baseline="0" dirty="0">
                <a:ln>
                  <a:noFill/>
                </a:ln>
                <a:solidFill>
                  <a:srgbClr val="37474F"/>
                </a:solidFill>
                <a:effectLst/>
                <a:latin typeface="Arial Unicode MS"/>
                <a:ea typeface="Times New Roman" panose="02020603050405020304" pitchFamily="18" charset="0"/>
                <a:cs typeface="Courier New" panose="02070309020205020404" pitchFamily="49" charset="0"/>
              </a:rPr>
              <a:t> y: </a:t>
            </a:r>
            <a:r>
              <a:rPr kumimoji="0" lang="it-IT" altLang="it-IT" sz="1050" b="0" i="0" u="none" strike="noStrike" cap="none" normalizeH="0" baseline="0" dirty="0">
                <a:ln>
                  <a:noFill/>
                </a:ln>
                <a:solidFill>
                  <a:srgbClr val="9C27B0"/>
                </a:solidFill>
                <a:effectLst/>
                <a:latin typeface="Arial Unicode MS"/>
                <a:ea typeface="Times New Roman" panose="02020603050405020304" pitchFamily="18" charset="0"/>
                <a:cs typeface="Courier New" panose="02070309020205020404" pitchFamily="49" charset="0"/>
              </a:rPr>
              <a:t>Float</a:t>
            </a:r>
            <a:r>
              <a:rPr kumimoji="0" lang="it-IT" altLang="it-IT" sz="1050" b="0" i="0" u="none" strike="noStrike" cap="none" normalizeH="0" baseline="0" dirty="0">
                <a:ln>
                  <a:noFill/>
                </a:ln>
                <a:solidFill>
                  <a:srgbClr val="37474F"/>
                </a:solidFill>
                <a:effectLst/>
                <a:latin typeface="Arial Unicode MS"/>
                <a:ea typeface="Times New Roman" panose="02020603050405020304" pitchFamily="18" charset="0"/>
                <a:cs typeface="Courier New" panose="02070309020205020404" pitchFamily="49" charset="0"/>
              </a:rPr>
              <a:t> = </a:t>
            </a:r>
            <a:r>
              <a:rPr kumimoji="0" lang="it-IT" altLang="it-IT" sz="1050" b="0" i="0" u="none" strike="noStrike" cap="none" normalizeH="0" baseline="0" dirty="0" err="1">
                <a:ln>
                  <a:noFill/>
                </a:ln>
                <a:solidFill>
                  <a:srgbClr val="37474F"/>
                </a:solidFill>
                <a:effectLst/>
                <a:latin typeface="Arial Unicode MS"/>
                <a:ea typeface="Times New Roman" panose="02020603050405020304" pitchFamily="18" charset="0"/>
                <a:cs typeface="Courier New" panose="02070309020205020404" pitchFamily="49" charset="0"/>
              </a:rPr>
              <a:t>getCenteredAxis</a:t>
            </a:r>
            <a:r>
              <a:rPr kumimoji="0" lang="it-IT" altLang="it-IT" sz="1050" b="0" i="0" u="none" strike="noStrike" cap="none" normalizeH="0" baseline="0" dirty="0">
                <a:ln>
                  <a:noFill/>
                </a:ln>
                <a:solidFill>
                  <a:srgbClr val="37474F"/>
                </a:solidFill>
                <a:effectLst/>
                <a:latin typeface="Arial Unicode MS"/>
                <a:ea typeface="Times New Roman" panose="02020603050405020304" pitchFamily="18" charset="0"/>
                <a:cs typeface="Courier New" panose="02070309020205020404" pitchFamily="49" charset="0"/>
              </a:rPr>
              <a:t>(event, </a:t>
            </a:r>
            <a:r>
              <a:rPr kumimoji="0" lang="it-IT" altLang="it-IT" sz="1050" b="0" i="0" u="none" strike="noStrike" cap="none" normalizeH="0" baseline="0" dirty="0" err="1">
                <a:ln>
                  <a:noFill/>
                </a:ln>
                <a:solidFill>
                  <a:srgbClr val="37474F"/>
                </a:solidFill>
                <a:effectLst/>
                <a:latin typeface="Arial Unicode MS"/>
                <a:ea typeface="Times New Roman" panose="02020603050405020304" pitchFamily="18" charset="0"/>
                <a:cs typeface="Courier New" panose="02070309020205020404" pitchFamily="49" charset="0"/>
              </a:rPr>
              <a:t>inputDevice</a:t>
            </a:r>
            <a:r>
              <a:rPr kumimoji="0" lang="it-IT" altLang="it-IT" sz="1050" b="0" i="0" u="none" strike="noStrike" cap="none" normalizeH="0" baseline="0" dirty="0">
                <a:ln>
                  <a:noFill/>
                </a:ln>
                <a:solidFill>
                  <a:srgbClr val="37474F"/>
                </a:solidFill>
                <a:effectLst/>
                <a:latin typeface="Arial Unicode MS"/>
                <a:ea typeface="Times New Roman" panose="02020603050405020304" pitchFamily="18" charset="0"/>
                <a:cs typeface="Courier New" panose="02070309020205020404" pitchFamily="49" charset="0"/>
              </a:rPr>
              <a:t>, </a:t>
            </a:r>
            <a:r>
              <a:rPr kumimoji="0" lang="it-IT" altLang="it-IT" sz="1050" b="0" i="0" u="none" strike="noStrike" cap="none" normalizeH="0" baseline="0" dirty="0" err="1">
                <a:ln>
                  <a:noFill/>
                </a:ln>
                <a:solidFill>
                  <a:srgbClr val="9C27B0"/>
                </a:solidFill>
                <a:effectLst/>
                <a:latin typeface="Arial Unicode MS"/>
                <a:ea typeface="Times New Roman" panose="02020603050405020304" pitchFamily="18" charset="0"/>
                <a:cs typeface="Courier New" panose="02070309020205020404" pitchFamily="49" charset="0"/>
              </a:rPr>
              <a:t>MotionEvent</a:t>
            </a:r>
            <a:r>
              <a:rPr kumimoji="0" lang="it-IT" altLang="it-IT" sz="1050" b="0" i="0" u="none" strike="noStrike" cap="none" normalizeH="0" baseline="0" dirty="0" err="1">
                <a:ln>
                  <a:noFill/>
                </a:ln>
                <a:solidFill>
                  <a:srgbClr val="37474F"/>
                </a:solidFill>
                <a:effectLst/>
                <a:latin typeface="Arial Unicode MS"/>
                <a:ea typeface="Times New Roman" panose="02020603050405020304" pitchFamily="18" charset="0"/>
                <a:cs typeface="Courier New" panose="02070309020205020404" pitchFamily="49" charset="0"/>
              </a:rPr>
              <a:t>.AXIS</a:t>
            </a:r>
            <a:r>
              <a:rPr kumimoji="0" lang="it-IT" altLang="it-IT" sz="1050" b="0" i="0" u="none" strike="noStrike" cap="none" normalizeH="0" baseline="0" dirty="0" err="1">
                <a:ln>
                  <a:noFill/>
                </a:ln>
                <a:solidFill>
                  <a:srgbClr val="C53929"/>
                </a:solidFill>
                <a:effectLst/>
                <a:latin typeface="Arial Unicode MS"/>
                <a:ea typeface="Times New Roman" panose="02020603050405020304" pitchFamily="18" charset="0"/>
                <a:cs typeface="Courier New" panose="02070309020205020404" pitchFamily="49" charset="0"/>
              </a:rPr>
              <a:t>_</a:t>
            </a:r>
            <a:r>
              <a:rPr kumimoji="0" lang="it-IT" altLang="it-IT" sz="1050" b="0" i="0" u="none" strike="noStrike" cap="none" normalizeH="0" baseline="0" dirty="0" err="1">
                <a:ln>
                  <a:noFill/>
                </a:ln>
                <a:solidFill>
                  <a:srgbClr val="37474F"/>
                </a:solidFill>
                <a:effectLst/>
                <a:latin typeface="Arial Unicode MS"/>
                <a:ea typeface="Times New Roman" panose="02020603050405020304" pitchFamily="18" charset="0"/>
                <a:cs typeface="Courier New" panose="02070309020205020404" pitchFamily="49" charset="0"/>
              </a:rPr>
              <a:t>Y</a:t>
            </a:r>
            <a:r>
              <a:rPr kumimoji="0" lang="it-IT" altLang="it-IT" sz="1050" b="0" i="0" u="none" strike="noStrike" cap="none" normalizeH="0" baseline="0" dirty="0">
                <a:ln>
                  <a:noFill/>
                </a:ln>
                <a:solidFill>
                  <a:srgbClr val="37474F"/>
                </a:solidFill>
                <a:effectLst/>
                <a:latin typeface="Arial Unicode MS"/>
                <a:ea typeface="Times New Roman" panose="02020603050405020304" pitchFamily="18" charset="0"/>
                <a:cs typeface="Courier New" panose="02070309020205020404" pitchFamily="49" charset="0"/>
              </a:rPr>
              <a:t>, </a:t>
            </a:r>
            <a:r>
              <a:rPr kumimoji="0" lang="it-IT" altLang="it-IT" sz="1050" b="0" i="0" u="none" strike="noStrike" cap="none" normalizeH="0" baseline="0" dirty="0" err="1">
                <a:ln>
                  <a:noFill/>
                </a:ln>
                <a:solidFill>
                  <a:srgbClr val="37474F"/>
                </a:solidFill>
                <a:effectLst/>
                <a:latin typeface="Arial Unicode MS"/>
                <a:ea typeface="Times New Roman" panose="02020603050405020304" pitchFamily="18" charset="0"/>
                <a:cs typeface="Courier New" panose="02070309020205020404" pitchFamily="49" charset="0"/>
              </a:rPr>
              <a:t>historyPos</a:t>
            </a:r>
            <a:r>
              <a:rPr kumimoji="0" lang="it-IT" altLang="it-IT" sz="1050" b="0" i="0" u="none" strike="noStrike" cap="none" normalizeH="0" baseline="0" dirty="0">
                <a:ln>
                  <a:noFill/>
                </a:ln>
                <a:solidFill>
                  <a:srgbClr val="37474F"/>
                </a:solidFill>
                <a:effectLst/>
                <a:latin typeface="Arial Unicode MS"/>
                <a:ea typeface="Times New Roman" panose="02020603050405020304" pitchFamily="18" charset="0"/>
                <a:cs typeface="Courier New" panose="02070309020205020404" pitchFamily="49" charset="0"/>
              </a:rPr>
              <a:t>)</a:t>
            </a:r>
            <a:br>
              <a:rPr kumimoji="0" lang="it-IT" altLang="it-IT" sz="1050" b="0" i="0" u="none" strike="noStrike" cap="none" normalizeH="0" baseline="0" dirty="0">
                <a:ln>
                  <a:noFill/>
                </a:ln>
                <a:solidFill>
                  <a:srgbClr val="37474F"/>
                </a:solidFill>
                <a:effectLst/>
                <a:latin typeface="Arial Unicode MS"/>
                <a:ea typeface="Times New Roman" panose="02020603050405020304" pitchFamily="18" charset="0"/>
                <a:cs typeface="Courier New" panose="02070309020205020404" pitchFamily="49" charset="0"/>
              </a:rPr>
            </a:br>
            <a:r>
              <a:rPr kumimoji="0" lang="it-IT" altLang="it-IT" sz="1050" b="0" i="0" u="none" strike="noStrike" cap="none" normalizeH="0" baseline="0" dirty="0">
                <a:ln>
                  <a:noFill/>
                </a:ln>
                <a:solidFill>
                  <a:srgbClr val="37474F"/>
                </a:solidFill>
                <a:effectLst/>
                <a:latin typeface="Arial Unicode MS"/>
                <a:ea typeface="Times New Roman" panose="02020603050405020304" pitchFamily="18" charset="0"/>
                <a:cs typeface="Courier New" panose="02070309020205020404" pitchFamily="49" charset="0"/>
              </a:rPr>
              <a:t>    </a:t>
            </a:r>
            <a:r>
              <a:rPr kumimoji="0" lang="it-IT" altLang="it-IT" sz="1050" b="0" i="0" u="none" strike="noStrike" cap="none" normalizeH="0" baseline="0" dirty="0" err="1">
                <a:ln>
                  <a:noFill/>
                </a:ln>
                <a:solidFill>
                  <a:srgbClr val="3B78E7"/>
                </a:solidFill>
                <a:effectLst/>
                <a:latin typeface="Arial Unicode MS"/>
                <a:ea typeface="Times New Roman" panose="02020603050405020304" pitchFamily="18" charset="0"/>
                <a:cs typeface="Courier New" panose="02070309020205020404" pitchFamily="49" charset="0"/>
              </a:rPr>
              <a:t>if</a:t>
            </a:r>
            <a:r>
              <a:rPr kumimoji="0" lang="it-IT" altLang="it-IT" sz="1050" b="0" i="0" u="none" strike="noStrike" cap="none" normalizeH="0" baseline="0" dirty="0">
                <a:ln>
                  <a:noFill/>
                </a:ln>
                <a:solidFill>
                  <a:srgbClr val="37474F"/>
                </a:solidFill>
                <a:effectLst/>
                <a:latin typeface="Arial Unicode MS"/>
                <a:ea typeface="Times New Roman" panose="02020603050405020304" pitchFamily="18" charset="0"/>
                <a:cs typeface="Courier New" panose="02070309020205020404" pitchFamily="49" charset="0"/>
              </a:rPr>
              <a:t> (y == </a:t>
            </a:r>
            <a:r>
              <a:rPr kumimoji="0" lang="it-IT" altLang="it-IT" sz="1050" b="0" i="0" u="none" strike="noStrike" cap="none" normalizeH="0" baseline="0" dirty="0">
                <a:ln>
                  <a:noFill/>
                </a:ln>
                <a:solidFill>
                  <a:srgbClr val="C53929"/>
                </a:solidFill>
                <a:effectLst/>
                <a:latin typeface="Arial Unicode MS"/>
                <a:ea typeface="Times New Roman" panose="02020603050405020304" pitchFamily="18" charset="0"/>
                <a:cs typeface="Courier New" panose="02070309020205020404" pitchFamily="49" charset="0"/>
              </a:rPr>
              <a:t>0f</a:t>
            </a:r>
            <a:r>
              <a:rPr kumimoji="0" lang="it-IT" altLang="it-IT" sz="1050" b="0" i="0" u="none" strike="noStrike" cap="none" normalizeH="0" baseline="0" dirty="0">
                <a:ln>
                  <a:noFill/>
                </a:ln>
                <a:solidFill>
                  <a:srgbClr val="37474F"/>
                </a:solidFill>
                <a:effectLst/>
                <a:latin typeface="Arial Unicode MS"/>
                <a:ea typeface="Times New Roman" panose="02020603050405020304" pitchFamily="18" charset="0"/>
                <a:cs typeface="Courier New" panose="02070309020205020404" pitchFamily="49" charset="0"/>
              </a:rPr>
              <a:t>) {</a:t>
            </a:r>
            <a:br>
              <a:rPr kumimoji="0" lang="it-IT" altLang="it-IT" sz="1050" b="0" i="0" u="none" strike="noStrike" cap="none" normalizeH="0" baseline="0" dirty="0">
                <a:ln>
                  <a:noFill/>
                </a:ln>
                <a:solidFill>
                  <a:srgbClr val="37474F"/>
                </a:solidFill>
                <a:effectLst/>
                <a:latin typeface="Arial Unicode MS"/>
                <a:ea typeface="Times New Roman" panose="02020603050405020304" pitchFamily="18" charset="0"/>
                <a:cs typeface="Courier New" panose="02070309020205020404" pitchFamily="49" charset="0"/>
              </a:rPr>
            </a:br>
            <a:r>
              <a:rPr kumimoji="0" lang="it-IT" altLang="it-IT" sz="1050" b="0" i="0" u="none" strike="noStrike" cap="none" normalizeH="0" baseline="0" dirty="0">
                <a:ln>
                  <a:noFill/>
                </a:ln>
                <a:solidFill>
                  <a:srgbClr val="37474F"/>
                </a:solidFill>
                <a:effectLst/>
                <a:latin typeface="Arial Unicode MS"/>
                <a:ea typeface="Times New Roman" panose="02020603050405020304" pitchFamily="18" charset="0"/>
                <a:cs typeface="Courier New" panose="02070309020205020404" pitchFamily="49" charset="0"/>
              </a:rPr>
              <a:t>        y = </a:t>
            </a:r>
            <a:r>
              <a:rPr kumimoji="0" lang="it-IT" altLang="it-IT" sz="1050" b="0" i="0" u="none" strike="noStrike" cap="none" normalizeH="0" baseline="0" dirty="0" err="1">
                <a:ln>
                  <a:noFill/>
                </a:ln>
                <a:solidFill>
                  <a:srgbClr val="37474F"/>
                </a:solidFill>
                <a:effectLst/>
                <a:latin typeface="Arial Unicode MS"/>
                <a:ea typeface="Times New Roman" panose="02020603050405020304" pitchFamily="18" charset="0"/>
                <a:cs typeface="Courier New" panose="02070309020205020404" pitchFamily="49" charset="0"/>
              </a:rPr>
              <a:t>getCenteredAxis</a:t>
            </a:r>
            <a:r>
              <a:rPr kumimoji="0" lang="it-IT" altLang="it-IT" sz="1050" b="0" i="0" u="none" strike="noStrike" cap="none" normalizeH="0" baseline="0" dirty="0">
                <a:ln>
                  <a:noFill/>
                </a:ln>
                <a:solidFill>
                  <a:srgbClr val="37474F"/>
                </a:solidFill>
                <a:effectLst/>
                <a:latin typeface="Arial Unicode MS"/>
                <a:ea typeface="Times New Roman" panose="02020603050405020304" pitchFamily="18" charset="0"/>
                <a:cs typeface="Courier New" panose="02070309020205020404" pitchFamily="49" charset="0"/>
              </a:rPr>
              <a:t>(event, </a:t>
            </a:r>
            <a:r>
              <a:rPr kumimoji="0" lang="it-IT" altLang="it-IT" sz="1050" b="0" i="0" u="none" strike="noStrike" cap="none" normalizeH="0" baseline="0" dirty="0" err="1">
                <a:ln>
                  <a:noFill/>
                </a:ln>
                <a:solidFill>
                  <a:srgbClr val="37474F"/>
                </a:solidFill>
                <a:effectLst/>
                <a:latin typeface="Arial Unicode MS"/>
                <a:ea typeface="Times New Roman" panose="02020603050405020304" pitchFamily="18" charset="0"/>
                <a:cs typeface="Courier New" panose="02070309020205020404" pitchFamily="49" charset="0"/>
              </a:rPr>
              <a:t>inputDevice</a:t>
            </a:r>
            <a:r>
              <a:rPr kumimoji="0" lang="it-IT" altLang="it-IT" sz="1050" b="0" i="0" u="none" strike="noStrike" cap="none" normalizeH="0" baseline="0" dirty="0">
                <a:ln>
                  <a:noFill/>
                </a:ln>
                <a:solidFill>
                  <a:srgbClr val="37474F"/>
                </a:solidFill>
                <a:effectLst/>
                <a:latin typeface="Arial Unicode MS"/>
                <a:ea typeface="Times New Roman" panose="02020603050405020304" pitchFamily="18" charset="0"/>
                <a:cs typeface="Courier New" panose="02070309020205020404" pitchFamily="49" charset="0"/>
              </a:rPr>
              <a:t>, </a:t>
            </a:r>
            <a:r>
              <a:rPr kumimoji="0" lang="it-IT" altLang="it-IT" sz="1050" b="0" i="0" u="none" strike="noStrike" cap="none" normalizeH="0" baseline="0" dirty="0" err="1">
                <a:ln>
                  <a:noFill/>
                </a:ln>
                <a:solidFill>
                  <a:srgbClr val="9C27B0"/>
                </a:solidFill>
                <a:effectLst/>
                <a:latin typeface="Arial Unicode MS"/>
                <a:ea typeface="Times New Roman" panose="02020603050405020304" pitchFamily="18" charset="0"/>
                <a:cs typeface="Courier New" panose="02070309020205020404" pitchFamily="49" charset="0"/>
              </a:rPr>
              <a:t>MotionEvent</a:t>
            </a:r>
            <a:r>
              <a:rPr kumimoji="0" lang="it-IT" altLang="it-IT" sz="1050" b="0" i="0" u="none" strike="noStrike" cap="none" normalizeH="0" baseline="0" dirty="0" err="1">
                <a:ln>
                  <a:noFill/>
                </a:ln>
                <a:solidFill>
                  <a:srgbClr val="37474F"/>
                </a:solidFill>
                <a:effectLst/>
                <a:latin typeface="Arial Unicode MS"/>
                <a:ea typeface="Times New Roman" panose="02020603050405020304" pitchFamily="18" charset="0"/>
                <a:cs typeface="Courier New" panose="02070309020205020404" pitchFamily="49" charset="0"/>
              </a:rPr>
              <a:t>.AXIS</a:t>
            </a:r>
            <a:r>
              <a:rPr kumimoji="0" lang="it-IT" altLang="it-IT" sz="1050" b="0" i="0" u="none" strike="noStrike" cap="none" normalizeH="0" baseline="0" dirty="0" err="1">
                <a:ln>
                  <a:noFill/>
                </a:ln>
                <a:solidFill>
                  <a:srgbClr val="C53929"/>
                </a:solidFill>
                <a:effectLst/>
                <a:latin typeface="Arial Unicode MS"/>
                <a:ea typeface="Times New Roman" panose="02020603050405020304" pitchFamily="18" charset="0"/>
                <a:cs typeface="Courier New" panose="02070309020205020404" pitchFamily="49" charset="0"/>
              </a:rPr>
              <a:t>_</a:t>
            </a:r>
            <a:r>
              <a:rPr kumimoji="0" lang="it-IT" altLang="it-IT" sz="1050" b="0" i="0" u="none" strike="noStrike" cap="none" normalizeH="0" baseline="0" dirty="0" err="1">
                <a:ln>
                  <a:noFill/>
                </a:ln>
                <a:solidFill>
                  <a:srgbClr val="37474F"/>
                </a:solidFill>
                <a:effectLst/>
                <a:latin typeface="Arial Unicode MS"/>
                <a:ea typeface="Times New Roman" panose="02020603050405020304" pitchFamily="18" charset="0"/>
                <a:cs typeface="Courier New" panose="02070309020205020404" pitchFamily="49" charset="0"/>
              </a:rPr>
              <a:t>HAT</a:t>
            </a:r>
            <a:r>
              <a:rPr kumimoji="0" lang="it-IT" altLang="it-IT" sz="1050" b="0" i="0" u="none" strike="noStrike" cap="none" normalizeH="0" baseline="0" dirty="0" err="1">
                <a:ln>
                  <a:noFill/>
                </a:ln>
                <a:solidFill>
                  <a:srgbClr val="C53929"/>
                </a:solidFill>
                <a:effectLst/>
                <a:latin typeface="Arial Unicode MS"/>
                <a:ea typeface="Times New Roman" panose="02020603050405020304" pitchFamily="18" charset="0"/>
                <a:cs typeface="Courier New" panose="02070309020205020404" pitchFamily="49" charset="0"/>
              </a:rPr>
              <a:t>_</a:t>
            </a:r>
            <a:r>
              <a:rPr kumimoji="0" lang="it-IT" altLang="it-IT" sz="1050" b="0" i="0" u="none" strike="noStrike" cap="none" normalizeH="0" baseline="0" dirty="0" err="1">
                <a:ln>
                  <a:noFill/>
                </a:ln>
                <a:solidFill>
                  <a:srgbClr val="37474F"/>
                </a:solidFill>
                <a:effectLst/>
                <a:latin typeface="Arial Unicode MS"/>
                <a:ea typeface="Times New Roman" panose="02020603050405020304" pitchFamily="18" charset="0"/>
                <a:cs typeface="Courier New" panose="02070309020205020404" pitchFamily="49" charset="0"/>
              </a:rPr>
              <a:t>Y</a:t>
            </a:r>
            <a:r>
              <a:rPr kumimoji="0" lang="it-IT" altLang="it-IT" sz="1050" b="0" i="0" u="none" strike="noStrike" cap="none" normalizeH="0" baseline="0" dirty="0">
                <a:ln>
                  <a:noFill/>
                </a:ln>
                <a:solidFill>
                  <a:srgbClr val="37474F"/>
                </a:solidFill>
                <a:effectLst/>
                <a:latin typeface="Arial Unicode MS"/>
                <a:ea typeface="Times New Roman" panose="02020603050405020304" pitchFamily="18" charset="0"/>
                <a:cs typeface="Courier New" panose="02070309020205020404" pitchFamily="49" charset="0"/>
              </a:rPr>
              <a:t>, </a:t>
            </a:r>
            <a:r>
              <a:rPr kumimoji="0" lang="it-IT" altLang="it-IT" sz="1050" b="0" i="0" u="none" strike="noStrike" cap="none" normalizeH="0" baseline="0" dirty="0" err="1">
                <a:ln>
                  <a:noFill/>
                </a:ln>
                <a:solidFill>
                  <a:srgbClr val="37474F"/>
                </a:solidFill>
                <a:effectLst/>
                <a:latin typeface="Arial Unicode MS"/>
                <a:ea typeface="Times New Roman" panose="02020603050405020304" pitchFamily="18" charset="0"/>
                <a:cs typeface="Courier New" panose="02070309020205020404" pitchFamily="49" charset="0"/>
              </a:rPr>
              <a:t>historyPos</a:t>
            </a:r>
            <a:r>
              <a:rPr kumimoji="0" lang="it-IT" altLang="it-IT" sz="1050" b="0" i="0" u="none" strike="noStrike" cap="none" normalizeH="0" baseline="0" dirty="0">
                <a:ln>
                  <a:noFill/>
                </a:ln>
                <a:solidFill>
                  <a:srgbClr val="37474F"/>
                </a:solidFill>
                <a:effectLst/>
                <a:latin typeface="Arial Unicode MS"/>
                <a:ea typeface="Times New Roman" panose="02020603050405020304" pitchFamily="18" charset="0"/>
                <a:cs typeface="Courier New" panose="02070309020205020404" pitchFamily="49" charset="0"/>
              </a:rPr>
              <a:t>)</a:t>
            </a:r>
            <a:br>
              <a:rPr kumimoji="0" lang="it-IT" altLang="it-IT" sz="1050" b="0" i="0" u="none" strike="noStrike" cap="none" normalizeH="0" baseline="0" dirty="0">
                <a:ln>
                  <a:noFill/>
                </a:ln>
                <a:solidFill>
                  <a:srgbClr val="37474F"/>
                </a:solidFill>
                <a:effectLst/>
                <a:latin typeface="Arial Unicode MS"/>
                <a:ea typeface="Times New Roman" panose="02020603050405020304" pitchFamily="18" charset="0"/>
                <a:cs typeface="Courier New" panose="02070309020205020404" pitchFamily="49" charset="0"/>
              </a:rPr>
            </a:br>
            <a:r>
              <a:rPr kumimoji="0" lang="it-IT" altLang="it-IT" sz="1050" b="0" i="0" u="none" strike="noStrike" cap="none" normalizeH="0" baseline="0" dirty="0">
                <a:ln>
                  <a:noFill/>
                </a:ln>
                <a:solidFill>
                  <a:srgbClr val="37474F"/>
                </a:solidFill>
                <a:effectLst/>
                <a:latin typeface="Arial Unicode MS"/>
                <a:ea typeface="Times New Roman" panose="02020603050405020304" pitchFamily="18" charset="0"/>
                <a:cs typeface="Courier New" panose="02070309020205020404" pitchFamily="49" charset="0"/>
              </a:rPr>
              <a:t>    }</a:t>
            </a:r>
            <a:br>
              <a:rPr kumimoji="0" lang="it-IT" altLang="it-IT" sz="1050" b="0" i="0" u="none" strike="noStrike" cap="none" normalizeH="0" baseline="0" dirty="0">
                <a:ln>
                  <a:noFill/>
                </a:ln>
                <a:solidFill>
                  <a:srgbClr val="37474F"/>
                </a:solidFill>
                <a:effectLst/>
                <a:latin typeface="Arial Unicode MS"/>
                <a:ea typeface="Times New Roman" panose="02020603050405020304" pitchFamily="18" charset="0"/>
                <a:cs typeface="Courier New" panose="02070309020205020404" pitchFamily="49" charset="0"/>
              </a:rPr>
            </a:br>
            <a:r>
              <a:rPr kumimoji="0" lang="it-IT" altLang="it-IT" sz="1050" b="0" i="0" u="none" strike="noStrike" cap="none" normalizeH="0" baseline="0" dirty="0">
                <a:ln>
                  <a:noFill/>
                </a:ln>
                <a:solidFill>
                  <a:srgbClr val="37474F"/>
                </a:solidFill>
                <a:effectLst/>
                <a:latin typeface="Arial Unicode MS"/>
                <a:ea typeface="Times New Roman" panose="02020603050405020304" pitchFamily="18" charset="0"/>
                <a:cs typeface="Courier New" panose="02070309020205020404" pitchFamily="49" charset="0"/>
              </a:rPr>
              <a:t>    </a:t>
            </a:r>
            <a:r>
              <a:rPr kumimoji="0" lang="it-IT" altLang="it-IT" sz="1050" b="0" i="0" u="none" strike="noStrike" cap="none" normalizeH="0" baseline="0" dirty="0" err="1">
                <a:ln>
                  <a:noFill/>
                </a:ln>
                <a:solidFill>
                  <a:srgbClr val="3B78E7"/>
                </a:solidFill>
                <a:effectLst/>
                <a:latin typeface="Arial Unicode MS"/>
                <a:ea typeface="Times New Roman" panose="02020603050405020304" pitchFamily="18" charset="0"/>
                <a:cs typeface="Courier New" panose="02070309020205020404" pitchFamily="49" charset="0"/>
              </a:rPr>
              <a:t>if</a:t>
            </a:r>
            <a:r>
              <a:rPr kumimoji="0" lang="it-IT" altLang="it-IT" sz="1050" b="0" i="0" u="none" strike="noStrike" cap="none" normalizeH="0" baseline="0" dirty="0">
                <a:ln>
                  <a:noFill/>
                </a:ln>
                <a:solidFill>
                  <a:srgbClr val="37474F"/>
                </a:solidFill>
                <a:effectLst/>
                <a:latin typeface="Arial Unicode MS"/>
                <a:ea typeface="Times New Roman" panose="02020603050405020304" pitchFamily="18" charset="0"/>
                <a:cs typeface="Courier New" panose="02070309020205020404" pitchFamily="49" charset="0"/>
              </a:rPr>
              <a:t> (y == </a:t>
            </a:r>
            <a:r>
              <a:rPr kumimoji="0" lang="it-IT" altLang="it-IT" sz="1050" b="0" i="0" u="none" strike="noStrike" cap="none" normalizeH="0" baseline="0" dirty="0">
                <a:ln>
                  <a:noFill/>
                </a:ln>
                <a:solidFill>
                  <a:srgbClr val="C53929"/>
                </a:solidFill>
                <a:effectLst/>
                <a:latin typeface="Arial Unicode MS"/>
                <a:ea typeface="Times New Roman" panose="02020603050405020304" pitchFamily="18" charset="0"/>
                <a:cs typeface="Courier New" panose="02070309020205020404" pitchFamily="49" charset="0"/>
              </a:rPr>
              <a:t>0f</a:t>
            </a:r>
            <a:r>
              <a:rPr kumimoji="0" lang="it-IT" altLang="it-IT" sz="1050" b="0" i="0" u="none" strike="noStrike" cap="none" normalizeH="0" baseline="0" dirty="0">
                <a:ln>
                  <a:noFill/>
                </a:ln>
                <a:solidFill>
                  <a:srgbClr val="37474F"/>
                </a:solidFill>
                <a:effectLst/>
                <a:latin typeface="Arial Unicode MS"/>
                <a:ea typeface="Times New Roman" panose="02020603050405020304" pitchFamily="18" charset="0"/>
                <a:cs typeface="Courier New" panose="02070309020205020404" pitchFamily="49" charset="0"/>
              </a:rPr>
              <a:t>) {</a:t>
            </a:r>
            <a:br>
              <a:rPr kumimoji="0" lang="it-IT" altLang="it-IT" sz="1050" b="0" i="0" u="none" strike="noStrike" cap="none" normalizeH="0" baseline="0" dirty="0">
                <a:ln>
                  <a:noFill/>
                </a:ln>
                <a:solidFill>
                  <a:srgbClr val="37474F"/>
                </a:solidFill>
                <a:effectLst/>
                <a:latin typeface="Arial Unicode MS"/>
                <a:ea typeface="Times New Roman" panose="02020603050405020304" pitchFamily="18" charset="0"/>
                <a:cs typeface="Courier New" panose="02070309020205020404" pitchFamily="49" charset="0"/>
              </a:rPr>
            </a:br>
            <a:r>
              <a:rPr kumimoji="0" lang="it-IT" altLang="it-IT" sz="1050" b="0" i="0" u="none" strike="noStrike" cap="none" normalizeH="0" baseline="0" dirty="0">
                <a:ln>
                  <a:noFill/>
                </a:ln>
                <a:solidFill>
                  <a:srgbClr val="37474F"/>
                </a:solidFill>
                <a:effectLst/>
                <a:latin typeface="Arial Unicode MS"/>
                <a:ea typeface="Times New Roman" panose="02020603050405020304" pitchFamily="18" charset="0"/>
                <a:cs typeface="Courier New" panose="02070309020205020404" pitchFamily="49" charset="0"/>
              </a:rPr>
              <a:t>        y = </a:t>
            </a:r>
            <a:r>
              <a:rPr kumimoji="0" lang="it-IT" altLang="it-IT" sz="1050" b="0" i="0" u="none" strike="noStrike" cap="none" normalizeH="0" baseline="0" dirty="0" err="1">
                <a:ln>
                  <a:noFill/>
                </a:ln>
                <a:solidFill>
                  <a:srgbClr val="37474F"/>
                </a:solidFill>
                <a:effectLst/>
                <a:latin typeface="Arial Unicode MS"/>
                <a:ea typeface="Times New Roman" panose="02020603050405020304" pitchFamily="18" charset="0"/>
                <a:cs typeface="Courier New" panose="02070309020205020404" pitchFamily="49" charset="0"/>
              </a:rPr>
              <a:t>getCenteredAxis</a:t>
            </a:r>
            <a:r>
              <a:rPr kumimoji="0" lang="it-IT" altLang="it-IT" sz="1050" b="0" i="0" u="none" strike="noStrike" cap="none" normalizeH="0" baseline="0" dirty="0">
                <a:ln>
                  <a:noFill/>
                </a:ln>
                <a:solidFill>
                  <a:srgbClr val="37474F"/>
                </a:solidFill>
                <a:effectLst/>
                <a:latin typeface="Arial Unicode MS"/>
                <a:ea typeface="Times New Roman" panose="02020603050405020304" pitchFamily="18" charset="0"/>
                <a:cs typeface="Courier New" panose="02070309020205020404" pitchFamily="49" charset="0"/>
              </a:rPr>
              <a:t>(event, </a:t>
            </a:r>
            <a:r>
              <a:rPr kumimoji="0" lang="it-IT" altLang="it-IT" sz="1050" b="0" i="0" u="none" strike="noStrike" cap="none" normalizeH="0" baseline="0" dirty="0" err="1">
                <a:ln>
                  <a:noFill/>
                </a:ln>
                <a:solidFill>
                  <a:srgbClr val="37474F"/>
                </a:solidFill>
                <a:effectLst/>
                <a:latin typeface="Arial Unicode MS"/>
                <a:ea typeface="Times New Roman" panose="02020603050405020304" pitchFamily="18" charset="0"/>
                <a:cs typeface="Courier New" panose="02070309020205020404" pitchFamily="49" charset="0"/>
              </a:rPr>
              <a:t>inputDevice</a:t>
            </a:r>
            <a:r>
              <a:rPr kumimoji="0" lang="it-IT" altLang="it-IT" sz="1050" b="0" i="0" u="none" strike="noStrike" cap="none" normalizeH="0" baseline="0" dirty="0">
                <a:ln>
                  <a:noFill/>
                </a:ln>
                <a:solidFill>
                  <a:srgbClr val="37474F"/>
                </a:solidFill>
                <a:effectLst/>
                <a:latin typeface="Arial Unicode MS"/>
                <a:ea typeface="Times New Roman" panose="02020603050405020304" pitchFamily="18" charset="0"/>
                <a:cs typeface="Courier New" panose="02070309020205020404" pitchFamily="49" charset="0"/>
              </a:rPr>
              <a:t>, </a:t>
            </a:r>
            <a:r>
              <a:rPr kumimoji="0" lang="it-IT" altLang="it-IT" sz="1050" b="0" i="0" u="none" strike="noStrike" cap="none" normalizeH="0" baseline="0" dirty="0" err="1">
                <a:ln>
                  <a:noFill/>
                </a:ln>
                <a:solidFill>
                  <a:srgbClr val="9C27B0"/>
                </a:solidFill>
                <a:effectLst/>
                <a:latin typeface="Arial Unicode MS"/>
                <a:ea typeface="Times New Roman" panose="02020603050405020304" pitchFamily="18" charset="0"/>
                <a:cs typeface="Courier New" panose="02070309020205020404" pitchFamily="49" charset="0"/>
              </a:rPr>
              <a:t>MotionEvent</a:t>
            </a:r>
            <a:r>
              <a:rPr kumimoji="0" lang="it-IT" altLang="it-IT" sz="1050" b="0" i="0" u="none" strike="noStrike" cap="none" normalizeH="0" baseline="0" dirty="0" err="1">
                <a:ln>
                  <a:noFill/>
                </a:ln>
                <a:solidFill>
                  <a:srgbClr val="37474F"/>
                </a:solidFill>
                <a:effectLst/>
                <a:latin typeface="Arial Unicode MS"/>
                <a:ea typeface="Times New Roman" panose="02020603050405020304" pitchFamily="18" charset="0"/>
                <a:cs typeface="Courier New" panose="02070309020205020404" pitchFamily="49" charset="0"/>
              </a:rPr>
              <a:t>.AXIS</a:t>
            </a:r>
            <a:r>
              <a:rPr kumimoji="0" lang="it-IT" altLang="it-IT" sz="1050" b="0" i="0" u="none" strike="noStrike" cap="none" normalizeH="0" baseline="0" dirty="0" err="1">
                <a:ln>
                  <a:noFill/>
                </a:ln>
                <a:solidFill>
                  <a:srgbClr val="C53929"/>
                </a:solidFill>
                <a:effectLst/>
                <a:latin typeface="Arial Unicode MS"/>
                <a:ea typeface="Times New Roman" panose="02020603050405020304" pitchFamily="18" charset="0"/>
                <a:cs typeface="Courier New" panose="02070309020205020404" pitchFamily="49" charset="0"/>
              </a:rPr>
              <a:t>_</a:t>
            </a:r>
            <a:r>
              <a:rPr kumimoji="0" lang="it-IT" altLang="it-IT" sz="1050" b="0" i="0" u="none" strike="noStrike" cap="none" normalizeH="0" baseline="0" dirty="0" err="1">
                <a:ln>
                  <a:noFill/>
                </a:ln>
                <a:solidFill>
                  <a:srgbClr val="37474F"/>
                </a:solidFill>
                <a:effectLst/>
                <a:latin typeface="Arial Unicode MS"/>
                <a:ea typeface="Times New Roman" panose="02020603050405020304" pitchFamily="18" charset="0"/>
                <a:cs typeface="Courier New" panose="02070309020205020404" pitchFamily="49" charset="0"/>
              </a:rPr>
              <a:t>RZ</a:t>
            </a:r>
            <a:r>
              <a:rPr kumimoji="0" lang="it-IT" altLang="it-IT" sz="1050" b="0" i="0" u="none" strike="noStrike" cap="none" normalizeH="0" baseline="0" dirty="0">
                <a:ln>
                  <a:noFill/>
                </a:ln>
                <a:solidFill>
                  <a:srgbClr val="37474F"/>
                </a:solidFill>
                <a:effectLst/>
                <a:latin typeface="Arial Unicode MS"/>
                <a:ea typeface="Times New Roman" panose="02020603050405020304" pitchFamily="18" charset="0"/>
                <a:cs typeface="Courier New" panose="02070309020205020404" pitchFamily="49" charset="0"/>
              </a:rPr>
              <a:t>, </a:t>
            </a:r>
            <a:r>
              <a:rPr kumimoji="0" lang="it-IT" altLang="it-IT" sz="1050" b="0" i="0" u="none" strike="noStrike" cap="none" normalizeH="0" baseline="0" dirty="0" err="1">
                <a:ln>
                  <a:noFill/>
                </a:ln>
                <a:solidFill>
                  <a:srgbClr val="37474F"/>
                </a:solidFill>
                <a:effectLst/>
                <a:latin typeface="Arial Unicode MS"/>
                <a:ea typeface="Times New Roman" panose="02020603050405020304" pitchFamily="18" charset="0"/>
                <a:cs typeface="Courier New" panose="02070309020205020404" pitchFamily="49" charset="0"/>
              </a:rPr>
              <a:t>historyPos</a:t>
            </a:r>
            <a:r>
              <a:rPr kumimoji="0" lang="it-IT" altLang="it-IT" sz="1050" b="0" i="0" u="none" strike="noStrike" cap="none" normalizeH="0" baseline="0" dirty="0">
                <a:ln>
                  <a:noFill/>
                </a:ln>
                <a:solidFill>
                  <a:srgbClr val="37474F"/>
                </a:solidFill>
                <a:effectLst/>
                <a:latin typeface="Arial Unicode MS"/>
                <a:ea typeface="Times New Roman" panose="02020603050405020304" pitchFamily="18" charset="0"/>
                <a:cs typeface="Courier New" panose="02070309020205020404" pitchFamily="49" charset="0"/>
              </a:rPr>
              <a:t>)</a:t>
            </a:r>
            <a:br>
              <a:rPr kumimoji="0" lang="it-IT" altLang="it-IT" sz="1050" b="0" i="0" u="none" strike="noStrike" cap="none" normalizeH="0" baseline="0" dirty="0">
                <a:ln>
                  <a:noFill/>
                </a:ln>
                <a:solidFill>
                  <a:srgbClr val="37474F"/>
                </a:solidFill>
                <a:effectLst/>
                <a:latin typeface="Arial Unicode MS"/>
                <a:ea typeface="Times New Roman" panose="02020603050405020304" pitchFamily="18" charset="0"/>
                <a:cs typeface="Courier New" panose="02070309020205020404" pitchFamily="49" charset="0"/>
              </a:rPr>
            </a:br>
            <a:r>
              <a:rPr kumimoji="0" lang="it-IT" altLang="it-IT" sz="1050" b="0" i="0" u="none" strike="noStrike" cap="none" normalizeH="0" baseline="0" dirty="0">
                <a:ln>
                  <a:noFill/>
                </a:ln>
                <a:solidFill>
                  <a:srgbClr val="37474F"/>
                </a:solidFill>
                <a:effectLst/>
                <a:latin typeface="Arial Unicode MS"/>
                <a:ea typeface="Times New Roman" panose="02020603050405020304" pitchFamily="18" charset="0"/>
                <a:cs typeface="Courier New" panose="02070309020205020404" pitchFamily="49" charset="0"/>
              </a:rPr>
              <a:t>    }</a:t>
            </a:r>
            <a:br>
              <a:rPr kumimoji="0" lang="it-IT" altLang="it-IT" sz="1050" b="0" i="0" u="none" strike="noStrike" cap="none" normalizeH="0" baseline="0" dirty="0">
                <a:ln>
                  <a:noFill/>
                </a:ln>
                <a:solidFill>
                  <a:srgbClr val="37474F"/>
                </a:solidFill>
                <a:effectLst/>
                <a:latin typeface="Arial Unicode MS"/>
                <a:ea typeface="Times New Roman" panose="02020603050405020304" pitchFamily="18" charset="0"/>
                <a:cs typeface="Courier New" panose="02070309020205020404" pitchFamily="49" charset="0"/>
              </a:rPr>
            </a:br>
            <a:br>
              <a:rPr kumimoji="0" lang="it-IT" altLang="it-IT" sz="1050" b="0" i="0" u="none" strike="noStrike" cap="none" normalizeH="0" baseline="0" dirty="0">
                <a:ln>
                  <a:noFill/>
                </a:ln>
                <a:solidFill>
                  <a:srgbClr val="37474F"/>
                </a:solidFill>
                <a:effectLst/>
                <a:latin typeface="Arial Unicode MS"/>
                <a:ea typeface="Times New Roman" panose="02020603050405020304" pitchFamily="18" charset="0"/>
                <a:cs typeface="Courier New" panose="02070309020205020404" pitchFamily="49" charset="0"/>
              </a:rPr>
            </a:br>
            <a:r>
              <a:rPr kumimoji="0" lang="it-IT" altLang="it-IT" sz="1050" b="0" i="0" u="none" strike="noStrike" cap="none" normalizeH="0" baseline="0" dirty="0">
                <a:ln>
                  <a:noFill/>
                </a:ln>
                <a:solidFill>
                  <a:srgbClr val="37474F"/>
                </a:solidFill>
                <a:effectLst/>
                <a:latin typeface="Arial Unicode MS"/>
                <a:ea typeface="Times New Roman" panose="02020603050405020304" pitchFamily="18" charset="0"/>
                <a:cs typeface="Courier New" panose="02070309020205020404" pitchFamily="49" charset="0"/>
              </a:rPr>
              <a:t>    </a:t>
            </a:r>
            <a:r>
              <a:rPr kumimoji="0" lang="it-IT" altLang="it-IT" sz="1050" b="0" i="0" u="none" strike="noStrike" cap="none" normalizeH="0" baseline="0" dirty="0">
                <a:ln>
                  <a:noFill/>
                </a:ln>
                <a:solidFill>
                  <a:srgbClr val="D81B60"/>
                </a:solidFill>
                <a:effectLst/>
                <a:latin typeface="Arial Unicode MS"/>
                <a:ea typeface="Times New Roman" panose="02020603050405020304" pitchFamily="18" charset="0"/>
                <a:cs typeface="Courier New" panose="02070309020205020404" pitchFamily="49" charset="0"/>
              </a:rPr>
              <a:t>// Update the </a:t>
            </a:r>
            <a:r>
              <a:rPr kumimoji="0" lang="it-IT" altLang="it-IT" sz="1050" b="0" i="0" u="none" strike="noStrike" cap="none" normalizeH="0" baseline="0" dirty="0" err="1">
                <a:ln>
                  <a:noFill/>
                </a:ln>
                <a:solidFill>
                  <a:srgbClr val="D81B60"/>
                </a:solidFill>
                <a:effectLst/>
                <a:latin typeface="Arial Unicode MS"/>
                <a:ea typeface="Times New Roman" panose="02020603050405020304" pitchFamily="18" charset="0"/>
                <a:cs typeface="Courier New" panose="02070309020205020404" pitchFamily="49" charset="0"/>
              </a:rPr>
              <a:t>ship</a:t>
            </a:r>
            <a:r>
              <a:rPr kumimoji="0" lang="it-IT" altLang="it-IT" sz="1050" b="0" i="0" u="none" strike="noStrike" cap="none" normalizeH="0" baseline="0" dirty="0">
                <a:ln>
                  <a:noFill/>
                </a:ln>
                <a:solidFill>
                  <a:srgbClr val="D81B60"/>
                </a:solidFill>
                <a:effectLst/>
                <a:latin typeface="Arial Unicode MS"/>
                <a:ea typeface="Times New Roman" panose="02020603050405020304" pitchFamily="18" charset="0"/>
                <a:cs typeface="Courier New" panose="02070309020205020404" pitchFamily="49" charset="0"/>
              </a:rPr>
              <a:t> </a:t>
            </a:r>
            <a:r>
              <a:rPr kumimoji="0" lang="it-IT" altLang="it-IT" sz="1050" b="0" i="0" u="none" strike="noStrike" cap="none" normalizeH="0" baseline="0" dirty="0" err="1">
                <a:ln>
                  <a:noFill/>
                </a:ln>
                <a:solidFill>
                  <a:srgbClr val="D81B60"/>
                </a:solidFill>
                <a:effectLst/>
                <a:latin typeface="Arial Unicode MS"/>
                <a:ea typeface="Times New Roman" panose="02020603050405020304" pitchFamily="18" charset="0"/>
                <a:cs typeface="Courier New" panose="02070309020205020404" pitchFamily="49" charset="0"/>
              </a:rPr>
              <a:t>object</a:t>
            </a:r>
            <a:r>
              <a:rPr kumimoji="0" lang="it-IT" altLang="it-IT" sz="1050" b="0" i="0" u="none" strike="noStrike" cap="none" normalizeH="0" baseline="0" dirty="0">
                <a:ln>
                  <a:noFill/>
                </a:ln>
                <a:solidFill>
                  <a:srgbClr val="D81B60"/>
                </a:solidFill>
                <a:effectLst/>
                <a:latin typeface="Arial Unicode MS"/>
                <a:ea typeface="Times New Roman" panose="02020603050405020304" pitchFamily="18" charset="0"/>
                <a:cs typeface="Courier New" panose="02070309020205020404" pitchFamily="49" charset="0"/>
              </a:rPr>
              <a:t> </a:t>
            </a:r>
            <a:r>
              <a:rPr kumimoji="0" lang="it-IT" altLang="it-IT" sz="1050" b="0" i="0" u="none" strike="noStrike" cap="none" normalizeH="0" baseline="0" dirty="0" err="1">
                <a:ln>
                  <a:noFill/>
                </a:ln>
                <a:solidFill>
                  <a:srgbClr val="D81B60"/>
                </a:solidFill>
                <a:effectLst/>
                <a:latin typeface="Arial Unicode MS"/>
                <a:ea typeface="Times New Roman" panose="02020603050405020304" pitchFamily="18" charset="0"/>
                <a:cs typeface="Courier New" panose="02070309020205020404" pitchFamily="49" charset="0"/>
              </a:rPr>
              <a:t>based</a:t>
            </a:r>
            <a:r>
              <a:rPr kumimoji="0" lang="it-IT" altLang="it-IT" sz="1050" b="0" i="0" u="none" strike="noStrike" cap="none" normalizeH="0" baseline="0" dirty="0">
                <a:ln>
                  <a:noFill/>
                </a:ln>
                <a:solidFill>
                  <a:srgbClr val="D81B60"/>
                </a:solidFill>
                <a:effectLst/>
                <a:latin typeface="Arial Unicode MS"/>
                <a:ea typeface="Times New Roman" panose="02020603050405020304" pitchFamily="18" charset="0"/>
                <a:cs typeface="Courier New" panose="02070309020205020404" pitchFamily="49" charset="0"/>
              </a:rPr>
              <a:t> on the new x and y </a:t>
            </a:r>
            <a:r>
              <a:rPr kumimoji="0" lang="it-IT" altLang="it-IT" sz="1050" b="0" i="0" u="none" strike="noStrike" cap="none" normalizeH="0" baseline="0" dirty="0" err="1">
                <a:ln>
                  <a:noFill/>
                </a:ln>
                <a:solidFill>
                  <a:srgbClr val="D81B60"/>
                </a:solidFill>
                <a:effectLst/>
                <a:latin typeface="Arial Unicode MS"/>
                <a:ea typeface="Times New Roman" panose="02020603050405020304" pitchFamily="18" charset="0"/>
                <a:cs typeface="Courier New" panose="02070309020205020404" pitchFamily="49" charset="0"/>
              </a:rPr>
              <a:t>values</a:t>
            </a:r>
            <a:br>
              <a:rPr kumimoji="0" lang="it-IT" altLang="it-IT" sz="1050" b="0" i="0" u="none" strike="noStrike" cap="none" normalizeH="0" baseline="0" dirty="0">
                <a:ln>
                  <a:noFill/>
                </a:ln>
                <a:solidFill>
                  <a:srgbClr val="37474F"/>
                </a:solidFill>
                <a:effectLst/>
                <a:latin typeface="Arial Unicode MS"/>
                <a:ea typeface="Times New Roman" panose="02020603050405020304" pitchFamily="18" charset="0"/>
                <a:cs typeface="Courier New" panose="02070309020205020404" pitchFamily="49" charset="0"/>
              </a:rPr>
            </a:br>
            <a:r>
              <a:rPr kumimoji="0" lang="it-IT" altLang="it-IT" sz="1050" b="0" i="0" u="none" strike="noStrike" cap="none" normalizeH="0" baseline="0" dirty="0">
                <a:ln>
                  <a:noFill/>
                </a:ln>
                <a:solidFill>
                  <a:srgbClr val="37474F"/>
                </a:solidFill>
                <a:effectLst/>
                <a:latin typeface="Arial Unicode MS"/>
                <a:ea typeface="Times New Roman" panose="02020603050405020304" pitchFamily="18" charset="0"/>
                <a:cs typeface="Courier New" panose="02070309020205020404" pitchFamily="49" charset="0"/>
              </a:rPr>
              <a:t>}</a:t>
            </a:r>
            <a:br>
              <a:rPr kumimoji="0" lang="it-IT" altLang="it-IT" sz="1000" b="0" i="0" u="none" strike="noStrike" cap="none" normalizeH="0" baseline="0" dirty="0">
                <a:ln>
                  <a:noFill/>
                </a:ln>
                <a:solidFill>
                  <a:srgbClr val="37474F"/>
                </a:solidFill>
                <a:effectLst/>
                <a:latin typeface="Arial Unicode MS"/>
                <a:ea typeface="Times New Roman" panose="02020603050405020304" pitchFamily="18" charset="0"/>
                <a:cs typeface="Courier New" panose="02070309020205020404" pitchFamily="49" charset="0"/>
              </a:rPr>
            </a:br>
            <a:br>
              <a:rPr kumimoji="0" lang="it-IT" altLang="it-IT" sz="1000" b="0" i="0" u="none" strike="noStrike" cap="none" normalizeH="0" baseline="0" dirty="0">
                <a:ln>
                  <a:noFill/>
                </a:ln>
                <a:solidFill>
                  <a:srgbClr val="37474F"/>
                </a:solidFill>
                <a:effectLst/>
                <a:latin typeface="Arial Unicode MS"/>
                <a:ea typeface="Times New Roman" panose="02020603050405020304" pitchFamily="18" charset="0"/>
                <a:cs typeface="Courier New" panose="02070309020205020404" pitchFamily="49" charset="0"/>
              </a:rPr>
            </a:br>
            <a:endParaRPr kumimoji="0" lang="it-IT" altLang="it-IT"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5271151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F800A8F-1D7C-4CDF-88F3-40BE97C5E6E8}"/>
              </a:ext>
            </a:extLst>
          </p:cNvPr>
          <p:cNvSpPr>
            <a:spLocks noGrp="1"/>
          </p:cNvSpPr>
          <p:nvPr>
            <p:ph type="title"/>
          </p:nvPr>
        </p:nvSpPr>
        <p:spPr/>
        <p:txBody>
          <a:bodyPr/>
          <a:lstStyle/>
          <a:p>
            <a:r>
              <a:rPr lang="it-IT" dirty="0"/>
              <a:t>Metodo di Input</a:t>
            </a:r>
          </a:p>
        </p:txBody>
      </p:sp>
      <p:sp>
        <p:nvSpPr>
          <p:cNvPr id="3" name="Segnaposto piè di pagina 2">
            <a:extLst>
              <a:ext uri="{FF2B5EF4-FFF2-40B4-BE49-F238E27FC236}">
                <a16:creationId xmlns:a16="http://schemas.microsoft.com/office/drawing/2014/main" id="{B88A3F7C-982F-4858-9707-7B1E8DE29A34}"/>
              </a:ext>
            </a:extLst>
          </p:cNvPr>
          <p:cNvSpPr>
            <a:spLocks noGrp="1"/>
          </p:cNvSpPr>
          <p:nvPr>
            <p:ph type="ftr" sz="quarter" idx="11"/>
          </p:nvPr>
        </p:nvSpPr>
        <p:spPr/>
        <p:txBody>
          <a:bodyPr/>
          <a:lstStyle/>
          <a:p>
            <a:r>
              <a:rPr lang="it-IT"/>
              <a:t>Mobile Programming 2021</a:t>
            </a:r>
            <a:endParaRPr lang="it-IT" dirty="0"/>
          </a:p>
        </p:txBody>
      </p:sp>
      <p:sp>
        <p:nvSpPr>
          <p:cNvPr id="4" name="Segnaposto numero diapositiva 3">
            <a:extLst>
              <a:ext uri="{FF2B5EF4-FFF2-40B4-BE49-F238E27FC236}">
                <a16:creationId xmlns:a16="http://schemas.microsoft.com/office/drawing/2014/main" id="{5EA7031C-D7C0-44DC-BC85-0624CD27D52F}"/>
              </a:ext>
            </a:extLst>
          </p:cNvPr>
          <p:cNvSpPr>
            <a:spLocks noGrp="1"/>
          </p:cNvSpPr>
          <p:nvPr>
            <p:ph type="sldNum" sz="quarter" idx="12"/>
          </p:nvPr>
        </p:nvSpPr>
        <p:spPr/>
        <p:txBody>
          <a:bodyPr/>
          <a:lstStyle/>
          <a:p>
            <a:fld id="{645066F0-4D30-4799-9F72-EBBB480C828E}" type="slidenum">
              <a:rPr lang="it-IT" smtClean="0"/>
              <a:t>37</a:t>
            </a:fld>
            <a:endParaRPr lang="it-IT"/>
          </a:p>
        </p:txBody>
      </p:sp>
      <p:sp>
        <p:nvSpPr>
          <p:cNvPr id="5" name="Segnaposto data 4">
            <a:extLst>
              <a:ext uri="{FF2B5EF4-FFF2-40B4-BE49-F238E27FC236}">
                <a16:creationId xmlns:a16="http://schemas.microsoft.com/office/drawing/2014/main" id="{66D12021-6E7E-4265-B248-FBA0DA738631}"/>
              </a:ext>
            </a:extLst>
          </p:cNvPr>
          <p:cNvSpPr>
            <a:spLocks noGrp="1"/>
          </p:cNvSpPr>
          <p:nvPr>
            <p:ph type="dt" sz="half" idx="10"/>
          </p:nvPr>
        </p:nvSpPr>
        <p:spPr/>
        <p:txBody>
          <a:bodyPr/>
          <a:lstStyle/>
          <a:p>
            <a:fld id="{B676431C-B002-4165-B42A-0E7F7930A3D2}" type="datetime1">
              <a:rPr lang="it-IT" smtClean="0"/>
              <a:t>03/07/2021</a:t>
            </a:fld>
            <a:endParaRPr lang="it-IT" dirty="0"/>
          </a:p>
        </p:txBody>
      </p:sp>
      <p:sp>
        <p:nvSpPr>
          <p:cNvPr id="6" name="Segnaposto testo 5">
            <a:extLst>
              <a:ext uri="{FF2B5EF4-FFF2-40B4-BE49-F238E27FC236}">
                <a16:creationId xmlns:a16="http://schemas.microsoft.com/office/drawing/2014/main" id="{1FB22465-2BD0-49D0-A662-F350371C6C3A}"/>
              </a:ext>
            </a:extLst>
          </p:cNvPr>
          <p:cNvSpPr>
            <a:spLocks noGrp="1"/>
          </p:cNvSpPr>
          <p:nvPr>
            <p:ph type="body" sz="quarter" idx="13"/>
          </p:nvPr>
        </p:nvSpPr>
        <p:spPr>
          <a:xfrm>
            <a:off x="693043" y="1536733"/>
            <a:ext cx="6426398" cy="2243103"/>
          </a:xfrm>
        </p:spPr>
        <p:txBody>
          <a:bodyPr>
            <a:normAutofit fontScale="32500" lnSpcReduction="20000"/>
          </a:bodyPr>
          <a:lstStyle/>
          <a:p>
            <a:r>
              <a:rPr lang="it-IT" sz="5500" dirty="0"/>
              <a:t>Che cos’è un metodo di input?</a:t>
            </a:r>
          </a:p>
          <a:p>
            <a:pPr lvl="1"/>
            <a:r>
              <a:rPr lang="it-IT" sz="5500" b="0" strike="noStrike" spc="-1" dirty="0">
                <a:solidFill>
                  <a:srgbClr val="202124"/>
                </a:solidFill>
                <a:ea typeface="Arial"/>
              </a:rPr>
              <a:t>Un metodo di input è uno strumento in un sistema operativo o in un programma software che consente all'utente di un dispositivo informatico di utilizzare la tastiera per digitare caratteri che non sono rappresentati sulla tastiera di quel particolare dispositivo.</a:t>
            </a:r>
            <a:endParaRPr lang="it-IT" sz="5500" b="0" strike="noStrike" spc="-1" dirty="0"/>
          </a:p>
          <a:p>
            <a:pPr marL="503971" lvl="1" indent="0">
              <a:buNone/>
            </a:pPr>
            <a:endParaRPr lang="it-IT" dirty="0"/>
          </a:p>
        </p:txBody>
      </p:sp>
      <p:sp>
        <p:nvSpPr>
          <p:cNvPr id="11" name="Segnaposto testo 5">
            <a:extLst>
              <a:ext uri="{FF2B5EF4-FFF2-40B4-BE49-F238E27FC236}">
                <a16:creationId xmlns:a16="http://schemas.microsoft.com/office/drawing/2014/main" id="{2382C3F1-8771-406E-9CF7-B4FAB128E204}"/>
              </a:ext>
            </a:extLst>
          </p:cNvPr>
          <p:cNvSpPr txBox="1">
            <a:spLocks/>
          </p:cNvSpPr>
          <p:nvPr/>
        </p:nvSpPr>
        <p:spPr>
          <a:xfrm>
            <a:off x="693043" y="3738334"/>
            <a:ext cx="6290853" cy="2243103"/>
          </a:xfrm>
          <a:prstGeom prst="rect">
            <a:avLst/>
          </a:prstGeom>
        </p:spPr>
        <p:txBody>
          <a:bodyPr vert="horz" lIns="91440" tIns="45720" rIns="91440" bIns="45720" rtlCol="0">
            <a:normAutofit fontScale="70000" lnSpcReduction="20000"/>
          </a:bodyPr>
          <a:lstStyle>
            <a:lvl1pPr marL="251986" indent="-251986" algn="l" defTabSz="1007943" rtl="0" eaLnBrk="1" latinLnBrk="0" hangingPunct="1">
              <a:lnSpc>
                <a:spcPct val="120000"/>
              </a:lnSpc>
              <a:spcBef>
                <a:spcPts val="1102"/>
              </a:spcBef>
              <a:buFont typeface="Arial" panose="020B0604020202020204" pitchFamily="34" charset="0"/>
              <a:buChar char="•"/>
              <a:defRPr sz="3086" kern="1200">
                <a:solidFill>
                  <a:schemeClr val="tx1"/>
                </a:solidFill>
                <a:latin typeface="+mn-lt"/>
                <a:ea typeface="+mn-ea"/>
                <a:cs typeface="+mn-cs"/>
              </a:defRPr>
            </a:lvl1pPr>
            <a:lvl2pPr marL="755957" indent="-251986" algn="l" defTabSz="1007943" rtl="0" eaLnBrk="1" latinLnBrk="0" hangingPunct="1">
              <a:lnSpc>
                <a:spcPct val="110000"/>
              </a:lnSpc>
              <a:spcBef>
                <a:spcPts val="551"/>
              </a:spcBef>
              <a:buFont typeface="Arial" panose="020B0604020202020204" pitchFamily="34" charset="0"/>
              <a:buChar char="•"/>
              <a:defRPr sz="2646" kern="1200">
                <a:solidFill>
                  <a:schemeClr val="tx1"/>
                </a:solidFill>
                <a:latin typeface="+mn-lt"/>
                <a:ea typeface="+mn-ea"/>
                <a:cs typeface="+mn-cs"/>
              </a:defRPr>
            </a:lvl2pPr>
            <a:lvl3pPr marL="1259929" indent="-251986" algn="l" defTabSz="1007943" rtl="0" eaLnBrk="1" latinLnBrk="0" hangingPunct="1">
              <a:lnSpc>
                <a:spcPct val="110000"/>
              </a:lnSpc>
              <a:spcBef>
                <a:spcPts val="551"/>
              </a:spcBef>
              <a:buFont typeface="Arial" panose="020B0604020202020204" pitchFamily="34" charset="0"/>
              <a:buChar char="•"/>
              <a:defRPr sz="2205" kern="1200">
                <a:solidFill>
                  <a:schemeClr val="tx1"/>
                </a:solidFill>
                <a:latin typeface="+mn-lt"/>
                <a:ea typeface="+mn-ea"/>
                <a:cs typeface="+mn-cs"/>
              </a:defRPr>
            </a:lvl3pPr>
            <a:lvl4pPr marL="1763900" indent="-251986" algn="l" defTabSz="1007943" rtl="0" eaLnBrk="1" latinLnBrk="0" hangingPunct="1">
              <a:lnSpc>
                <a:spcPct val="110000"/>
              </a:lnSpc>
              <a:spcBef>
                <a:spcPts val="551"/>
              </a:spcBef>
              <a:buFont typeface="Arial" panose="020B0604020202020204" pitchFamily="34" charset="0"/>
              <a:buChar char="•"/>
              <a:defRPr sz="1984" kern="1200">
                <a:solidFill>
                  <a:schemeClr val="tx1"/>
                </a:solidFill>
                <a:latin typeface="+mn-lt"/>
                <a:ea typeface="+mn-ea"/>
                <a:cs typeface="+mn-cs"/>
              </a:defRPr>
            </a:lvl4pPr>
            <a:lvl5pPr marL="2267872" indent="-251986" algn="l" defTabSz="1007943" rtl="0" eaLnBrk="1" latinLnBrk="0" hangingPunct="1">
              <a:lnSpc>
                <a:spcPct val="110000"/>
              </a:lnSpc>
              <a:spcBef>
                <a:spcPts val="551"/>
              </a:spcBef>
              <a:buFont typeface="Arial" panose="020B0604020202020204" pitchFamily="34" charset="0"/>
              <a:buChar char="•"/>
              <a:defRPr sz="1984" kern="1200">
                <a:solidFill>
                  <a:schemeClr val="tx1"/>
                </a:solidFill>
                <a:latin typeface="+mn-lt"/>
                <a:ea typeface="+mn-ea"/>
                <a:cs typeface="+mn-cs"/>
              </a:defRPr>
            </a:lvl5pPr>
            <a:lvl6pPr marL="2771844"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6pPr>
            <a:lvl7pPr marL="3275815"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7pPr>
            <a:lvl8pPr marL="3779787"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8pPr>
            <a:lvl9pPr marL="4283758"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9pPr>
          </a:lstStyle>
          <a:p>
            <a:r>
              <a:rPr lang="it-IT" sz="2600" dirty="0"/>
              <a:t>Android fornisce un fra</a:t>
            </a:r>
            <a:r>
              <a:rPr lang="it-IT" sz="2600" spc="-1" dirty="0">
                <a:solidFill>
                  <a:srgbClr val="202124"/>
                </a:solidFill>
                <a:ea typeface="Arial"/>
              </a:rPr>
              <a:t>mework di input-</a:t>
            </a:r>
            <a:r>
              <a:rPr lang="it-IT" sz="2600" spc="-1" dirty="0" err="1">
                <a:solidFill>
                  <a:srgbClr val="202124"/>
                </a:solidFill>
                <a:ea typeface="Arial"/>
              </a:rPr>
              <a:t>method</a:t>
            </a:r>
            <a:r>
              <a:rPr lang="it-IT" sz="2600" spc="-1" dirty="0">
                <a:solidFill>
                  <a:srgbClr val="202124"/>
                </a:solidFill>
                <a:ea typeface="Arial"/>
              </a:rPr>
              <a:t> estensibile che consente alle applicazioni di fornire agli utenti metodi di input alternativi, come tastiere su schermo o persino input vocale.</a:t>
            </a:r>
          </a:p>
          <a:p>
            <a:r>
              <a:rPr lang="it-IT" sz="2600" spc="-1" dirty="0">
                <a:solidFill>
                  <a:srgbClr val="202124"/>
                </a:solidFill>
                <a:ea typeface="Arial"/>
              </a:rPr>
              <a:t>Per aggiungere un IME al sistema Android, è necessario creare un'applicazione Android contenente una classe che estende il metodo.</a:t>
            </a:r>
            <a:endParaRPr lang="it-IT" sz="2600" spc="-1" dirty="0"/>
          </a:p>
          <a:p>
            <a:endParaRPr lang="it-IT" dirty="0"/>
          </a:p>
        </p:txBody>
      </p:sp>
      <p:pic>
        <p:nvPicPr>
          <p:cNvPr id="12" name="Immagine 11">
            <a:extLst>
              <a:ext uri="{FF2B5EF4-FFF2-40B4-BE49-F238E27FC236}">
                <a16:creationId xmlns:a16="http://schemas.microsoft.com/office/drawing/2014/main" id="{9E10F353-69F2-4DA9-8F76-1559A73C6F12}"/>
              </a:ext>
            </a:extLst>
          </p:cNvPr>
          <p:cNvPicPr/>
          <p:nvPr/>
        </p:nvPicPr>
        <p:blipFill>
          <a:blip r:embed="rId3"/>
          <a:srcRect l="38748" t="9014" r="39304" b="14135"/>
          <a:stretch/>
        </p:blipFill>
        <p:spPr>
          <a:xfrm>
            <a:off x="7302102" y="1764160"/>
            <a:ext cx="2085480" cy="4389840"/>
          </a:xfrm>
          <a:prstGeom prst="rect">
            <a:avLst/>
          </a:prstGeom>
          <a:ln>
            <a:noFill/>
          </a:ln>
        </p:spPr>
      </p:pic>
    </p:spTree>
    <p:extLst>
      <p:ext uri="{BB962C8B-B14F-4D97-AF65-F5344CB8AC3E}">
        <p14:creationId xmlns:p14="http://schemas.microsoft.com/office/powerpoint/2010/main" val="28197729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48E42C9-27A1-49A7-BE29-04A8115E8BEB}"/>
              </a:ext>
            </a:extLst>
          </p:cNvPr>
          <p:cNvSpPr>
            <a:spLocks noGrp="1"/>
          </p:cNvSpPr>
          <p:nvPr>
            <p:ph type="title"/>
          </p:nvPr>
        </p:nvSpPr>
        <p:spPr/>
        <p:txBody>
          <a:bodyPr/>
          <a:lstStyle/>
          <a:p>
            <a:r>
              <a:rPr lang="it-IT" dirty="0"/>
              <a:t>Metodi di Input su schermo </a:t>
            </a:r>
          </a:p>
        </p:txBody>
      </p:sp>
      <p:sp>
        <p:nvSpPr>
          <p:cNvPr id="3" name="Segnaposto piè di pagina 2">
            <a:extLst>
              <a:ext uri="{FF2B5EF4-FFF2-40B4-BE49-F238E27FC236}">
                <a16:creationId xmlns:a16="http://schemas.microsoft.com/office/drawing/2014/main" id="{46E01DCE-3397-4856-AB11-6929A2811786}"/>
              </a:ext>
            </a:extLst>
          </p:cNvPr>
          <p:cNvSpPr>
            <a:spLocks noGrp="1"/>
          </p:cNvSpPr>
          <p:nvPr>
            <p:ph type="ftr" sz="quarter" idx="11"/>
          </p:nvPr>
        </p:nvSpPr>
        <p:spPr/>
        <p:txBody>
          <a:bodyPr/>
          <a:lstStyle/>
          <a:p>
            <a:r>
              <a:rPr lang="it-IT"/>
              <a:t>Mobile Programming 2021</a:t>
            </a:r>
            <a:endParaRPr lang="it-IT" dirty="0"/>
          </a:p>
        </p:txBody>
      </p:sp>
      <p:sp>
        <p:nvSpPr>
          <p:cNvPr id="4" name="Segnaposto numero diapositiva 3">
            <a:extLst>
              <a:ext uri="{FF2B5EF4-FFF2-40B4-BE49-F238E27FC236}">
                <a16:creationId xmlns:a16="http://schemas.microsoft.com/office/drawing/2014/main" id="{C5BC88E1-A6AB-4082-9F87-7696A83D7B63}"/>
              </a:ext>
            </a:extLst>
          </p:cNvPr>
          <p:cNvSpPr>
            <a:spLocks noGrp="1"/>
          </p:cNvSpPr>
          <p:nvPr>
            <p:ph type="sldNum" sz="quarter" idx="12"/>
          </p:nvPr>
        </p:nvSpPr>
        <p:spPr/>
        <p:txBody>
          <a:bodyPr/>
          <a:lstStyle/>
          <a:p>
            <a:fld id="{645066F0-4D30-4799-9F72-EBBB480C828E}" type="slidenum">
              <a:rPr lang="it-IT" smtClean="0"/>
              <a:t>38</a:t>
            </a:fld>
            <a:endParaRPr lang="it-IT" dirty="0"/>
          </a:p>
        </p:txBody>
      </p:sp>
      <p:sp>
        <p:nvSpPr>
          <p:cNvPr id="5" name="Segnaposto data 4">
            <a:extLst>
              <a:ext uri="{FF2B5EF4-FFF2-40B4-BE49-F238E27FC236}">
                <a16:creationId xmlns:a16="http://schemas.microsoft.com/office/drawing/2014/main" id="{387EB00F-C3E7-4870-8E38-C5991AF4CC1D}"/>
              </a:ext>
            </a:extLst>
          </p:cNvPr>
          <p:cNvSpPr>
            <a:spLocks noGrp="1"/>
          </p:cNvSpPr>
          <p:nvPr>
            <p:ph type="dt" sz="half" idx="10"/>
          </p:nvPr>
        </p:nvSpPr>
        <p:spPr/>
        <p:txBody>
          <a:bodyPr/>
          <a:lstStyle/>
          <a:p>
            <a:fld id="{B676431C-B002-4165-B42A-0E7F7930A3D2}" type="datetime1">
              <a:rPr lang="it-IT" smtClean="0"/>
              <a:t>03/07/2021</a:t>
            </a:fld>
            <a:endParaRPr lang="it-IT" dirty="0"/>
          </a:p>
        </p:txBody>
      </p:sp>
      <p:sp>
        <p:nvSpPr>
          <p:cNvPr id="8" name="Segnaposto testo 7">
            <a:extLst>
              <a:ext uri="{FF2B5EF4-FFF2-40B4-BE49-F238E27FC236}">
                <a16:creationId xmlns:a16="http://schemas.microsoft.com/office/drawing/2014/main" id="{39753CC4-C16E-4404-A8AF-62D6C46032C6}"/>
              </a:ext>
            </a:extLst>
          </p:cNvPr>
          <p:cNvSpPr>
            <a:spLocks noGrp="1"/>
          </p:cNvSpPr>
          <p:nvPr>
            <p:ph type="body" sz="quarter" idx="13"/>
          </p:nvPr>
        </p:nvSpPr>
        <p:spPr/>
        <p:txBody>
          <a:bodyPr>
            <a:normAutofit/>
          </a:bodyPr>
          <a:lstStyle/>
          <a:p>
            <a:r>
              <a:rPr lang="it-IT" sz="1800" dirty="0"/>
              <a:t>A partire da Android 1.5, la piattaforma Android offre un Framework del metodo di input (IMF) che consente di creare metodi di input sullo schermo come le tastiere software.</a:t>
            </a:r>
          </a:p>
          <a:p>
            <a:r>
              <a:rPr lang="it-IT" sz="1800" dirty="0"/>
              <a:t>Android IMF è progettato per supportare una varietà di IMI, tra cui tastiera morbida, riconoscimento della scrittura a mano e traduttori hard </a:t>
            </a:r>
            <a:r>
              <a:rPr lang="it-IT" sz="1800" dirty="0" err="1"/>
              <a:t>keyboard</a:t>
            </a:r>
            <a:r>
              <a:rPr lang="it-IT" sz="1800" dirty="0"/>
              <a:t>. Il nostro focus, tuttavia, sarà sulle tastiere morbide, poiché questo è il tipo di metodo di input che attualmente fa parte della piattaforma.</a:t>
            </a:r>
          </a:p>
          <a:p>
            <a:r>
              <a:rPr lang="it-IT" sz="1800" dirty="0"/>
              <a:t>Un utente accede in genere all'IME corrente toccando una visualizzazione di testo da modificare, come mostrato qui nella schermata iniziale:</a:t>
            </a:r>
          </a:p>
          <a:p>
            <a:endParaRPr lang="it-IT" sz="1800" dirty="0"/>
          </a:p>
        </p:txBody>
      </p:sp>
    </p:spTree>
    <p:extLst>
      <p:ext uri="{BB962C8B-B14F-4D97-AF65-F5344CB8AC3E}">
        <p14:creationId xmlns:p14="http://schemas.microsoft.com/office/powerpoint/2010/main" val="28198056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piè di pagina 2">
            <a:extLst>
              <a:ext uri="{FF2B5EF4-FFF2-40B4-BE49-F238E27FC236}">
                <a16:creationId xmlns:a16="http://schemas.microsoft.com/office/drawing/2014/main" id="{EA2ECD90-0488-414C-A9C2-61E0D1CC5FF9}"/>
              </a:ext>
            </a:extLst>
          </p:cNvPr>
          <p:cNvSpPr>
            <a:spLocks noGrp="1"/>
          </p:cNvSpPr>
          <p:nvPr>
            <p:ph type="ftr" sz="quarter" idx="11"/>
          </p:nvPr>
        </p:nvSpPr>
        <p:spPr/>
        <p:txBody>
          <a:bodyPr/>
          <a:lstStyle/>
          <a:p>
            <a:r>
              <a:rPr lang="it-IT"/>
              <a:t>Mobile Programming 2021</a:t>
            </a:r>
            <a:endParaRPr lang="it-IT" dirty="0"/>
          </a:p>
        </p:txBody>
      </p:sp>
      <p:sp>
        <p:nvSpPr>
          <p:cNvPr id="4" name="Segnaposto numero diapositiva 3">
            <a:extLst>
              <a:ext uri="{FF2B5EF4-FFF2-40B4-BE49-F238E27FC236}">
                <a16:creationId xmlns:a16="http://schemas.microsoft.com/office/drawing/2014/main" id="{21E29CCB-9FEC-49F5-B94A-D5844C61D21C}"/>
              </a:ext>
            </a:extLst>
          </p:cNvPr>
          <p:cNvSpPr>
            <a:spLocks noGrp="1"/>
          </p:cNvSpPr>
          <p:nvPr>
            <p:ph type="sldNum" sz="quarter" idx="12"/>
          </p:nvPr>
        </p:nvSpPr>
        <p:spPr/>
        <p:txBody>
          <a:bodyPr/>
          <a:lstStyle/>
          <a:p>
            <a:fld id="{645066F0-4D30-4799-9F72-EBBB480C828E}" type="slidenum">
              <a:rPr lang="it-IT" smtClean="0"/>
              <a:t>39</a:t>
            </a:fld>
            <a:endParaRPr lang="it-IT"/>
          </a:p>
        </p:txBody>
      </p:sp>
      <p:sp>
        <p:nvSpPr>
          <p:cNvPr id="5" name="Segnaposto data 4">
            <a:extLst>
              <a:ext uri="{FF2B5EF4-FFF2-40B4-BE49-F238E27FC236}">
                <a16:creationId xmlns:a16="http://schemas.microsoft.com/office/drawing/2014/main" id="{E7CE8CFB-67E8-4BAA-846B-CC3C6F623987}"/>
              </a:ext>
            </a:extLst>
          </p:cNvPr>
          <p:cNvSpPr>
            <a:spLocks noGrp="1"/>
          </p:cNvSpPr>
          <p:nvPr>
            <p:ph type="dt" sz="half" idx="10"/>
          </p:nvPr>
        </p:nvSpPr>
        <p:spPr/>
        <p:txBody>
          <a:bodyPr/>
          <a:lstStyle/>
          <a:p>
            <a:fld id="{B676431C-B002-4165-B42A-0E7F7930A3D2}" type="datetime1">
              <a:rPr lang="it-IT" smtClean="0"/>
              <a:t>03/07/2021</a:t>
            </a:fld>
            <a:endParaRPr lang="it-IT" dirty="0"/>
          </a:p>
        </p:txBody>
      </p:sp>
      <p:pic>
        <p:nvPicPr>
          <p:cNvPr id="7" name="Immagine 6">
            <a:extLst>
              <a:ext uri="{FF2B5EF4-FFF2-40B4-BE49-F238E27FC236}">
                <a16:creationId xmlns:a16="http://schemas.microsoft.com/office/drawing/2014/main" id="{1762509B-3D32-4885-992C-8878F18DC9AE}"/>
              </a:ext>
            </a:extLst>
          </p:cNvPr>
          <p:cNvPicPr/>
          <p:nvPr/>
        </p:nvPicPr>
        <p:blipFill>
          <a:blip r:embed="rId2"/>
          <a:stretch/>
        </p:blipFill>
        <p:spPr>
          <a:xfrm>
            <a:off x="1224000" y="1152000"/>
            <a:ext cx="2362320" cy="3544560"/>
          </a:xfrm>
          <a:prstGeom prst="rect">
            <a:avLst/>
          </a:prstGeom>
          <a:ln>
            <a:noFill/>
          </a:ln>
        </p:spPr>
      </p:pic>
      <p:pic>
        <p:nvPicPr>
          <p:cNvPr id="8" name="Immagine 7">
            <a:extLst>
              <a:ext uri="{FF2B5EF4-FFF2-40B4-BE49-F238E27FC236}">
                <a16:creationId xmlns:a16="http://schemas.microsoft.com/office/drawing/2014/main" id="{427A81DA-CF3C-49EB-8B42-43CE71C5321E}"/>
              </a:ext>
            </a:extLst>
          </p:cNvPr>
          <p:cNvPicPr/>
          <p:nvPr/>
        </p:nvPicPr>
        <p:blipFill>
          <a:blip r:embed="rId3"/>
          <a:stretch/>
        </p:blipFill>
        <p:spPr>
          <a:xfrm>
            <a:off x="6719760" y="2448000"/>
            <a:ext cx="2351160" cy="3526920"/>
          </a:xfrm>
          <a:prstGeom prst="rect">
            <a:avLst/>
          </a:prstGeom>
          <a:ln>
            <a:noFill/>
          </a:ln>
        </p:spPr>
      </p:pic>
      <p:sp>
        <p:nvSpPr>
          <p:cNvPr id="9" name="CustomShape 3">
            <a:extLst>
              <a:ext uri="{FF2B5EF4-FFF2-40B4-BE49-F238E27FC236}">
                <a16:creationId xmlns:a16="http://schemas.microsoft.com/office/drawing/2014/main" id="{BD651573-36CE-4ACB-A32C-A342EBDB5FE1}"/>
              </a:ext>
            </a:extLst>
          </p:cNvPr>
          <p:cNvSpPr/>
          <p:nvPr/>
        </p:nvSpPr>
        <p:spPr>
          <a:xfrm>
            <a:off x="3999756" y="1380887"/>
            <a:ext cx="3814920" cy="692497"/>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spAutoFit/>
          </a:bodyPr>
          <a:lstStyle/>
          <a:p>
            <a:pPr>
              <a:lnSpc>
                <a:spcPts val="1800"/>
              </a:lnSpc>
              <a:spcAft>
                <a:spcPts val="799"/>
              </a:spcAft>
            </a:pPr>
            <a:r>
              <a:rPr lang="it-IT" sz="1600" b="0" strike="noStrike" spc="-1" dirty="0">
                <a:solidFill>
                  <a:srgbClr val="000000"/>
                </a:solidFill>
                <a:ea typeface="Noto Sans CJK SC Regular"/>
              </a:rPr>
              <a:t>Un utente accede in genere all'IME corrente toccando una visualizzazione di testo da modificare, come nell’esempio.</a:t>
            </a:r>
            <a:endParaRPr lang="it-IT" sz="1600" b="0" strike="noStrike" spc="-1" dirty="0"/>
          </a:p>
        </p:txBody>
      </p:sp>
      <p:sp>
        <p:nvSpPr>
          <p:cNvPr id="10" name="CustomShape 4">
            <a:extLst>
              <a:ext uri="{FF2B5EF4-FFF2-40B4-BE49-F238E27FC236}">
                <a16:creationId xmlns:a16="http://schemas.microsoft.com/office/drawing/2014/main" id="{8C098630-47BC-485E-AE0A-6AE232950522}"/>
              </a:ext>
            </a:extLst>
          </p:cNvPr>
          <p:cNvSpPr/>
          <p:nvPr/>
        </p:nvSpPr>
        <p:spPr>
          <a:xfrm>
            <a:off x="3816000" y="2526120"/>
            <a:ext cx="2735280" cy="181442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it-IT" sz="1600" b="0" strike="noStrike" spc="-1" dirty="0">
                <a:solidFill>
                  <a:srgbClr val="000000"/>
                </a:solidFill>
                <a:ea typeface="Noto Sans CJK SC Regular"/>
              </a:rPr>
              <a:t>L’approccio usato è chiamato</a:t>
            </a:r>
            <a:r>
              <a:rPr lang="it-IT" sz="1600" b="0" strike="noStrike" spc="-1" dirty="0">
                <a:solidFill>
                  <a:srgbClr val="000000"/>
                </a:solidFill>
                <a:ea typeface="Arial"/>
              </a:rPr>
              <a:t> </a:t>
            </a:r>
            <a:r>
              <a:rPr lang="it-IT" sz="1600" b="0" i="1" strike="noStrike" spc="-1" dirty="0">
                <a:solidFill>
                  <a:srgbClr val="000000"/>
                </a:solidFill>
                <a:ea typeface="Arial"/>
              </a:rPr>
              <a:t>pan and scan</a:t>
            </a:r>
            <a:r>
              <a:rPr lang="it-IT" sz="1600" b="0" strike="noStrike" spc="-1" dirty="0">
                <a:solidFill>
                  <a:srgbClr val="000000"/>
                </a:solidFill>
                <a:ea typeface="Arial"/>
              </a:rPr>
              <a:t>e. Che comporta semplicemente lo scorrimento della finestra dell'applicazione in modo che la visualizzazione attualmente focalizzata sia visibile.</a:t>
            </a:r>
            <a:endParaRPr lang="it-IT" sz="1600" b="0" strike="noStrike" spc="-1" dirty="0"/>
          </a:p>
        </p:txBody>
      </p:sp>
      <p:sp>
        <p:nvSpPr>
          <p:cNvPr id="11" name="CustomShape 5">
            <a:extLst>
              <a:ext uri="{FF2B5EF4-FFF2-40B4-BE49-F238E27FC236}">
                <a16:creationId xmlns:a16="http://schemas.microsoft.com/office/drawing/2014/main" id="{2A9BA86F-A987-4B2A-94B6-D15D8B638B41}"/>
              </a:ext>
            </a:extLst>
          </p:cNvPr>
          <p:cNvSpPr/>
          <p:nvPr/>
        </p:nvSpPr>
        <p:spPr>
          <a:xfrm>
            <a:off x="1728000" y="5112000"/>
            <a:ext cx="4497840" cy="107576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it-IT" sz="1600" b="0" strike="noStrike" spc="-1" dirty="0">
                <a:solidFill>
                  <a:srgbClr val="202124"/>
                </a:solidFill>
                <a:ea typeface="Arial"/>
              </a:rPr>
              <a:t>Le dimensioni della finestra dell'applicazione vengono modificate in modo che nessuna di essa sia nascosta dall'IME, consentendo l'accesso completo sia all'applicazione che all'IME.</a:t>
            </a:r>
            <a:endParaRPr lang="it-IT" sz="1600" b="0" strike="noStrike" spc="-1" dirty="0"/>
          </a:p>
        </p:txBody>
      </p:sp>
    </p:spTree>
    <p:extLst>
      <p:ext uri="{BB962C8B-B14F-4D97-AF65-F5344CB8AC3E}">
        <p14:creationId xmlns:p14="http://schemas.microsoft.com/office/powerpoint/2010/main" val="5076004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32FC3B3-69CB-4E30-921D-33F65EFFC241}"/>
              </a:ext>
            </a:extLst>
          </p:cNvPr>
          <p:cNvSpPr>
            <a:spLocks noGrp="1"/>
          </p:cNvSpPr>
          <p:nvPr>
            <p:ph type="title"/>
          </p:nvPr>
        </p:nvSpPr>
        <p:spPr/>
        <p:txBody>
          <a:bodyPr>
            <a:normAutofit/>
          </a:bodyPr>
          <a:lstStyle/>
          <a:p>
            <a:r>
              <a:rPr lang="it-IT" sz="3968" dirty="0"/>
              <a:t>Event </a:t>
            </a:r>
            <a:r>
              <a:rPr lang="it-IT" sz="3968" dirty="0" err="1"/>
              <a:t>listener</a:t>
            </a:r>
            <a:r>
              <a:rPr lang="it-IT" sz="3968" dirty="0"/>
              <a:t> - 2</a:t>
            </a:r>
          </a:p>
        </p:txBody>
      </p:sp>
      <p:sp>
        <p:nvSpPr>
          <p:cNvPr id="3" name="Segnaposto piè di pagina 2">
            <a:extLst>
              <a:ext uri="{FF2B5EF4-FFF2-40B4-BE49-F238E27FC236}">
                <a16:creationId xmlns:a16="http://schemas.microsoft.com/office/drawing/2014/main" id="{9286CF9D-A203-4AC6-836F-E9329B1CBAAC}"/>
              </a:ext>
            </a:extLst>
          </p:cNvPr>
          <p:cNvSpPr>
            <a:spLocks noGrp="1"/>
          </p:cNvSpPr>
          <p:nvPr>
            <p:ph type="ftr" sz="quarter" idx="11"/>
          </p:nvPr>
        </p:nvSpPr>
        <p:spPr/>
        <p:txBody>
          <a:bodyPr/>
          <a:lstStyle/>
          <a:p>
            <a:pPr defTabSz="503972"/>
            <a:r>
              <a:rPr lang="it-IT">
                <a:solidFill>
                  <a:prstClr val="black">
                    <a:tint val="75000"/>
                  </a:prstClr>
                </a:solidFill>
                <a:latin typeface="Karla"/>
              </a:rPr>
              <a:t>Mobile Programming 2021</a:t>
            </a:r>
            <a:endParaRPr lang="it-IT" dirty="0">
              <a:solidFill>
                <a:prstClr val="black">
                  <a:tint val="75000"/>
                </a:prstClr>
              </a:solidFill>
              <a:latin typeface="Karla"/>
            </a:endParaRPr>
          </a:p>
        </p:txBody>
      </p:sp>
      <p:sp>
        <p:nvSpPr>
          <p:cNvPr id="4" name="Segnaposto numero diapositiva 3">
            <a:extLst>
              <a:ext uri="{FF2B5EF4-FFF2-40B4-BE49-F238E27FC236}">
                <a16:creationId xmlns:a16="http://schemas.microsoft.com/office/drawing/2014/main" id="{474543F4-6486-4471-8B12-A50088B76FF5}"/>
              </a:ext>
            </a:extLst>
          </p:cNvPr>
          <p:cNvSpPr>
            <a:spLocks noGrp="1"/>
          </p:cNvSpPr>
          <p:nvPr>
            <p:ph type="sldNum" sz="quarter" idx="12"/>
          </p:nvPr>
        </p:nvSpPr>
        <p:spPr/>
        <p:txBody>
          <a:bodyPr/>
          <a:lstStyle/>
          <a:p>
            <a:pPr defTabSz="503972"/>
            <a:fld id="{645066F0-4D30-4799-9F72-EBBB480C828E}" type="slidenum">
              <a:rPr lang="it-IT">
                <a:solidFill>
                  <a:prstClr val="black">
                    <a:tint val="75000"/>
                  </a:prstClr>
                </a:solidFill>
                <a:latin typeface="Karla"/>
              </a:rPr>
              <a:pPr defTabSz="503972"/>
              <a:t>4</a:t>
            </a:fld>
            <a:endParaRPr lang="it-IT">
              <a:solidFill>
                <a:prstClr val="black">
                  <a:tint val="75000"/>
                </a:prstClr>
              </a:solidFill>
              <a:latin typeface="Karla"/>
            </a:endParaRPr>
          </a:p>
        </p:txBody>
      </p:sp>
      <p:sp>
        <p:nvSpPr>
          <p:cNvPr id="5" name="Segnaposto data 4">
            <a:extLst>
              <a:ext uri="{FF2B5EF4-FFF2-40B4-BE49-F238E27FC236}">
                <a16:creationId xmlns:a16="http://schemas.microsoft.com/office/drawing/2014/main" id="{7678B956-1194-4F74-86D6-AF3D8179A5C4}"/>
              </a:ext>
            </a:extLst>
          </p:cNvPr>
          <p:cNvSpPr>
            <a:spLocks noGrp="1"/>
          </p:cNvSpPr>
          <p:nvPr>
            <p:ph type="dt" sz="half" idx="10"/>
          </p:nvPr>
        </p:nvSpPr>
        <p:spPr/>
        <p:txBody>
          <a:bodyPr/>
          <a:lstStyle/>
          <a:p>
            <a:pPr defTabSz="503972"/>
            <a:fld id="{B676431C-B002-4165-B42A-0E7F7930A3D2}" type="datetime1">
              <a:rPr lang="it-IT">
                <a:solidFill>
                  <a:prstClr val="black">
                    <a:tint val="75000"/>
                  </a:prstClr>
                </a:solidFill>
                <a:latin typeface="Karla"/>
              </a:rPr>
              <a:pPr defTabSz="503972"/>
              <a:t>03/07/2021</a:t>
            </a:fld>
            <a:endParaRPr lang="it-IT" dirty="0">
              <a:solidFill>
                <a:prstClr val="black">
                  <a:tint val="75000"/>
                </a:prstClr>
              </a:solidFill>
              <a:latin typeface="Karla"/>
            </a:endParaRPr>
          </a:p>
        </p:txBody>
      </p:sp>
      <p:sp>
        <p:nvSpPr>
          <p:cNvPr id="6" name="Segnaposto testo 5">
            <a:extLst>
              <a:ext uri="{FF2B5EF4-FFF2-40B4-BE49-F238E27FC236}">
                <a16:creationId xmlns:a16="http://schemas.microsoft.com/office/drawing/2014/main" id="{79FA4710-1EE4-4CDC-81EA-079548F56B3D}"/>
              </a:ext>
            </a:extLst>
          </p:cNvPr>
          <p:cNvSpPr>
            <a:spLocks noGrp="1"/>
          </p:cNvSpPr>
          <p:nvPr>
            <p:ph type="body" sz="quarter" idx="13"/>
          </p:nvPr>
        </p:nvSpPr>
        <p:spPr/>
        <p:txBody>
          <a:bodyPr vert="horz" lIns="91440" tIns="45720" rIns="91440" bIns="45720" rtlCol="0" anchor="t">
            <a:normAutofit lnSpcReduction="10000"/>
          </a:bodyPr>
          <a:lstStyle/>
          <a:p>
            <a:pPr marL="251460" indent="-251460"/>
            <a:r>
              <a:rPr lang="it-IT" sz="2000" dirty="0"/>
              <a:t>Tra i metodi </a:t>
            </a:r>
            <a:r>
              <a:rPr lang="it-IT" sz="2000" dirty="0" err="1"/>
              <a:t>callback</a:t>
            </a:r>
            <a:r>
              <a:rPr lang="it-IT" sz="2000" dirty="0"/>
              <a:t> dell’event </a:t>
            </a:r>
            <a:r>
              <a:rPr lang="it-IT" sz="2000" dirty="0" err="1"/>
              <a:t>listener</a:t>
            </a:r>
            <a:r>
              <a:rPr lang="it-IT" sz="2000" dirty="0"/>
              <a:t> ve ne sono alcuni che restituiscono un valore booleano. </a:t>
            </a:r>
          </a:p>
          <a:p>
            <a:pPr marL="251460" indent="-251460"/>
            <a:r>
              <a:rPr lang="it-IT" sz="2000" dirty="0"/>
              <a:t>Valore legato al fatto di aver consumato o meno l’evento.</a:t>
            </a:r>
          </a:p>
          <a:p>
            <a:pPr marL="251460" indent="-251460"/>
            <a:r>
              <a:rPr lang="it-IT" sz="2000" dirty="0"/>
              <a:t>I metodi in questione sono:</a:t>
            </a:r>
          </a:p>
          <a:p>
            <a:pPr lvl="1"/>
            <a:r>
              <a:rPr lang="it-IT" sz="2094" dirty="0" err="1">
                <a:latin typeface="Courier New" panose="02070309020205020404" pitchFamily="49" charset="0"/>
                <a:cs typeface="Courier New" panose="02070309020205020404" pitchFamily="49" charset="0"/>
              </a:rPr>
              <a:t>onLongClick</a:t>
            </a:r>
            <a:r>
              <a:rPr lang="it-IT" sz="2094" dirty="0">
                <a:latin typeface="Courier New" panose="02070309020205020404" pitchFamily="49" charset="0"/>
                <a:cs typeface="Courier New" panose="02070309020205020404" pitchFamily="49" charset="0"/>
              </a:rPr>
              <a:t>()</a:t>
            </a:r>
          </a:p>
          <a:p>
            <a:pPr lvl="1"/>
            <a:r>
              <a:rPr lang="it-IT" sz="2094" dirty="0" err="1">
                <a:latin typeface="Courier New" panose="02070309020205020404" pitchFamily="49" charset="0"/>
                <a:cs typeface="Courier New" panose="02070309020205020404" pitchFamily="49" charset="0"/>
              </a:rPr>
              <a:t>onKey</a:t>
            </a:r>
            <a:r>
              <a:rPr lang="it-IT" sz="2094" dirty="0">
                <a:latin typeface="Courier New" panose="02070309020205020404" pitchFamily="49" charset="0"/>
                <a:cs typeface="Courier New" panose="02070309020205020404" pitchFamily="49" charset="0"/>
              </a:rPr>
              <a:t>() </a:t>
            </a:r>
          </a:p>
          <a:p>
            <a:pPr lvl="1"/>
            <a:r>
              <a:rPr lang="it-IT" sz="2094" dirty="0" err="1">
                <a:latin typeface="Courier New" panose="02070309020205020404" pitchFamily="49" charset="0"/>
                <a:cs typeface="Courier New" panose="02070309020205020404" pitchFamily="49" charset="0"/>
              </a:rPr>
              <a:t>onTouch</a:t>
            </a:r>
            <a:r>
              <a:rPr lang="it-IT" sz="2094" dirty="0">
                <a:latin typeface="Courier New" panose="02070309020205020404" pitchFamily="49" charset="0"/>
                <a:cs typeface="Courier New" panose="02070309020205020404" pitchFamily="49" charset="0"/>
              </a:rPr>
              <a:t>()</a:t>
            </a:r>
          </a:p>
          <a:p>
            <a:pPr marL="251460" indent="-251460"/>
            <a:r>
              <a:rPr lang="it-IT" sz="2000" dirty="0">
                <a:solidFill>
                  <a:srgbClr val="000000"/>
                </a:solidFill>
              </a:rPr>
              <a:t>Android chiamerà prima i gestori degli eventi e poi i gestori predefiniti appropriati dalla definizione della classe. Come tale, il ritorno </a:t>
            </a:r>
            <a:r>
              <a:rPr lang="it-IT" sz="2000" dirty="0" err="1">
                <a:solidFill>
                  <a:srgbClr val="000000"/>
                </a:solidFill>
                <a:latin typeface="Courier New"/>
                <a:cs typeface="Courier New"/>
              </a:rPr>
              <a:t>true</a:t>
            </a:r>
            <a:r>
              <a:rPr lang="it-IT" sz="2000" dirty="0">
                <a:solidFill>
                  <a:srgbClr val="000000"/>
                </a:solidFill>
              </a:rPr>
              <a:t> da questi event </a:t>
            </a:r>
            <a:r>
              <a:rPr lang="it-IT" sz="2000" dirty="0" err="1">
                <a:solidFill>
                  <a:srgbClr val="000000"/>
                </a:solidFill>
              </a:rPr>
              <a:t>listener</a:t>
            </a:r>
            <a:r>
              <a:rPr lang="it-IT" sz="2000" dirty="0">
                <a:solidFill>
                  <a:srgbClr val="000000"/>
                </a:solidFill>
              </a:rPr>
              <a:t> fermerà la propagazione dell'evento ad altri ascoltatori e bloccherà anche il </a:t>
            </a:r>
            <a:r>
              <a:rPr lang="it-IT" sz="2000" dirty="0" err="1">
                <a:solidFill>
                  <a:srgbClr val="000000"/>
                </a:solidFill>
              </a:rPr>
              <a:t>callback</a:t>
            </a:r>
            <a:r>
              <a:rPr lang="it-IT" sz="2000" dirty="0">
                <a:solidFill>
                  <a:srgbClr val="000000"/>
                </a:solidFill>
              </a:rPr>
              <a:t> al gestore di eventi predefinito nella </a:t>
            </a:r>
            <a:r>
              <a:rPr lang="it-IT" sz="2000" dirty="0" err="1">
                <a:solidFill>
                  <a:srgbClr val="000000"/>
                </a:solidFill>
              </a:rPr>
              <a:t>View</a:t>
            </a:r>
            <a:r>
              <a:rPr lang="it-IT" sz="2000" dirty="0">
                <a:solidFill>
                  <a:srgbClr val="000000"/>
                </a:solidFill>
              </a:rPr>
              <a:t>. </a:t>
            </a:r>
          </a:p>
          <a:p>
            <a:pPr marL="251460" indent="-251460"/>
            <a:r>
              <a:rPr lang="it-IT" sz="2000" dirty="0">
                <a:solidFill>
                  <a:srgbClr val="000000"/>
                </a:solidFill>
              </a:rPr>
              <a:t>Quindi siate certi di voler terminare o meno l'evento quando ritorna </a:t>
            </a:r>
            <a:r>
              <a:rPr lang="it-IT" sz="2000" dirty="0" err="1">
                <a:solidFill>
                  <a:srgbClr val="000000"/>
                </a:solidFill>
              </a:rPr>
              <a:t>true</a:t>
            </a:r>
            <a:r>
              <a:rPr lang="it-IT" sz="2000" dirty="0">
                <a:solidFill>
                  <a:srgbClr val="000000"/>
                </a:solidFill>
              </a:rPr>
              <a:t>.</a:t>
            </a:r>
            <a:endParaRPr lang="it-IT" sz="2000" dirty="0"/>
          </a:p>
          <a:p>
            <a:pPr marL="503972" lvl="1" indent="0">
              <a:buNone/>
            </a:pPr>
            <a:endParaRPr lang="it-IT" dirty="0"/>
          </a:p>
          <a:p>
            <a:endParaRPr lang="it-IT" dirty="0"/>
          </a:p>
          <a:p>
            <a:pPr lvl="1"/>
            <a:endParaRPr lang="it-IT" dirty="0"/>
          </a:p>
        </p:txBody>
      </p:sp>
    </p:spTree>
    <p:extLst>
      <p:ext uri="{BB962C8B-B14F-4D97-AF65-F5344CB8AC3E}">
        <p14:creationId xmlns:p14="http://schemas.microsoft.com/office/powerpoint/2010/main" val="219578678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piè di pagina 2">
            <a:extLst>
              <a:ext uri="{FF2B5EF4-FFF2-40B4-BE49-F238E27FC236}">
                <a16:creationId xmlns:a16="http://schemas.microsoft.com/office/drawing/2014/main" id="{35C58BC3-E510-4E39-BC52-66652DE73F39}"/>
              </a:ext>
            </a:extLst>
          </p:cNvPr>
          <p:cNvSpPr>
            <a:spLocks noGrp="1"/>
          </p:cNvSpPr>
          <p:nvPr>
            <p:ph type="ftr" sz="quarter" idx="11"/>
          </p:nvPr>
        </p:nvSpPr>
        <p:spPr/>
        <p:txBody>
          <a:bodyPr/>
          <a:lstStyle/>
          <a:p>
            <a:r>
              <a:rPr lang="it-IT"/>
              <a:t>Mobile Programming 2021</a:t>
            </a:r>
            <a:endParaRPr lang="it-IT" dirty="0"/>
          </a:p>
        </p:txBody>
      </p:sp>
      <p:sp>
        <p:nvSpPr>
          <p:cNvPr id="4" name="Segnaposto numero diapositiva 3">
            <a:extLst>
              <a:ext uri="{FF2B5EF4-FFF2-40B4-BE49-F238E27FC236}">
                <a16:creationId xmlns:a16="http://schemas.microsoft.com/office/drawing/2014/main" id="{D83CEFEF-1D4E-4CC0-8284-2DC75D444909}"/>
              </a:ext>
            </a:extLst>
          </p:cNvPr>
          <p:cNvSpPr>
            <a:spLocks noGrp="1"/>
          </p:cNvSpPr>
          <p:nvPr>
            <p:ph type="sldNum" sz="quarter" idx="12"/>
          </p:nvPr>
        </p:nvSpPr>
        <p:spPr/>
        <p:txBody>
          <a:bodyPr/>
          <a:lstStyle/>
          <a:p>
            <a:fld id="{645066F0-4D30-4799-9F72-EBBB480C828E}" type="slidenum">
              <a:rPr lang="it-IT" smtClean="0"/>
              <a:t>40</a:t>
            </a:fld>
            <a:endParaRPr lang="it-IT"/>
          </a:p>
        </p:txBody>
      </p:sp>
      <p:sp>
        <p:nvSpPr>
          <p:cNvPr id="5" name="Segnaposto data 4">
            <a:extLst>
              <a:ext uri="{FF2B5EF4-FFF2-40B4-BE49-F238E27FC236}">
                <a16:creationId xmlns:a16="http://schemas.microsoft.com/office/drawing/2014/main" id="{7E396874-41C2-4E1C-B7FF-C38995A85F2C}"/>
              </a:ext>
            </a:extLst>
          </p:cNvPr>
          <p:cNvSpPr>
            <a:spLocks noGrp="1"/>
          </p:cNvSpPr>
          <p:nvPr>
            <p:ph type="dt" sz="half" idx="10"/>
          </p:nvPr>
        </p:nvSpPr>
        <p:spPr/>
        <p:txBody>
          <a:bodyPr/>
          <a:lstStyle/>
          <a:p>
            <a:fld id="{B676431C-B002-4165-B42A-0E7F7930A3D2}" type="datetime1">
              <a:rPr lang="it-IT" smtClean="0"/>
              <a:t>03/07/2021</a:t>
            </a:fld>
            <a:endParaRPr lang="it-IT" dirty="0"/>
          </a:p>
        </p:txBody>
      </p:sp>
      <p:pic>
        <p:nvPicPr>
          <p:cNvPr id="7" name="Immagine 6">
            <a:extLst>
              <a:ext uri="{FF2B5EF4-FFF2-40B4-BE49-F238E27FC236}">
                <a16:creationId xmlns:a16="http://schemas.microsoft.com/office/drawing/2014/main" id="{A8A7B9DA-6CE6-4911-87F1-45C247E9C47A}"/>
              </a:ext>
            </a:extLst>
          </p:cNvPr>
          <p:cNvPicPr/>
          <p:nvPr/>
        </p:nvPicPr>
        <p:blipFill>
          <a:blip r:embed="rId2"/>
          <a:stretch/>
        </p:blipFill>
        <p:spPr>
          <a:xfrm>
            <a:off x="1512000" y="1512000"/>
            <a:ext cx="3346920" cy="2230920"/>
          </a:xfrm>
          <a:prstGeom prst="rect">
            <a:avLst/>
          </a:prstGeom>
          <a:ln>
            <a:noFill/>
          </a:ln>
        </p:spPr>
      </p:pic>
      <p:pic>
        <p:nvPicPr>
          <p:cNvPr id="8" name="Immagine 7">
            <a:extLst>
              <a:ext uri="{FF2B5EF4-FFF2-40B4-BE49-F238E27FC236}">
                <a16:creationId xmlns:a16="http://schemas.microsoft.com/office/drawing/2014/main" id="{449C1C0E-F2E1-4F10-ADA5-6E39F5EF0B33}"/>
              </a:ext>
            </a:extLst>
          </p:cNvPr>
          <p:cNvPicPr/>
          <p:nvPr/>
        </p:nvPicPr>
        <p:blipFill>
          <a:blip r:embed="rId3"/>
          <a:stretch/>
        </p:blipFill>
        <p:spPr>
          <a:xfrm>
            <a:off x="5400000" y="3456360"/>
            <a:ext cx="3346920" cy="2230920"/>
          </a:xfrm>
          <a:prstGeom prst="rect">
            <a:avLst/>
          </a:prstGeom>
          <a:ln>
            <a:noFill/>
          </a:ln>
        </p:spPr>
      </p:pic>
      <p:sp>
        <p:nvSpPr>
          <p:cNvPr id="9" name="CustomShape 1">
            <a:extLst>
              <a:ext uri="{FF2B5EF4-FFF2-40B4-BE49-F238E27FC236}">
                <a16:creationId xmlns:a16="http://schemas.microsoft.com/office/drawing/2014/main" id="{533D7B12-6F0D-4784-A482-E0412AB60879}"/>
              </a:ext>
            </a:extLst>
          </p:cNvPr>
          <p:cNvSpPr/>
          <p:nvPr/>
        </p:nvSpPr>
        <p:spPr>
          <a:xfrm>
            <a:off x="5256000" y="2129400"/>
            <a:ext cx="3526920" cy="492443"/>
          </a:xfrm>
          <a:prstGeom prst="rect">
            <a:avLst/>
          </a:prstGeom>
          <a:noFill/>
          <a:ln>
            <a:noFill/>
          </a:ln>
        </p:spPr>
        <p:style>
          <a:lnRef idx="0">
            <a:scrgbClr r="0" g="0" b="0"/>
          </a:lnRef>
          <a:fillRef idx="0">
            <a:scrgbClr r="0" g="0" b="0"/>
          </a:fillRef>
          <a:effectRef idx="0">
            <a:scrgbClr r="0" g="0" b="0"/>
          </a:effectRef>
          <a:fontRef idx="minor"/>
        </p:style>
        <p:txBody>
          <a:bodyPr lIns="0" tIns="0" rIns="0" bIns="0">
            <a:spAutoFit/>
          </a:bodyPr>
          <a:lstStyle/>
          <a:p>
            <a:pPr>
              <a:lnSpc>
                <a:spcPct val="100000"/>
              </a:lnSpc>
            </a:pPr>
            <a:r>
              <a:rPr lang="it-IT" sz="1600" b="0" strike="noStrike" spc="-1" dirty="0">
                <a:solidFill>
                  <a:srgbClr val="202124"/>
                </a:solidFill>
                <a:ea typeface="Arial"/>
              </a:rPr>
              <a:t>L'ultima modalità principale è </a:t>
            </a:r>
            <a:r>
              <a:rPr lang="it-IT" sz="1600" b="0" i="1" strike="noStrike" spc="-1" dirty="0">
                <a:solidFill>
                  <a:srgbClr val="202124"/>
                </a:solidFill>
                <a:ea typeface="Arial"/>
              </a:rPr>
              <a:t>la modalità a schermo</a:t>
            </a:r>
            <a:r>
              <a:rPr lang="it-IT" sz="1600" b="0" strike="noStrike" spc="-1" dirty="0">
                <a:solidFill>
                  <a:srgbClr val="202124"/>
                </a:solidFill>
                <a:ea typeface="Arial"/>
              </a:rPr>
              <a:t> intero o </a:t>
            </a:r>
            <a:r>
              <a:rPr lang="it-IT" sz="1600" b="0" i="1" strike="noStrike" spc="-1" dirty="0">
                <a:solidFill>
                  <a:srgbClr val="202124"/>
                </a:solidFill>
                <a:ea typeface="Arial"/>
              </a:rPr>
              <a:t>di</a:t>
            </a:r>
            <a:r>
              <a:rPr lang="it-IT" sz="1600" b="0" strike="noStrike" spc="-1" dirty="0">
                <a:solidFill>
                  <a:srgbClr val="202124"/>
                </a:solidFill>
                <a:ea typeface="Arial"/>
              </a:rPr>
              <a:t> estrazione.</a:t>
            </a:r>
            <a:endParaRPr lang="it-IT" sz="1600" b="0" strike="noStrike" spc="-1" dirty="0"/>
          </a:p>
        </p:txBody>
      </p:sp>
      <p:sp>
        <p:nvSpPr>
          <p:cNvPr id="11" name="CustomShape 4">
            <a:extLst>
              <a:ext uri="{FF2B5EF4-FFF2-40B4-BE49-F238E27FC236}">
                <a16:creationId xmlns:a16="http://schemas.microsoft.com/office/drawing/2014/main" id="{AD8F6278-855E-4AE7-959C-696E971111FB}"/>
              </a:ext>
            </a:extLst>
          </p:cNvPr>
          <p:cNvSpPr/>
          <p:nvPr/>
        </p:nvSpPr>
        <p:spPr>
          <a:xfrm>
            <a:off x="1224000" y="4176000"/>
            <a:ext cx="3814920" cy="107576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it-IT" sz="1600" b="0" strike="noStrike" spc="-1" dirty="0">
                <a:solidFill>
                  <a:srgbClr val="202124"/>
                </a:solidFill>
                <a:ea typeface="Arial"/>
              </a:rPr>
              <a:t>In questo caso la finestra dell'applicazione viene lasciata così com'è e l'IME visualizza semplicemente lo schermo intero sopra di esso, come mostrato qui.</a:t>
            </a:r>
            <a:endParaRPr lang="it-IT" sz="1600" b="0" strike="noStrike" spc="-1" dirty="0"/>
          </a:p>
        </p:txBody>
      </p:sp>
    </p:spTree>
    <p:extLst>
      <p:ext uri="{BB962C8B-B14F-4D97-AF65-F5344CB8AC3E}">
        <p14:creationId xmlns:p14="http://schemas.microsoft.com/office/powerpoint/2010/main" val="74314033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47AC8FD-81C9-4092-84EB-AB846CC0ADBF}"/>
              </a:ext>
            </a:extLst>
          </p:cNvPr>
          <p:cNvSpPr>
            <a:spLocks noGrp="1"/>
          </p:cNvSpPr>
          <p:nvPr>
            <p:ph type="title"/>
          </p:nvPr>
        </p:nvSpPr>
        <p:spPr/>
        <p:txBody>
          <a:bodyPr/>
          <a:lstStyle/>
          <a:p>
            <a:r>
              <a:rPr lang="it-IT" dirty="0"/>
              <a:t>                     Ciclo di vita dell’IME</a:t>
            </a:r>
          </a:p>
        </p:txBody>
      </p:sp>
      <p:sp>
        <p:nvSpPr>
          <p:cNvPr id="3" name="Segnaposto piè di pagina 2">
            <a:extLst>
              <a:ext uri="{FF2B5EF4-FFF2-40B4-BE49-F238E27FC236}">
                <a16:creationId xmlns:a16="http://schemas.microsoft.com/office/drawing/2014/main" id="{DAB4814D-1CA4-4395-87B0-996D0250515A}"/>
              </a:ext>
            </a:extLst>
          </p:cNvPr>
          <p:cNvSpPr>
            <a:spLocks noGrp="1"/>
          </p:cNvSpPr>
          <p:nvPr>
            <p:ph type="ftr" sz="quarter" idx="11"/>
          </p:nvPr>
        </p:nvSpPr>
        <p:spPr/>
        <p:txBody>
          <a:bodyPr/>
          <a:lstStyle/>
          <a:p>
            <a:r>
              <a:rPr lang="it-IT"/>
              <a:t>Mobile Programming 2021</a:t>
            </a:r>
            <a:endParaRPr lang="it-IT" dirty="0"/>
          </a:p>
        </p:txBody>
      </p:sp>
      <p:sp>
        <p:nvSpPr>
          <p:cNvPr id="4" name="Segnaposto numero diapositiva 3">
            <a:extLst>
              <a:ext uri="{FF2B5EF4-FFF2-40B4-BE49-F238E27FC236}">
                <a16:creationId xmlns:a16="http://schemas.microsoft.com/office/drawing/2014/main" id="{FDF05CAE-C053-44E8-875E-F9199C994740}"/>
              </a:ext>
            </a:extLst>
          </p:cNvPr>
          <p:cNvSpPr>
            <a:spLocks noGrp="1"/>
          </p:cNvSpPr>
          <p:nvPr>
            <p:ph type="sldNum" sz="quarter" idx="12"/>
          </p:nvPr>
        </p:nvSpPr>
        <p:spPr/>
        <p:txBody>
          <a:bodyPr/>
          <a:lstStyle/>
          <a:p>
            <a:fld id="{645066F0-4D30-4799-9F72-EBBB480C828E}" type="slidenum">
              <a:rPr lang="it-IT" smtClean="0"/>
              <a:t>41</a:t>
            </a:fld>
            <a:endParaRPr lang="it-IT"/>
          </a:p>
        </p:txBody>
      </p:sp>
      <p:sp>
        <p:nvSpPr>
          <p:cNvPr id="5" name="Segnaposto data 4">
            <a:extLst>
              <a:ext uri="{FF2B5EF4-FFF2-40B4-BE49-F238E27FC236}">
                <a16:creationId xmlns:a16="http://schemas.microsoft.com/office/drawing/2014/main" id="{DEEB1D6B-87E2-4E8B-8047-ED7375603966}"/>
              </a:ext>
            </a:extLst>
          </p:cNvPr>
          <p:cNvSpPr>
            <a:spLocks noGrp="1"/>
          </p:cNvSpPr>
          <p:nvPr>
            <p:ph type="dt" sz="half" idx="10"/>
          </p:nvPr>
        </p:nvSpPr>
        <p:spPr/>
        <p:txBody>
          <a:bodyPr/>
          <a:lstStyle/>
          <a:p>
            <a:fld id="{B676431C-B002-4165-B42A-0E7F7930A3D2}" type="datetime1">
              <a:rPr lang="it-IT" smtClean="0"/>
              <a:t>03/07/2021</a:t>
            </a:fld>
            <a:endParaRPr lang="it-IT" dirty="0"/>
          </a:p>
        </p:txBody>
      </p:sp>
      <p:pic>
        <p:nvPicPr>
          <p:cNvPr id="7" name="Immagine 6">
            <a:extLst>
              <a:ext uri="{FF2B5EF4-FFF2-40B4-BE49-F238E27FC236}">
                <a16:creationId xmlns:a16="http://schemas.microsoft.com/office/drawing/2014/main" id="{A34AE3A9-973C-443F-B175-82A5B3C2A021}"/>
              </a:ext>
            </a:extLst>
          </p:cNvPr>
          <p:cNvPicPr/>
          <p:nvPr/>
        </p:nvPicPr>
        <p:blipFill>
          <a:blip r:embed="rId2"/>
          <a:stretch/>
        </p:blipFill>
        <p:spPr>
          <a:xfrm>
            <a:off x="693043" y="530149"/>
            <a:ext cx="3024720" cy="5972760"/>
          </a:xfrm>
          <a:prstGeom prst="rect">
            <a:avLst/>
          </a:prstGeom>
          <a:ln>
            <a:noFill/>
          </a:ln>
        </p:spPr>
      </p:pic>
      <p:sp>
        <p:nvSpPr>
          <p:cNvPr id="8" name="CustomShape 4">
            <a:extLst>
              <a:ext uri="{FF2B5EF4-FFF2-40B4-BE49-F238E27FC236}">
                <a16:creationId xmlns:a16="http://schemas.microsoft.com/office/drawing/2014/main" id="{5D9FA65C-7618-48BA-A2E9-A2AD104C4536}"/>
              </a:ext>
            </a:extLst>
          </p:cNvPr>
          <p:cNvSpPr/>
          <p:nvPr/>
        </p:nvSpPr>
        <p:spPr>
          <a:xfrm>
            <a:off x="5041440" y="2520000"/>
            <a:ext cx="3381840" cy="644877"/>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it-IT" b="0" strike="noStrike" spc="-1" dirty="0">
                <a:solidFill>
                  <a:srgbClr val="202124"/>
                </a:solidFill>
                <a:ea typeface="Arial"/>
              </a:rPr>
              <a:t>Il diagramma seguente descrive il ciclo di vita di un IME</a:t>
            </a:r>
            <a:endParaRPr lang="it-IT" b="0" strike="noStrike" spc="-1" dirty="0"/>
          </a:p>
        </p:txBody>
      </p:sp>
    </p:spTree>
    <p:extLst>
      <p:ext uri="{BB962C8B-B14F-4D97-AF65-F5344CB8AC3E}">
        <p14:creationId xmlns:p14="http://schemas.microsoft.com/office/powerpoint/2010/main" val="193464591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41FABAF-7BBF-4077-A036-F91D27231A0C}"/>
              </a:ext>
            </a:extLst>
          </p:cNvPr>
          <p:cNvSpPr>
            <a:spLocks noGrp="1"/>
          </p:cNvSpPr>
          <p:nvPr>
            <p:ph type="title"/>
          </p:nvPr>
        </p:nvSpPr>
        <p:spPr/>
        <p:txBody>
          <a:bodyPr/>
          <a:lstStyle/>
          <a:p>
            <a:r>
              <a:rPr lang="it-IT" dirty="0"/>
              <a:t>Design del Metodo di Input UI</a:t>
            </a:r>
          </a:p>
        </p:txBody>
      </p:sp>
      <p:sp>
        <p:nvSpPr>
          <p:cNvPr id="3" name="Segnaposto piè di pagina 2">
            <a:extLst>
              <a:ext uri="{FF2B5EF4-FFF2-40B4-BE49-F238E27FC236}">
                <a16:creationId xmlns:a16="http://schemas.microsoft.com/office/drawing/2014/main" id="{5DAB75EE-0093-4FE3-AA4F-749DB57F3BDF}"/>
              </a:ext>
            </a:extLst>
          </p:cNvPr>
          <p:cNvSpPr>
            <a:spLocks noGrp="1"/>
          </p:cNvSpPr>
          <p:nvPr>
            <p:ph type="ftr" sz="quarter" idx="11"/>
          </p:nvPr>
        </p:nvSpPr>
        <p:spPr/>
        <p:txBody>
          <a:bodyPr/>
          <a:lstStyle/>
          <a:p>
            <a:r>
              <a:rPr lang="it-IT"/>
              <a:t>Mobile Programming 2021</a:t>
            </a:r>
            <a:endParaRPr lang="it-IT" dirty="0"/>
          </a:p>
        </p:txBody>
      </p:sp>
      <p:sp>
        <p:nvSpPr>
          <p:cNvPr id="4" name="Segnaposto numero diapositiva 3">
            <a:extLst>
              <a:ext uri="{FF2B5EF4-FFF2-40B4-BE49-F238E27FC236}">
                <a16:creationId xmlns:a16="http://schemas.microsoft.com/office/drawing/2014/main" id="{1A747AD4-DE2D-47CC-B595-FC6B81382C49}"/>
              </a:ext>
            </a:extLst>
          </p:cNvPr>
          <p:cNvSpPr>
            <a:spLocks noGrp="1"/>
          </p:cNvSpPr>
          <p:nvPr>
            <p:ph type="sldNum" sz="quarter" idx="12"/>
          </p:nvPr>
        </p:nvSpPr>
        <p:spPr/>
        <p:txBody>
          <a:bodyPr/>
          <a:lstStyle/>
          <a:p>
            <a:fld id="{645066F0-4D30-4799-9F72-EBBB480C828E}" type="slidenum">
              <a:rPr lang="it-IT" smtClean="0"/>
              <a:t>42</a:t>
            </a:fld>
            <a:endParaRPr lang="it-IT"/>
          </a:p>
        </p:txBody>
      </p:sp>
      <p:sp>
        <p:nvSpPr>
          <p:cNvPr id="5" name="Segnaposto data 4">
            <a:extLst>
              <a:ext uri="{FF2B5EF4-FFF2-40B4-BE49-F238E27FC236}">
                <a16:creationId xmlns:a16="http://schemas.microsoft.com/office/drawing/2014/main" id="{B4E42CFF-9C4F-402B-BA6B-3EFF47D523D7}"/>
              </a:ext>
            </a:extLst>
          </p:cNvPr>
          <p:cNvSpPr>
            <a:spLocks noGrp="1"/>
          </p:cNvSpPr>
          <p:nvPr>
            <p:ph type="dt" sz="half" idx="10"/>
          </p:nvPr>
        </p:nvSpPr>
        <p:spPr/>
        <p:txBody>
          <a:bodyPr/>
          <a:lstStyle/>
          <a:p>
            <a:fld id="{B676431C-B002-4165-B42A-0E7F7930A3D2}" type="datetime1">
              <a:rPr lang="it-IT" smtClean="0"/>
              <a:t>03/07/2021</a:t>
            </a:fld>
            <a:endParaRPr lang="it-IT" dirty="0"/>
          </a:p>
        </p:txBody>
      </p:sp>
      <p:sp>
        <p:nvSpPr>
          <p:cNvPr id="7" name="CustomShape 3">
            <a:extLst>
              <a:ext uri="{FF2B5EF4-FFF2-40B4-BE49-F238E27FC236}">
                <a16:creationId xmlns:a16="http://schemas.microsoft.com/office/drawing/2014/main" id="{B66131EB-E4DC-49C3-AB75-A404A611208B}"/>
              </a:ext>
            </a:extLst>
          </p:cNvPr>
          <p:cNvSpPr/>
          <p:nvPr/>
        </p:nvSpPr>
        <p:spPr>
          <a:xfrm>
            <a:off x="864180" y="1593956"/>
            <a:ext cx="8451582" cy="461665"/>
          </a:xfrm>
          <a:prstGeom prst="rect">
            <a:avLst/>
          </a:prstGeom>
          <a:noFill/>
          <a:ln>
            <a:noFill/>
          </a:ln>
        </p:spPr>
        <p:style>
          <a:lnRef idx="0">
            <a:scrgbClr r="0" g="0" b="0"/>
          </a:lnRef>
          <a:fillRef idx="0">
            <a:scrgbClr r="0" g="0" b="0"/>
          </a:fillRef>
          <a:effectRef idx="0">
            <a:scrgbClr r="0" g="0" b="0"/>
          </a:effectRef>
          <a:fontRef idx="minor"/>
        </p:style>
        <p:txBody>
          <a:bodyPr wrap="square" lIns="0" tIns="0" rIns="0" bIns="0" anchor="ctr">
            <a:spAutoFit/>
          </a:bodyPr>
          <a:lstStyle/>
          <a:p>
            <a:pPr>
              <a:lnSpc>
                <a:spcPts val="1800"/>
              </a:lnSpc>
              <a:spcAft>
                <a:spcPts val="799"/>
              </a:spcAft>
            </a:pPr>
            <a:r>
              <a:rPr lang="it-IT" sz="1600" b="0" strike="noStrike" spc="-1" dirty="0">
                <a:solidFill>
                  <a:srgbClr val="000000"/>
                </a:solidFill>
                <a:ea typeface="DejaVu Sans"/>
              </a:rPr>
              <a:t>Ci sono due elementi visivi principali per progettare l’interfaccia del metodo di input: l’input </a:t>
            </a:r>
            <a:r>
              <a:rPr lang="it-IT" sz="1600" b="0" strike="noStrike" spc="-1" dirty="0" err="1">
                <a:solidFill>
                  <a:srgbClr val="000000"/>
                </a:solidFill>
                <a:ea typeface="DejaVu Sans"/>
              </a:rPr>
              <a:t>view</a:t>
            </a:r>
            <a:r>
              <a:rPr lang="it-IT" sz="1600" b="0" strike="noStrike" spc="-1" dirty="0">
                <a:solidFill>
                  <a:srgbClr val="000000"/>
                </a:solidFill>
                <a:ea typeface="DejaVu Sans"/>
              </a:rPr>
              <a:t> e il </a:t>
            </a:r>
            <a:r>
              <a:rPr lang="it-IT" sz="1600" b="0" strike="noStrike" spc="-1" dirty="0" err="1">
                <a:solidFill>
                  <a:srgbClr val="000000"/>
                </a:solidFill>
                <a:ea typeface="DejaVu Sans"/>
              </a:rPr>
              <a:t>candidates</a:t>
            </a:r>
            <a:r>
              <a:rPr lang="it-IT" sz="1600" b="0" strike="noStrike" spc="-1" dirty="0">
                <a:solidFill>
                  <a:srgbClr val="000000"/>
                </a:solidFill>
                <a:ea typeface="DejaVu Sans"/>
              </a:rPr>
              <a:t> </a:t>
            </a:r>
            <a:r>
              <a:rPr lang="it-IT" sz="1600" b="0" strike="noStrike" spc="-1" dirty="0" err="1">
                <a:solidFill>
                  <a:srgbClr val="000000"/>
                </a:solidFill>
                <a:ea typeface="DejaVu Sans"/>
              </a:rPr>
              <a:t>view</a:t>
            </a:r>
            <a:r>
              <a:rPr lang="it-IT" sz="1600" b="0" strike="noStrike" spc="-1" dirty="0">
                <a:solidFill>
                  <a:srgbClr val="000000"/>
                </a:solidFill>
                <a:ea typeface="DejaVu Sans"/>
              </a:rPr>
              <a:t>. </a:t>
            </a:r>
            <a:endParaRPr lang="it-IT" sz="1600" b="0" strike="noStrike" spc="-1" dirty="0"/>
          </a:p>
        </p:txBody>
      </p:sp>
      <p:sp>
        <p:nvSpPr>
          <p:cNvPr id="8" name="CustomShape 5">
            <a:extLst>
              <a:ext uri="{FF2B5EF4-FFF2-40B4-BE49-F238E27FC236}">
                <a16:creationId xmlns:a16="http://schemas.microsoft.com/office/drawing/2014/main" id="{BB03A239-4E7D-4703-9ADA-35DFE0AA0DB0}"/>
              </a:ext>
            </a:extLst>
          </p:cNvPr>
          <p:cNvSpPr/>
          <p:nvPr/>
        </p:nvSpPr>
        <p:spPr>
          <a:xfrm>
            <a:off x="792360" y="2376000"/>
            <a:ext cx="8595222" cy="829543"/>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nSpc>
                <a:spcPct val="100000"/>
              </a:lnSpc>
            </a:pPr>
            <a:r>
              <a:rPr lang="it-IT" sz="1600" b="1" strike="noStrike" spc="-1" dirty="0">
                <a:solidFill>
                  <a:srgbClr val="000000"/>
                </a:solidFill>
                <a:ea typeface="DejaVu Sans"/>
              </a:rPr>
              <a:t>Input </a:t>
            </a:r>
            <a:r>
              <a:rPr lang="it-IT" sz="1600" b="1" strike="noStrike" spc="-1" dirty="0" err="1">
                <a:solidFill>
                  <a:srgbClr val="000000"/>
                </a:solidFill>
                <a:ea typeface="DejaVu Sans"/>
              </a:rPr>
              <a:t>View</a:t>
            </a:r>
            <a:endParaRPr lang="it-IT" sz="1600" b="0" strike="noStrike" spc="-1" dirty="0"/>
          </a:p>
          <a:p>
            <a:pPr>
              <a:lnSpc>
                <a:spcPct val="100000"/>
              </a:lnSpc>
            </a:pPr>
            <a:r>
              <a:rPr lang="it-IT" sz="1600" b="0" strike="noStrike" spc="-1" dirty="0">
                <a:solidFill>
                  <a:srgbClr val="000000"/>
                </a:solidFill>
                <a:ea typeface="DejaVu Sans"/>
              </a:rPr>
              <a:t>L’input </a:t>
            </a:r>
            <a:r>
              <a:rPr lang="it-IT" sz="1600" b="0" strike="noStrike" spc="-1" dirty="0" err="1">
                <a:solidFill>
                  <a:srgbClr val="000000"/>
                </a:solidFill>
                <a:ea typeface="DejaVu Sans"/>
              </a:rPr>
              <a:t>view</a:t>
            </a:r>
            <a:r>
              <a:rPr lang="it-IT" sz="1600" b="0" strike="noStrike" spc="-1" dirty="0">
                <a:solidFill>
                  <a:srgbClr val="000000"/>
                </a:solidFill>
                <a:ea typeface="DejaVu Sans"/>
              </a:rPr>
              <a:t> è un UI in cui l’utente immette testo sotto forma di click con tasti o gesti. Quando l’IME viene visualizzato per la prima volta, il sistema chiama la </a:t>
            </a:r>
            <a:r>
              <a:rPr lang="it-IT" sz="1600" b="0" strike="noStrike" spc="-1" dirty="0" err="1">
                <a:solidFill>
                  <a:srgbClr val="000000"/>
                </a:solidFill>
                <a:ea typeface="DejaVu Sans"/>
              </a:rPr>
              <a:t>callback</a:t>
            </a:r>
            <a:r>
              <a:rPr lang="it-IT" sz="1600" b="0" strike="noStrike" spc="-1" dirty="0">
                <a:solidFill>
                  <a:srgbClr val="000000"/>
                </a:solidFill>
                <a:ea typeface="DejaVu Sans"/>
              </a:rPr>
              <a:t> </a:t>
            </a:r>
            <a:r>
              <a:rPr lang="it-IT" sz="1600" b="0" strike="noStrike" spc="-1" dirty="0" err="1">
                <a:solidFill>
                  <a:srgbClr val="000000"/>
                </a:solidFill>
                <a:ea typeface="DejaVu Sans"/>
              </a:rPr>
              <a:t>CreateInputView</a:t>
            </a:r>
            <a:r>
              <a:rPr lang="it-IT" sz="1600" b="0" strike="noStrike" spc="-1" dirty="0">
                <a:solidFill>
                  <a:srgbClr val="000000"/>
                </a:solidFill>
                <a:ea typeface="DejaVu Sans"/>
              </a:rPr>
              <a:t>().</a:t>
            </a:r>
            <a:endParaRPr lang="it-IT" sz="1600" b="0" strike="noStrike" spc="-1" dirty="0"/>
          </a:p>
        </p:txBody>
      </p:sp>
      <p:sp>
        <p:nvSpPr>
          <p:cNvPr id="11" name="CustomShape 7">
            <a:extLst>
              <a:ext uri="{FF2B5EF4-FFF2-40B4-BE49-F238E27FC236}">
                <a16:creationId xmlns:a16="http://schemas.microsoft.com/office/drawing/2014/main" id="{399A1FDB-A4B2-4534-B42C-D364A494DA5D}"/>
              </a:ext>
            </a:extLst>
          </p:cNvPr>
          <p:cNvSpPr/>
          <p:nvPr/>
        </p:nvSpPr>
        <p:spPr>
          <a:xfrm>
            <a:off x="792360" y="5573047"/>
            <a:ext cx="8492040" cy="1075764"/>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nSpc>
                <a:spcPct val="100000"/>
              </a:lnSpc>
            </a:pPr>
            <a:r>
              <a:rPr lang="it-IT" sz="1600" b="1" strike="noStrike" spc="-1" dirty="0" err="1">
                <a:solidFill>
                  <a:srgbClr val="000000"/>
                </a:solidFill>
                <a:ea typeface="DejaVu Sans"/>
              </a:rPr>
              <a:t>Candidates</a:t>
            </a:r>
            <a:r>
              <a:rPr lang="it-IT" sz="1600" b="1" strike="noStrike" spc="-1" dirty="0">
                <a:solidFill>
                  <a:srgbClr val="000000"/>
                </a:solidFill>
                <a:ea typeface="DejaVu Sans"/>
              </a:rPr>
              <a:t> </a:t>
            </a:r>
            <a:r>
              <a:rPr lang="it-IT" sz="1600" b="1" strike="noStrike" spc="-1" dirty="0" err="1">
                <a:solidFill>
                  <a:srgbClr val="000000"/>
                </a:solidFill>
                <a:ea typeface="DejaVu Sans"/>
              </a:rPr>
              <a:t>View</a:t>
            </a:r>
            <a:endParaRPr lang="it-IT" sz="1600" b="0" strike="noStrike" spc="-1" dirty="0"/>
          </a:p>
          <a:p>
            <a:pPr>
              <a:lnSpc>
                <a:spcPct val="100000"/>
              </a:lnSpc>
            </a:pPr>
            <a:r>
              <a:rPr lang="it-IT" sz="1600" b="0" strike="noStrike" spc="-1" dirty="0">
                <a:solidFill>
                  <a:srgbClr val="000000"/>
                </a:solidFill>
                <a:ea typeface="DejaVu Sans"/>
              </a:rPr>
              <a:t>Il </a:t>
            </a:r>
            <a:r>
              <a:rPr lang="it-IT" sz="1600" b="0" strike="noStrike" spc="-1" dirty="0" err="1">
                <a:solidFill>
                  <a:srgbClr val="000000"/>
                </a:solidFill>
                <a:ea typeface="DejaVu Sans"/>
              </a:rPr>
              <a:t>candidates</a:t>
            </a:r>
            <a:r>
              <a:rPr lang="it-IT" sz="1600" b="0" strike="noStrike" spc="-1" dirty="0">
                <a:solidFill>
                  <a:srgbClr val="000000"/>
                </a:solidFill>
                <a:ea typeface="DejaVu Sans"/>
              </a:rPr>
              <a:t> </a:t>
            </a:r>
            <a:r>
              <a:rPr lang="it-IT" sz="1600" b="0" strike="noStrike" spc="-1" dirty="0" err="1">
                <a:solidFill>
                  <a:srgbClr val="000000"/>
                </a:solidFill>
                <a:ea typeface="DejaVu Sans"/>
              </a:rPr>
              <a:t>view</a:t>
            </a:r>
            <a:r>
              <a:rPr lang="it-IT" sz="1600" b="0" strike="noStrike" spc="-1" dirty="0">
                <a:solidFill>
                  <a:srgbClr val="000000"/>
                </a:solidFill>
                <a:ea typeface="DejaVu Sans"/>
              </a:rPr>
              <a:t> è l'interfaccia utente in cui l'IME visualizza potenziali correzioni di parole o suggerimenti da selezionare per l'utente. Nel ciclo di vita dell'IME, il sistema chiama quando è pronto per visualizzare la </a:t>
            </a:r>
            <a:r>
              <a:rPr lang="it-IT" sz="1600" b="0" strike="noStrike" spc="-1" dirty="0" err="1">
                <a:solidFill>
                  <a:srgbClr val="000000"/>
                </a:solidFill>
                <a:ea typeface="DejaVu Sans"/>
              </a:rPr>
              <a:t>candidates</a:t>
            </a:r>
            <a:r>
              <a:rPr lang="it-IT" sz="1600" b="0" strike="noStrike" spc="-1" dirty="0">
                <a:solidFill>
                  <a:srgbClr val="000000"/>
                </a:solidFill>
                <a:ea typeface="DejaVu Sans"/>
              </a:rPr>
              <a:t> </a:t>
            </a:r>
            <a:r>
              <a:rPr lang="it-IT" sz="1600" b="0" strike="noStrike" spc="-1" dirty="0" err="1">
                <a:solidFill>
                  <a:srgbClr val="000000"/>
                </a:solidFill>
                <a:ea typeface="DejaVu Sans"/>
              </a:rPr>
              <a:t>view</a:t>
            </a:r>
            <a:r>
              <a:rPr lang="it-IT" sz="1600" b="0" strike="noStrike" spc="-1" dirty="0">
                <a:solidFill>
                  <a:srgbClr val="000000"/>
                </a:solidFill>
                <a:ea typeface="DejaVu Sans"/>
              </a:rPr>
              <a:t>.</a:t>
            </a:r>
            <a:endParaRPr lang="it-IT" sz="1600" b="0" strike="noStrike" spc="-1" dirty="0"/>
          </a:p>
        </p:txBody>
      </p:sp>
      <p:sp>
        <p:nvSpPr>
          <p:cNvPr id="15" name="CasellaDiTesto 14">
            <a:extLst>
              <a:ext uri="{FF2B5EF4-FFF2-40B4-BE49-F238E27FC236}">
                <a16:creationId xmlns:a16="http://schemas.microsoft.com/office/drawing/2014/main" id="{B6EFF3C1-C62E-4462-A5A8-E490392A22E0}"/>
              </a:ext>
            </a:extLst>
          </p:cNvPr>
          <p:cNvSpPr txBox="1"/>
          <p:nvPr/>
        </p:nvSpPr>
        <p:spPr>
          <a:xfrm>
            <a:off x="2751026" y="3384636"/>
            <a:ext cx="4839032" cy="2246769"/>
          </a:xfrm>
          <a:prstGeom prst="rect">
            <a:avLst/>
          </a:prstGeom>
          <a:noFill/>
        </p:spPr>
        <p:txBody>
          <a:bodyPr wrap="square">
            <a:spAutoFit/>
          </a:bodyPr>
          <a:lstStyle/>
          <a:p>
            <a:r>
              <a:rPr lang="it-IT" sz="1400" b="0" i="0" u="none" strike="noStrike" dirty="0" err="1">
                <a:solidFill>
                  <a:srgbClr val="3B78E7"/>
                </a:solidFill>
                <a:effectLst/>
                <a:latin typeface="Consolas" panose="020B0609020204030204" pitchFamily="49" charset="0"/>
              </a:rPr>
              <a:t>override</a:t>
            </a:r>
            <a:r>
              <a:rPr lang="it-IT" sz="1400" b="0" i="0" u="none" strike="noStrike" dirty="0">
                <a:solidFill>
                  <a:srgbClr val="37474F"/>
                </a:solidFill>
                <a:effectLst/>
                <a:latin typeface="Consolas" panose="020B0609020204030204" pitchFamily="49" charset="0"/>
              </a:rPr>
              <a:t> </a:t>
            </a:r>
            <a:r>
              <a:rPr lang="it-IT" sz="1400" b="0" i="0" u="none" strike="noStrike" dirty="0" err="1">
                <a:solidFill>
                  <a:srgbClr val="3B78E7"/>
                </a:solidFill>
                <a:effectLst/>
                <a:latin typeface="Consolas" panose="020B0609020204030204" pitchFamily="49" charset="0"/>
              </a:rPr>
              <a:t>fun</a:t>
            </a:r>
            <a:r>
              <a:rPr lang="it-IT" sz="1400" b="0" i="0" u="none" strike="noStrike" dirty="0">
                <a:solidFill>
                  <a:srgbClr val="37474F"/>
                </a:solidFill>
                <a:effectLst/>
                <a:latin typeface="Consolas" panose="020B0609020204030204" pitchFamily="49" charset="0"/>
              </a:rPr>
              <a:t> </a:t>
            </a:r>
            <a:r>
              <a:rPr lang="it-IT" sz="1400" b="0" i="0" u="none" strike="noStrike" dirty="0" err="1">
                <a:solidFill>
                  <a:srgbClr val="37474F"/>
                </a:solidFill>
                <a:effectLst/>
                <a:latin typeface="Consolas" panose="020B0609020204030204" pitchFamily="49" charset="0"/>
              </a:rPr>
              <a:t>onCreateInputView</a:t>
            </a:r>
            <a:r>
              <a:rPr lang="it-IT" sz="1400" b="0" i="0" u="none" strike="noStrike" dirty="0">
                <a:solidFill>
                  <a:srgbClr val="37474F"/>
                </a:solidFill>
                <a:effectLst/>
                <a:latin typeface="Consolas" panose="020B0609020204030204" pitchFamily="49" charset="0"/>
              </a:rPr>
              <a:t>(): </a:t>
            </a:r>
            <a:r>
              <a:rPr lang="it-IT" sz="1400" b="0" i="0" u="none" strike="noStrike" dirty="0" err="1">
                <a:solidFill>
                  <a:srgbClr val="9C27B0"/>
                </a:solidFill>
                <a:effectLst/>
                <a:latin typeface="Consolas" panose="020B0609020204030204" pitchFamily="49" charset="0"/>
              </a:rPr>
              <a:t>View</a:t>
            </a:r>
            <a:r>
              <a:rPr lang="it-IT" sz="1400" b="0" i="0" u="none" strike="noStrike" dirty="0">
                <a:solidFill>
                  <a:srgbClr val="37474F"/>
                </a:solidFill>
                <a:effectLst/>
                <a:latin typeface="Consolas" panose="020B0609020204030204" pitchFamily="49" charset="0"/>
              </a:rPr>
              <a:t> {</a:t>
            </a:r>
            <a:r>
              <a:rPr lang="it-IT" sz="1400" b="0" i="0" dirty="0">
                <a:solidFill>
                  <a:srgbClr val="000000"/>
                </a:solidFill>
                <a:effectLst/>
                <a:latin typeface="Consolas" panose="020B0609020204030204" pitchFamily="49" charset="0"/>
              </a:rPr>
              <a:t>​</a:t>
            </a:r>
            <a:br>
              <a:rPr lang="it-IT" sz="1400" b="0" i="0" dirty="0">
                <a:solidFill>
                  <a:srgbClr val="000000"/>
                </a:solidFill>
                <a:effectLst/>
                <a:latin typeface="Consolas" panose="020B0609020204030204" pitchFamily="49" charset="0"/>
              </a:rPr>
            </a:br>
            <a:r>
              <a:rPr lang="it-IT" sz="1400" b="0" i="0" u="none" strike="noStrike" dirty="0">
                <a:solidFill>
                  <a:srgbClr val="3B78E7"/>
                </a:solidFill>
                <a:effectLst/>
                <a:latin typeface="Consolas" panose="020B0609020204030204" pitchFamily="49" charset="0"/>
              </a:rPr>
              <a:t>    </a:t>
            </a:r>
            <a:r>
              <a:rPr lang="it-IT" sz="1400" b="0" i="0" u="none" strike="noStrike" dirty="0" err="1">
                <a:solidFill>
                  <a:srgbClr val="3B78E7"/>
                </a:solidFill>
                <a:effectLst/>
                <a:latin typeface="Consolas" panose="020B0609020204030204" pitchFamily="49" charset="0"/>
              </a:rPr>
              <a:t>return</a:t>
            </a:r>
            <a:r>
              <a:rPr lang="it-IT" sz="1400" b="0" i="0" u="none" strike="noStrike" dirty="0">
                <a:solidFill>
                  <a:srgbClr val="37474F"/>
                </a:solidFill>
                <a:effectLst/>
                <a:latin typeface="Consolas" panose="020B0609020204030204" pitchFamily="49" charset="0"/>
              </a:rPr>
              <a:t> </a:t>
            </a:r>
            <a:r>
              <a:rPr lang="it-IT" sz="1400" b="0" i="0" u="none" strike="noStrike" dirty="0" err="1">
                <a:solidFill>
                  <a:srgbClr val="37474F"/>
                </a:solidFill>
                <a:effectLst/>
                <a:latin typeface="Consolas" panose="020B0609020204030204" pitchFamily="49" charset="0"/>
              </a:rPr>
              <a:t>layoutInflater.inflate</a:t>
            </a:r>
            <a:r>
              <a:rPr lang="it-IT" sz="1400" b="0" i="0" u="none" strike="noStrike" dirty="0">
                <a:solidFill>
                  <a:srgbClr val="37474F"/>
                </a:solidFill>
                <a:effectLst/>
                <a:latin typeface="Consolas" panose="020B0609020204030204" pitchFamily="49" charset="0"/>
              </a:rPr>
              <a:t>(</a:t>
            </a:r>
            <a:r>
              <a:rPr lang="it-IT" sz="1400" b="0" i="0" u="none" strike="noStrike" dirty="0" err="1">
                <a:solidFill>
                  <a:srgbClr val="37474F"/>
                </a:solidFill>
                <a:effectLst/>
                <a:latin typeface="Consolas" panose="020B0609020204030204" pitchFamily="49" charset="0"/>
              </a:rPr>
              <a:t>R.layout.input</a:t>
            </a:r>
            <a:r>
              <a:rPr lang="it-IT" sz="1400" b="0" i="0" u="none" strike="noStrike" dirty="0">
                <a:solidFill>
                  <a:srgbClr val="37474F"/>
                </a:solidFill>
                <a:effectLst/>
                <a:latin typeface="Consolas" panose="020B0609020204030204" pitchFamily="49" charset="0"/>
              </a:rPr>
              <a:t>, </a:t>
            </a:r>
            <a:r>
              <a:rPr lang="it-IT" sz="1400" b="0" i="0" u="none" strike="noStrike" dirty="0" err="1">
                <a:solidFill>
                  <a:srgbClr val="C53929"/>
                </a:solidFill>
                <a:effectLst/>
                <a:latin typeface="Consolas" panose="020B0609020204030204" pitchFamily="49" charset="0"/>
              </a:rPr>
              <a:t>null</a:t>
            </a:r>
            <a:r>
              <a:rPr lang="it-IT" sz="1400" b="0" i="0" u="none" strike="noStrike" dirty="0">
                <a:solidFill>
                  <a:srgbClr val="37474F"/>
                </a:solidFill>
                <a:effectLst/>
                <a:latin typeface="Consolas" panose="020B0609020204030204" pitchFamily="49" charset="0"/>
              </a:rPr>
              <a:t>).</a:t>
            </a:r>
            <a:r>
              <a:rPr lang="it-IT" sz="1400" b="0" i="0" u="none" strike="noStrike" dirty="0" err="1">
                <a:solidFill>
                  <a:srgbClr val="37474F"/>
                </a:solidFill>
                <a:effectLst/>
                <a:latin typeface="Consolas" panose="020B0609020204030204" pitchFamily="49" charset="0"/>
              </a:rPr>
              <a:t>apply</a:t>
            </a:r>
            <a:r>
              <a:rPr lang="it-IT" sz="1400" b="0" i="0" u="none" strike="noStrike" dirty="0">
                <a:solidFill>
                  <a:srgbClr val="37474F"/>
                </a:solidFill>
                <a:effectLst/>
                <a:latin typeface="Consolas" panose="020B0609020204030204" pitchFamily="49" charset="0"/>
              </a:rPr>
              <a:t> {</a:t>
            </a:r>
            <a:r>
              <a:rPr lang="it-IT" sz="1400" b="0" i="0" dirty="0">
                <a:solidFill>
                  <a:srgbClr val="000000"/>
                </a:solidFill>
                <a:effectLst/>
                <a:latin typeface="Consolas" panose="020B0609020204030204" pitchFamily="49" charset="0"/>
              </a:rPr>
              <a:t>​</a:t>
            </a:r>
            <a:br>
              <a:rPr lang="it-IT" sz="1400" b="0" i="0" dirty="0">
                <a:solidFill>
                  <a:srgbClr val="000000"/>
                </a:solidFill>
                <a:effectLst/>
                <a:latin typeface="Consolas" panose="020B0609020204030204" pitchFamily="49" charset="0"/>
              </a:rPr>
            </a:br>
            <a:r>
              <a:rPr lang="it-IT" sz="1400" b="0" i="0" u="none" strike="noStrike" dirty="0">
                <a:solidFill>
                  <a:srgbClr val="3B78E7"/>
                </a:solidFill>
                <a:effectLst/>
                <a:latin typeface="Consolas" panose="020B0609020204030204" pitchFamily="49" charset="0"/>
              </a:rPr>
              <a:t>        </a:t>
            </a:r>
            <a:r>
              <a:rPr lang="it-IT" sz="1400" b="0" i="0" u="none" strike="noStrike" dirty="0" err="1">
                <a:solidFill>
                  <a:srgbClr val="3B78E7"/>
                </a:solidFill>
                <a:effectLst/>
                <a:latin typeface="Consolas" panose="020B0609020204030204" pitchFamily="49" charset="0"/>
              </a:rPr>
              <a:t>if</a:t>
            </a:r>
            <a:r>
              <a:rPr lang="it-IT" sz="1400" b="0" i="0" u="none" strike="noStrike" dirty="0">
                <a:solidFill>
                  <a:srgbClr val="37474F"/>
                </a:solidFill>
                <a:effectLst/>
                <a:latin typeface="Consolas" panose="020B0609020204030204" pitchFamily="49" charset="0"/>
              </a:rPr>
              <a:t> (</a:t>
            </a:r>
            <a:r>
              <a:rPr lang="it-IT" sz="1400" b="0" i="0" u="none" strike="noStrike" dirty="0" err="1">
                <a:solidFill>
                  <a:srgbClr val="3B78E7"/>
                </a:solidFill>
                <a:effectLst/>
                <a:latin typeface="Consolas" panose="020B0609020204030204" pitchFamily="49" charset="0"/>
              </a:rPr>
              <a:t>this</a:t>
            </a:r>
            <a:r>
              <a:rPr lang="it-IT" sz="1400" b="0" i="0" u="none" strike="noStrike" dirty="0">
                <a:solidFill>
                  <a:srgbClr val="37474F"/>
                </a:solidFill>
                <a:effectLst/>
                <a:latin typeface="Consolas" panose="020B0609020204030204" pitchFamily="49" charset="0"/>
              </a:rPr>
              <a:t> </a:t>
            </a:r>
            <a:r>
              <a:rPr lang="it-IT" sz="1400" b="0" i="0" u="none" strike="noStrike" dirty="0" err="1">
                <a:solidFill>
                  <a:srgbClr val="3B78E7"/>
                </a:solidFill>
                <a:effectLst/>
                <a:latin typeface="Consolas" panose="020B0609020204030204" pitchFamily="49" charset="0"/>
              </a:rPr>
              <a:t>is</a:t>
            </a:r>
            <a:r>
              <a:rPr lang="it-IT" sz="1400" b="0" i="0" u="none" strike="noStrike" dirty="0">
                <a:solidFill>
                  <a:srgbClr val="37474F"/>
                </a:solidFill>
                <a:effectLst/>
                <a:latin typeface="Consolas" panose="020B0609020204030204" pitchFamily="49" charset="0"/>
              </a:rPr>
              <a:t> </a:t>
            </a:r>
            <a:r>
              <a:rPr lang="it-IT" sz="1400" b="0" i="0" u="none" strike="noStrike" dirty="0" err="1">
                <a:solidFill>
                  <a:srgbClr val="9C27B0"/>
                </a:solidFill>
                <a:effectLst/>
                <a:latin typeface="Consolas" panose="020B0609020204030204" pitchFamily="49" charset="0"/>
              </a:rPr>
              <a:t>MyKeyboardView</a:t>
            </a:r>
            <a:r>
              <a:rPr lang="it-IT" sz="1400" b="0" i="0" u="none" strike="noStrike" dirty="0">
                <a:solidFill>
                  <a:srgbClr val="37474F"/>
                </a:solidFill>
                <a:effectLst/>
                <a:latin typeface="Consolas" panose="020B0609020204030204" pitchFamily="49" charset="0"/>
              </a:rPr>
              <a:t>) {</a:t>
            </a:r>
            <a:r>
              <a:rPr lang="it-IT" sz="1400" b="0" i="0" dirty="0">
                <a:solidFill>
                  <a:srgbClr val="000000"/>
                </a:solidFill>
                <a:effectLst/>
                <a:latin typeface="Consolas" panose="020B0609020204030204" pitchFamily="49" charset="0"/>
              </a:rPr>
              <a:t>​</a:t>
            </a:r>
            <a:br>
              <a:rPr lang="it-IT" sz="1400" b="0" i="0" dirty="0">
                <a:solidFill>
                  <a:srgbClr val="000000"/>
                </a:solidFill>
                <a:effectLst/>
                <a:latin typeface="Consolas" panose="020B0609020204030204" pitchFamily="49" charset="0"/>
              </a:rPr>
            </a:br>
            <a:r>
              <a:rPr lang="it-IT" sz="1400" b="0" i="0" u="none" strike="noStrike" dirty="0">
                <a:solidFill>
                  <a:srgbClr val="37474F"/>
                </a:solidFill>
                <a:effectLst/>
                <a:latin typeface="Consolas" panose="020B0609020204030204" pitchFamily="49" charset="0"/>
              </a:rPr>
              <a:t>           </a:t>
            </a:r>
            <a:r>
              <a:rPr lang="it-IT" sz="1400" b="0" i="0" u="none" strike="noStrike" dirty="0" err="1">
                <a:solidFill>
                  <a:srgbClr val="37474F"/>
                </a:solidFill>
                <a:effectLst/>
                <a:latin typeface="Consolas" panose="020B0609020204030204" pitchFamily="49" charset="0"/>
              </a:rPr>
              <a:t>setOnKeyboardActionListener</a:t>
            </a:r>
            <a:r>
              <a:rPr lang="it-IT" sz="1400" b="0" i="0" u="none" strike="noStrike" dirty="0">
                <a:solidFill>
                  <a:srgbClr val="37474F"/>
                </a:solidFill>
                <a:effectLst/>
                <a:latin typeface="Consolas" panose="020B0609020204030204" pitchFamily="49" charset="0"/>
              </a:rPr>
              <a:t>(</a:t>
            </a:r>
            <a:r>
              <a:rPr lang="it-IT" sz="1400" b="0" i="0" u="none" strike="noStrike" dirty="0" err="1">
                <a:solidFill>
                  <a:srgbClr val="3B78E7"/>
                </a:solidFill>
                <a:effectLst/>
                <a:latin typeface="Consolas" panose="020B0609020204030204" pitchFamily="49" charset="0"/>
              </a:rPr>
              <a:t>this</a:t>
            </a:r>
            <a:r>
              <a:rPr lang="it-IT" sz="1400" b="0" i="0" u="none" strike="noStrike" dirty="0" err="1">
                <a:solidFill>
                  <a:srgbClr val="C53929"/>
                </a:solidFill>
                <a:effectLst/>
                <a:latin typeface="Consolas" panose="020B0609020204030204" pitchFamily="49" charset="0"/>
              </a:rPr>
              <a:t>@MyInputMethod</a:t>
            </a:r>
            <a:r>
              <a:rPr lang="it-IT" sz="1400" b="0" i="0" u="none" strike="noStrike" dirty="0">
                <a:solidFill>
                  <a:srgbClr val="37474F"/>
                </a:solidFill>
                <a:effectLst/>
                <a:latin typeface="Consolas" panose="020B0609020204030204" pitchFamily="49" charset="0"/>
              </a:rPr>
              <a:t>)</a:t>
            </a:r>
            <a:r>
              <a:rPr lang="it-IT" sz="1400" b="0" i="0" dirty="0">
                <a:solidFill>
                  <a:srgbClr val="000000"/>
                </a:solidFill>
                <a:effectLst/>
                <a:latin typeface="Consolas" panose="020B0609020204030204" pitchFamily="49" charset="0"/>
              </a:rPr>
              <a:t>​</a:t>
            </a:r>
            <a:br>
              <a:rPr lang="it-IT" sz="1400" b="0" i="0" dirty="0">
                <a:solidFill>
                  <a:srgbClr val="000000"/>
                </a:solidFill>
                <a:effectLst/>
                <a:latin typeface="Consolas" panose="020B0609020204030204" pitchFamily="49" charset="0"/>
              </a:rPr>
            </a:br>
            <a:r>
              <a:rPr lang="it-IT" sz="1400" b="0" i="0" u="none" strike="noStrike" dirty="0">
                <a:solidFill>
                  <a:srgbClr val="37474F"/>
                </a:solidFill>
                <a:effectLst/>
                <a:latin typeface="Consolas" panose="020B0609020204030204" pitchFamily="49" charset="0"/>
              </a:rPr>
              <a:t>           </a:t>
            </a:r>
            <a:r>
              <a:rPr lang="it-IT" sz="1400" b="0" i="0" u="none" strike="noStrike" dirty="0" err="1">
                <a:solidFill>
                  <a:srgbClr val="37474F"/>
                </a:solidFill>
                <a:effectLst/>
                <a:latin typeface="Consolas" panose="020B0609020204030204" pitchFamily="49" charset="0"/>
              </a:rPr>
              <a:t>keyboard</a:t>
            </a:r>
            <a:r>
              <a:rPr lang="it-IT" sz="1400" b="0" i="0" u="none" strike="noStrike" dirty="0">
                <a:solidFill>
                  <a:srgbClr val="37474F"/>
                </a:solidFill>
                <a:effectLst/>
                <a:latin typeface="Consolas" panose="020B0609020204030204" pitchFamily="49" charset="0"/>
              </a:rPr>
              <a:t> = </a:t>
            </a:r>
            <a:r>
              <a:rPr lang="it-IT" sz="1400" b="0" i="0" u="none" strike="noStrike" dirty="0" err="1">
                <a:solidFill>
                  <a:srgbClr val="37474F"/>
                </a:solidFill>
                <a:effectLst/>
                <a:latin typeface="Consolas" panose="020B0609020204030204" pitchFamily="49" charset="0"/>
              </a:rPr>
              <a:t>latinKeyboard</a:t>
            </a:r>
            <a:r>
              <a:rPr lang="it-IT" sz="1400" b="0" i="0" dirty="0">
                <a:solidFill>
                  <a:srgbClr val="000000"/>
                </a:solidFill>
                <a:effectLst/>
                <a:latin typeface="Consolas" panose="020B0609020204030204" pitchFamily="49" charset="0"/>
              </a:rPr>
              <a:t>​</a:t>
            </a:r>
            <a:br>
              <a:rPr lang="it-IT" sz="1400" b="0" i="0" dirty="0">
                <a:solidFill>
                  <a:srgbClr val="000000"/>
                </a:solidFill>
                <a:effectLst/>
                <a:latin typeface="Consolas" panose="020B0609020204030204" pitchFamily="49" charset="0"/>
              </a:rPr>
            </a:br>
            <a:r>
              <a:rPr lang="it-IT" sz="1400" b="0" i="0" u="none" strike="noStrike" dirty="0">
                <a:solidFill>
                  <a:srgbClr val="37474F"/>
                </a:solidFill>
                <a:effectLst/>
                <a:latin typeface="Consolas" panose="020B0609020204030204" pitchFamily="49" charset="0"/>
              </a:rPr>
              <a:t>        }</a:t>
            </a:r>
            <a:r>
              <a:rPr lang="it-IT" sz="1400" b="0" i="0" dirty="0">
                <a:solidFill>
                  <a:srgbClr val="000000"/>
                </a:solidFill>
                <a:effectLst/>
                <a:latin typeface="Consolas" panose="020B0609020204030204" pitchFamily="49" charset="0"/>
              </a:rPr>
              <a:t>​</a:t>
            </a:r>
            <a:br>
              <a:rPr lang="it-IT" sz="1400" b="0" i="0" dirty="0">
                <a:solidFill>
                  <a:srgbClr val="000000"/>
                </a:solidFill>
                <a:effectLst/>
                <a:latin typeface="Consolas" panose="020B0609020204030204" pitchFamily="49" charset="0"/>
              </a:rPr>
            </a:br>
            <a:r>
              <a:rPr lang="it-IT" sz="1400" b="0" i="0" u="none" strike="noStrike" dirty="0">
                <a:solidFill>
                  <a:srgbClr val="37474F"/>
                </a:solidFill>
                <a:effectLst/>
                <a:latin typeface="Consolas" panose="020B0609020204030204" pitchFamily="49" charset="0"/>
              </a:rPr>
              <a:t>    }</a:t>
            </a:r>
            <a:r>
              <a:rPr lang="it-IT" sz="1400" b="0" i="0" dirty="0">
                <a:solidFill>
                  <a:srgbClr val="000000"/>
                </a:solidFill>
                <a:effectLst/>
                <a:latin typeface="Consolas" panose="020B0609020204030204" pitchFamily="49" charset="0"/>
              </a:rPr>
              <a:t>​</a:t>
            </a:r>
            <a:br>
              <a:rPr lang="it-IT" sz="1400" b="0" i="0" dirty="0">
                <a:solidFill>
                  <a:srgbClr val="000000"/>
                </a:solidFill>
                <a:effectLst/>
                <a:latin typeface="Consolas" panose="020B0609020204030204" pitchFamily="49" charset="0"/>
              </a:rPr>
            </a:br>
            <a:r>
              <a:rPr lang="it-IT" sz="1400" b="0" i="0" u="none" strike="noStrike" dirty="0">
                <a:solidFill>
                  <a:srgbClr val="37474F"/>
                </a:solidFill>
                <a:effectLst/>
                <a:latin typeface="Consolas" panose="020B0609020204030204" pitchFamily="49" charset="0"/>
              </a:rPr>
              <a:t>}</a:t>
            </a:r>
            <a:endParaRPr lang="it-IT" sz="1400" dirty="0">
              <a:latin typeface="Consolas" panose="020B0609020204030204" pitchFamily="49" charset="0"/>
            </a:endParaRPr>
          </a:p>
        </p:txBody>
      </p:sp>
    </p:spTree>
    <p:extLst>
      <p:ext uri="{BB962C8B-B14F-4D97-AF65-F5344CB8AC3E}">
        <p14:creationId xmlns:p14="http://schemas.microsoft.com/office/powerpoint/2010/main" val="141001131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F9F5615-1071-41A9-A402-B7153A586D1E}"/>
              </a:ext>
            </a:extLst>
          </p:cNvPr>
          <p:cNvSpPr>
            <a:spLocks noGrp="1"/>
          </p:cNvSpPr>
          <p:nvPr>
            <p:ph type="title"/>
          </p:nvPr>
        </p:nvSpPr>
        <p:spPr/>
        <p:txBody>
          <a:bodyPr/>
          <a:lstStyle/>
          <a:p>
            <a:r>
              <a:rPr lang="it-IT" dirty="0"/>
              <a:t>Testo intorno al cursore</a:t>
            </a:r>
          </a:p>
        </p:txBody>
      </p:sp>
      <p:sp>
        <p:nvSpPr>
          <p:cNvPr id="3" name="Segnaposto piè di pagina 2">
            <a:extLst>
              <a:ext uri="{FF2B5EF4-FFF2-40B4-BE49-F238E27FC236}">
                <a16:creationId xmlns:a16="http://schemas.microsoft.com/office/drawing/2014/main" id="{C45EB358-26BB-4BF6-BC6F-7FFC4329C6A1}"/>
              </a:ext>
            </a:extLst>
          </p:cNvPr>
          <p:cNvSpPr>
            <a:spLocks noGrp="1"/>
          </p:cNvSpPr>
          <p:nvPr>
            <p:ph type="ftr" sz="quarter" idx="11"/>
          </p:nvPr>
        </p:nvSpPr>
        <p:spPr/>
        <p:txBody>
          <a:bodyPr/>
          <a:lstStyle/>
          <a:p>
            <a:r>
              <a:rPr lang="it-IT"/>
              <a:t>Mobile Programming 2021</a:t>
            </a:r>
            <a:endParaRPr lang="it-IT" dirty="0"/>
          </a:p>
        </p:txBody>
      </p:sp>
      <p:sp>
        <p:nvSpPr>
          <p:cNvPr id="4" name="Segnaposto numero diapositiva 3">
            <a:extLst>
              <a:ext uri="{FF2B5EF4-FFF2-40B4-BE49-F238E27FC236}">
                <a16:creationId xmlns:a16="http://schemas.microsoft.com/office/drawing/2014/main" id="{68422B95-7D19-45E2-B980-B64FDE5A2127}"/>
              </a:ext>
            </a:extLst>
          </p:cNvPr>
          <p:cNvSpPr>
            <a:spLocks noGrp="1"/>
          </p:cNvSpPr>
          <p:nvPr>
            <p:ph type="sldNum" sz="quarter" idx="12"/>
          </p:nvPr>
        </p:nvSpPr>
        <p:spPr/>
        <p:txBody>
          <a:bodyPr/>
          <a:lstStyle/>
          <a:p>
            <a:fld id="{645066F0-4D30-4799-9F72-EBBB480C828E}" type="slidenum">
              <a:rPr lang="it-IT" smtClean="0"/>
              <a:t>43</a:t>
            </a:fld>
            <a:endParaRPr lang="it-IT"/>
          </a:p>
        </p:txBody>
      </p:sp>
      <p:sp>
        <p:nvSpPr>
          <p:cNvPr id="5" name="Segnaposto data 4">
            <a:extLst>
              <a:ext uri="{FF2B5EF4-FFF2-40B4-BE49-F238E27FC236}">
                <a16:creationId xmlns:a16="http://schemas.microsoft.com/office/drawing/2014/main" id="{3F483927-4548-49F8-9A32-ECE7C560FC11}"/>
              </a:ext>
            </a:extLst>
          </p:cNvPr>
          <p:cNvSpPr>
            <a:spLocks noGrp="1"/>
          </p:cNvSpPr>
          <p:nvPr>
            <p:ph type="dt" sz="half" idx="10"/>
          </p:nvPr>
        </p:nvSpPr>
        <p:spPr/>
        <p:txBody>
          <a:bodyPr/>
          <a:lstStyle/>
          <a:p>
            <a:fld id="{B676431C-B002-4165-B42A-0E7F7930A3D2}" type="datetime1">
              <a:rPr lang="it-IT" smtClean="0"/>
              <a:t>03/07/2021</a:t>
            </a:fld>
            <a:endParaRPr lang="it-IT" dirty="0"/>
          </a:p>
        </p:txBody>
      </p:sp>
      <p:sp>
        <p:nvSpPr>
          <p:cNvPr id="7" name="CustomShape 5">
            <a:extLst>
              <a:ext uri="{FF2B5EF4-FFF2-40B4-BE49-F238E27FC236}">
                <a16:creationId xmlns:a16="http://schemas.microsoft.com/office/drawing/2014/main" id="{4056647A-D951-4F3C-9100-2EF9F1C1556B}"/>
              </a:ext>
            </a:extLst>
          </p:cNvPr>
          <p:cNvSpPr/>
          <p:nvPr/>
        </p:nvSpPr>
        <p:spPr>
          <a:xfrm>
            <a:off x="794880" y="1552579"/>
            <a:ext cx="8956310" cy="583321"/>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nSpc>
                <a:spcPct val="100000"/>
              </a:lnSpc>
            </a:pPr>
            <a:r>
              <a:rPr lang="it-IT" sz="1600" b="0" strike="noStrike" spc="-1" dirty="0">
                <a:solidFill>
                  <a:srgbClr val="202124"/>
                </a:solidFill>
                <a:ea typeface="Arial"/>
              </a:rPr>
              <a:t>Quando si gestisce la modifica del testo esistente in un campo di testo, alcuni dei metodi più utili in sono: </a:t>
            </a:r>
            <a:endParaRPr lang="it-IT" sz="1600" b="0" strike="noStrike" spc="-1" dirty="0"/>
          </a:p>
          <a:p>
            <a:pPr>
              <a:lnSpc>
                <a:spcPct val="100000"/>
              </a:lnSpc>
            </a:pPr>
            <a:endParaRPr lang="it-IT" sz="1600" b="0" strike="noStrike" spc="-1" dirty="0"/>
          </a:p>
        </p:txBody>
      </p:sp>
      <p:sp>
        <p:nvSpPr>
          <p:cNvPr id="8" name="CustomShape 6">
            <a:extLst>
              <a:ext uri="{FF2B5EF4-FFF2-40B4-BE49-F238E27FC236}">
                <a16:creationId xmlns:a16="http://schemas.microsoft.com/office/drawing/2014/main" id="{0CD0EAD9-5D7B-49D9-86F2-39ACE446CC88}"/>
              </a:ext>
            </a:extLst>
          </p:cNvPr>
          <p:cNvSpPr/>
          <p:nvPr/>
        </p:nvSpPr>
        <p:spPr>
          <a:xfrm>
            <a:off x="794880" y="2102886"/>
            <a:ext cx="5540760" cy="378419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16000" indent="-215640">
              <a:lnSpc>
                <a:spcPct val="100000"/>
              </a:lnSpc>
              <a:buClr>
                <a:srgbClr val="000000"/>
              </a:buClr>
              <a:buSzPct val="45000"/>
              <a:buFont typeface="Wingdings" charset="2"/>
              <a:buChar char=""/>
            </a:pPr>
            <a:r>
              <a:rPr lang="it-IT" sz="1600" b="1" strike="noStrike" spc="-1" dirty="0" err="1"/>
              <a:t>GetTextBeforeCursor</a:t>
            </a:r>
            <a:r>
              <a:rPr lang="it-IT" sz="1600" b="0" strike="noStrike" spc="-1" dirty="0"/>
              <a:t>()</a:t>
            </a:r>
          </a:p>
          <a:p>
            <a:pPr marL="432000" lvl="1" indent="-215640">
              <a:lnSpc>
                <a:spcPct val="100000"/>
              </a:lnSpc>
              <a:buClr>
                <a:srgbClr val="000000"/>
              </a:buClr>
              <a:buSzPct val="45000"/>
              <a:buFont typeface="Wingdings" charset="2"/>
              <a:buChar char=""/>
            </a:pPr>
            <a:r>
              <a:rPr lang="it-IT" sz="1600" b="0" strike="noStrike" spc="-1" dirty="0"/>
              <a:t>Restituisce un oggetto contenente il numero di caratteri richiesti prima della posizione corrente del cursore.</a:t>
            </a:r>
          </a:p>
          <a:p>
            <a:pPr>
              <a:lnSpc>
                <a:spcPct val="100000"/>
              </a:lnSpc>
            </a:pPr>
            <a:endParaRPr lang="it-IT" sz="1600" b="0" strike="noStrike" spc="-1" dirty="0"/>
          </a:p>
          <a:p>
            <a:pPr marL="216000" indent="-215640">
              <a:lnSpc>
                <a:spcPct val="100000"/>
              </a:lnSpc>
              <a:buClr>
                <a:srgbClr val="000000"/>
              </a:buClr>
              <a:buSzPct val="45000"/>
              <a:buFont typeface="Wingdings" charset="2"/>
              <a:buChar char=""/>
            </a:pPr>
            <a:r>
              <a:rPr lang="it-IT" sz="1600" b="1" strike="noStrike" spc="-1" dirty="0" err="1"/>
              <a:t>GetTextAfterCursor</a:t>
            </a:r>
            <a:r>
              <a:rPr lang="it-IT" sz="1600" b="0" strike="noStrike" spc="-1" dirty="0"/>
              <a:t>()</a:t>
            </a:r>
          </a:p>
          <a:p>
            <a:pPr marL="432000" lvl="1" indent="-215640">
              <a:lnSpc>
                <a:spcPct val="100000"/>
              </a:lnSpc>
              <a:buClr>
                <a:srgbClr val="000000"/>
              </a:buClr>
              <a:buSzPct val="45000"/>
              <a:buFont typeface="Wingdings" charset="2"/>
              <a:buChar char=""/>
            </a:pPr>
            <a:r>
              <a:rPr lang="it-IT" sz="1600" b="0" strike="noStrike" spc="-1" dirty="0"/>
              <a:t>Restituisce un oggetto contenente il numero di caratteri richiesti dopo la posizione corrente del cursore. </a:t>
            </a:r>
          </a:p>
          <a:p>
            <a:pPr>
              <a:lnSpc>
                <a:spcPct val="100000"/>
              </a:lnSpc>
            </a:pPr>
            <a:endParaRPr lang="it-IT" sz="1600" b="0" strike="noStrike" spc="-1" dirty="0"/>
          </a:p>
          <a:p>
            <a:pPr marL="216000" indent="-215640">
              <a:lnSpc>
                <a:spcPct val="100000"/>
              </a:lnSpc>
              <a:buClr>
                <a:srgbClr val="000000"/>
              </a:buClr>
              <a:buSzPct val="45000"/>
              <a:buFont typeface="Wingdings" charset="2"/>
              <a:buChar char=""/>
            </a:pPr>
            <a:r>
              <a:rPr lang="it-IT" sz="1600" b="1" strike="noStrike" spc="-1" dirty="0" err="1"/>
              <a:t>DeleteSurroundingText</a:t>
            </a:r>
            <a:r>
              <a:rPr lang="it-IT" sz="1600" b="0" strike="noStrike" spc="-1" dirty="0"/>
              <a:t>()</a:t>
            </a:r>
          </a:p>
          <a:p>
            <a:pPr marL="432000" lvl="1" indent="-215640">
              <a:lnSpc>
                <a:spcPct val="100000"/>
              </a:lnSpc>
              <a:buClr>
                <a:srgbClr val="000000"/>
              </a:buClr>
              <a:buSzPct val="45000"/>
              <a:buFont typeface="Wingdings" charset="2"/>
              <a:buChar char=""/>
            </a:pPr>
            <a:r>
              <a:rPr lang="it-IT" sz="1600" b="0" strike="noStrike" spc="-1" dirty="0"/>
              <a:t>Elimina il numero specificato di caratteri prima e dopo la posizione corrente del cursore.</a:t>
            </a:r>
          </a:p>
          <a:p>
            <a:pPr>
              <a:lnSpc>
                <a:spcPct val="100000"/>
              </a:lnSpc>
            </a:pPr>
            <a:endParaRPr lang="it-IT" sz="1600" b="0" strike="noStrike" spc="-1" dirty="0"/>
          </a:p>
          <a:p>
            <a:pPr marL="216000" indent="-215640">
              <a:lnSpc>
                <a:spcPct val="100000"/>
              </a:lnSpc>
              <a:buClr>
                <a:srgbClr val="000000"/>
              </a:buClr>
              <a:buSzPct val="45000"/>
              <a:buFont typeface="Wingdings" charset="2"/>
              <a:buChar char=""/>
            </a:pPr>
            <a:r>
              <a:rPr lang="it-IT" sz="1600" b="1" strike="noStrike" spc="-1" dirty="0" err="1"/>
              <a:t>CommitText</a:t>
            </a:r>
            <a:r>
              <a:rPr lang="it-IT" sz="1600" b="0" strike="noStrike" spc="-1" dirty="0"/>
              <a:t>()</a:t>
            </a:r>
          </a:p>
          <a:p>
            <a:pPr marL="432000" lvl="1" indent="-215640">
              <a:lnSpc>
                <a:spcPct val="100000"/>
              </a:lnSpc>
              <a:buClr>
                <a:srgbClr val="000000"/>
              </a:buClr>
              <a:buSzPct val="45000"/>
              <a:buFont typeface="Wingdings" charset="2"/>
              <a:buChar char=""/>
            </a:pPr>
            <a:r>
              <a:rPr lang="it-IT" sz="1600" b="0" strike="noStrike" spc="-1" dirty="0"/>
              <a:t>Eseguire il </a:t>
            </a:r>
            <a:r>
              <a:rPr lang="it-IT" sz="1600" b="0" strike="noStrike" spc="-1" dirty="0" err="1"/>
              <a:t>commit</a:t>
            </a:r>
            <a:r>
              <a:rPr lang="it-IT" sz="1600" b="0" strike="noStrike" spc="-1" dirty="0"/>
              <a:t> di un oggetto nel campo di testo e impostare una nuova posizione del cursore. </a:t>
            </a:r>
          </a:p>
        </p:txBody>
      </p:sp>
      <p:sp>
        <p:nvSpPr>
          <p:cNvPr id="9" name="CustomShape 3">
            <a:extLst>
              <a:ext uri="{FF2B5EF4-FFF2-40B4-BE49-F238E27FC236}">
                <a16:creationId xmlns:a16="http://schemas.microsoft.com/office/drawing/2014/main" id="{0BF77A80-A57D-4494-A60F-EC10A7717568}"/>
              </a:ext>
            </a:extLst>
          </p:cNvPr>
          <p:cNvSpPr/>
          <p:nvPr/>
        </p:nvSpPr>
        <p:spPr>
          <a:xfrm>
            <a:off x="6561691" y="2759937"/>
            <a:ext cx="3383640" cy="132198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it-IT" sz="1600" b="0" strike="noStrike" spc="-1" dirty="0">
                <a:solidFill>
                  <a:srgbClr val="000000"/>
                </a:solidFill>
                <a:ea typeface="DejaVu Sans"/>
              </a:rPr>
              <a:t>Ad esempio, il frammento seguente mostra come sostituire i quattro caratteri a sinistra del cursore con il testo "Hello!":</a:t>
            </a:r>
            <a:endParaRPr lang="it-IT" sz="1600" b="0" strike="noStrike" spc="-1" dirty="0"/>
          </a:p>
          <a:p>
            <a:pPr>
              <a:lnSpc>
                <a:spcPct val="100000"/>
              </a:lnSpc>
            </a:pPr>
            <a:endParaRPr lang="it-IT" sz="1600" b="0" strike="noStrike" spc="-1" dirty="0">
              <a:latin typeface="Arial"/>
            </a:endParaRPr>
          </a:p>
        </p:txBody>
      </p:sp>
      <p:sp>
        <p:nvSpPr>
          <p:cNvPr id="11" name="CasellaDiTesto 10">
            <a:extLst>
              <a:ext uri="{FF2B5EF4-FFF2-40B4-BE49-F238E27FC236}">
                <a16:creationId xmlns:a16="http://schemas.microsoft.com/office/drawing/2014/main" id="{3D6E766E-F9F7-45B7-BF77-6D35EE84A486}"/>
              </a:ext>
            </a:extLst>
          </p:cNvPr>
          <p:cNvSpPr txBox="1"/>
          <p:nvPr/>
        </p:nvSpPr>
        <p:spPr>
          <a:xfrm>
            <a:off x="6369050" y="4225091"/>
            <a:ext cx="3576281" cy="1661993"/>
          </a:xfrm>
          <a:prstGeom prst="rect">
            <a:avLst/>
          </a:prstGeom>
          <a:noFill/>
        </p:spPr>
        <p:txBody>
          <a:bodyPr wrap="square">
            <a:spAutoFit/>
          </a:bodyPr>
          <a:lstStyle/>
          <a:p>
            <a:pPr>
              <a:lnSpc>
                <a:spcPct val="100000"/>
              </a:lnSpc>
            </a:pPr>
            <a:endParaRPr lang="it-IT" sz="1800" b="0" strike="noStrike" spc="-1" dirty="0">
              <a:latin typeface="Arial"/>
            </a:endParaRPr>
          </a:p>
          <a:p>
            <a:pPr>
              <a:lnSpc>
                <a:spcPct val="100000"/>
              </a:lnSpc>
            </a:pPr>
            <a:r>
              <a:rPr lang="it-IT" sz="1400" b="0" strike="noStrike" spc="-1" dirty="0" err="1">
                <a:solidFill>
                  <a:srgbClr val="37474F"/>
                </a:solidFill>
                <a:latin typeface="Consolas" panose="020B0609020204030204" pitchFamily="49" charset="0"/>
                <a:ea typeface="DejaVu Sans"/>
              </a:rPr>
              <a:t>currentInputConnection.also</a:t>
            </a:r>
            <a:r>
              <a:rPr lang="it-IT" sz="1400" b="0" strike="noStrike" spc="-1" dirty="0">
                <a:solidFill>
                  <a:srgbClr val="37474F"/>
                </a:solidFill>
                <a:latin typeface="Consolas" panose="020B0609020204030204" pitchFamily="49" charset="0"/>
                <a:ea typeface="DejaVu Sans"/>
              </a:rPr>
              <a:t> { </a:t>
            </a:r>
            <a:r>
              <a:rPr lang="it-IT" sz="1400" b="0" strike="noStrike" spc="-1" dirty="0" err="1">
                <a:solidFill>
                  <a:srgbClr val="37474F"/>
                </a:solidFill>
                <a:latin typeface="Consolas" panose="020B0609020204030204" pitchFamily="49" charset="0"/>
                <a:ea typeface="DejaVu Sans"/>
              </a:rPr>
              <a:t>ic</a:t>
            </a:r>
            <a:r>
              <a:rPr lang="it-IT" sz="1400" b="0" strike="noStrike" spc="-1" dirty="0">
                <a:solidFill>
                  <a:srgbClr val="37474F"/>
                </a:solidFill>
                <a:latin typeface="Consolas" panose="020B0609020204030204" pitchFamily="49" charset="0"/>
                <a:ea typeface="DejaVu Sans"/>
              </a:rPr>
              <a:t>: </a:t>
            </a:r>
            <a:r>
              <a:rPr lang="it-IT" sz="1400" b="0" strike="noStrike" spc="-1" dirty="0" err="1">
                <a:solidFill>
                  <a:srgbClr val="9C27B0"/>
                </a:solidFill>
                <a:latin typeface="Consolas" panose="020B0609020204030204" pitchFamily="49" charset="0"/>
                <a:ea typeface="DejaVu Sans"/>
              </a:rPr>
              <a:t>InputConnection</a:t>
            </a:r>
            <a:r>
              <a:rPr lang="it-IT" sz="1400" b="0" strike="noStrike" spc="-1" dirty="0">
                <a:solidFill>
                  <a:srgbClr val="37474F"/>
                </a:solidFill>
                <a:latin typeface="Consolas" panose="020B0609020204030204" pitchFamily="49" charset="0"/>
                <a:ea typeface="DejaVu Sans"/>
              </a:rPr>
              <a:t> -&gt;</a:t>
            </a:r>
            <a:br>
              <a:rPr lang="it-IT" sz="1400" dirty="0">
                <a:latin typeface="Consolas" panose="020B0609020204030204" pitchFamily="49" charset="0"/>
              </a:rPr>
            </a:br>
            <a:r>
              <a:rPr lang="it-IT" sz="1400" b="0" strike="noStrike" spc="-1" dirty="0">
                <a:solidFill>
                  <a:srgbClr val="37474F"/>
                </a:solidFill>
                <a:latin typeface="Consolas" panose="020B0609020204030204" pitchFamily="49" charset="0"/>
                <a:ea typeface="DejaVu Sans"/>
              </a:rPr>
              <a:t>    </a:t>
            </a:r>
            <a:r>
              <a:rPr lang="it-IT" sz="1400" b="0" strike="noStrike" spc="-1" dirty="0" err="1">
                <a:solidFill>
                  <a:srgbClr val="37474F"/>
                </a:solidFill>
                <a:latin typeface="Consolas" panose="020B0609020204030204" pitchFamily="49" charset="0"/>
                <a:ea typeface="DejaVu Sans"/>
              </a:rPr>
              <a:t>ic.deleteSurroundingText</a:t>
            </a:r>
            <a:r>
              <a:rPr lang="it-IT" sz="1400" b="0" strike="noStrike" spc="-1" dirty="0">
                <a:solidFill>
                  <a:srgbClr val="37474F"/>
                </a:solidFill>
                <a:latin typeface="Consolas" panose="020B0609020204030204" pitchFamily="49" charset="0"/>
                <a:ea typeface="DejaVu Sans"/>
              </a:rPr>
              <a:t>(</a:t>
            </a:r>
            <a:r>
              <a:rPr lang="it-IT" sz="1400" b="0" strike="noStrike" spc="-1" dirty="0">
                <a:solidFill>
                  <a:srgbClr val="C53929"/>
                </a:solidFill>
                <a:latin typeface="Consolas" panose="020B0609020204030204" pitchFamily="49" charset="0"/>
                <a:ea typeface="DejaVu Sans"/>
              </a:rPr>
              <a:t>4</a:t>
            </a:r>
            <a:r>
              <a:rPr lang="it-IT" sz="1400" b="0" strike="noStrike" spc="-1" dirty="0">
                <a:solidFill>
                  <a:srgbClr val="37474F"/>
                </a:solidFill>
                <a:latin typeface="Consolas" panose="020B0609020204030204" pitchFamily="49" charset="0"/>
                <a:ea typeface="DejaVu Sans"/>
              </a:rPr>
              <a:t>, </a:t>
            </a:r>
            <a:r>
              <a:rPr lang="it-IT" sz="1400" b="0" strike="noStrike" spc="-1" dirty="0">
                <a:solidFill>
                  <a:srgbClr val="C53929"/>
                </a:solidFill>
                <a:latin typeface="Consolas" panose="020B0609020204030204" pitchFamily="49" charset="0"/>
                <a:ea typeface="DejaVu Sans"/>
              </a:rPr>
              <a:t>0</a:t>
            </a:r>
            <a:r>
              <a:rPr lang="it-IT" sz="1400" b="0" strike="noStrike" spc="-1" dirty="0">
                <a:solidFill>
                  <a:srgbClr val="37474F"/>
                </a:solidFill>
                <a:latin typeface="Consolas" panose="020B0609020204030204" pitchFamily="49" charset="0"/>
                <a:ea typeface="DejaVu Sans"/>
              </a:rPr>
              <a:t>)</a:t>
            </a:r>
            <a:br>
              <a:rPr lang="it-IT" sz="1400" dirty="0">
                <a:latin typeface="Consolas" panose="020B0609020204030204" pitchFamily="49" charset="0"/>
              </a:rPr>
            </a:br>
            <a:r>
              <a:rPr lang="it-IT" sz="1400" b="0" strike="noStrike" spc="-1" dirty="0">
                <a:solidFill>
                  <a:srgbClr val="37474F"/>
                </a:solidFill>
                <a:latin typeface="Consolas" panose="020B0609020204030204" pitchFamily="49" charset="0"/>
                <a:ea typeface="DejaVu Sans"/>
              </a:rPr>
              <a:t>    </a:t>
            </a:r>
            <a:r>
              <a:rPr lang="it-IT" sz="1400" b="0" strike="noStrike" spc="-1" dirty="0" err="1">
                <a:solidFill>
                  <a:srgbClr val="37474F"/>
                </a:solidFill>
                <a:latin typeface="Consolas" panose="020B0609020204030204" pitchFamily="49" charset="0"/>
                <a:ea typeface="DejaVu Sans"/>
              </a:rPr>
              <a:t>ic.commitText</a:t>
            </a:r>
            <a:r>
              <a:rPr lang="it-IT" sz="1400" b="0" strike="noStrike" spc="-1" dirty="0">
                <a:solidFill>
                  <a:srgbClr val="37474F"/>
                </a:solidFill>
                <a:latin typeface="Consolas" panose="020B0609020204030204" pitchFamily="49" charset="0"/>
                <a:ea typeface="DejaVu Sans"/>
              </a:rPr>
              <a:t>(</a:t>
            </a:r>
            <a:r>
              <a:rPr lang="it-IT" sz="1400" b="0" strike="noStrike" spc="-1" dirty="0">
                <a:solidFill>
                  <a:srgbClr val="0D904F"/>
                </a:solidFill>
                <a:latin typeface="Consolas" panose="020B0609020204030204" pitchFamily="49" charset="0"/>
                <a:ea typeface="DejaVu Sans"/>
              </a:rPr>
              <a:t>"Hello"</a:t>
            </a:r>
            <a:r>
              <a:rPr lang="it-IT" sz="1400" b="0" strike="noStrike" spc="-1" dirty="0">
                <a:solidFill>
                  <a:srgbClr val="37474F"/>
                </a:solidFill>
                <a:latin typeface="Consolas" panose="020B0609020204030204" pitchFamily="49" charset="0"/>
                <a:ea typeface="DejaVu Sans"/>
              </a:rPr>
              <a:t>, </a:t>
            </a:r>
            <a:r>
              <a:rPr lang="it-IT" sz="1400" b="0" strike="noStrike" spc="-1" dirty="0">
                <a:solidFill>
                  <a:srgbClr val="C53929"/>
                </a:solidFill>
                <a:latin typeface="Consolas" panose="020B0609020204030204" pitchFamily="49" charset="0"/>
                <a:ea typeface="DejaVu Sans"/>
              </a:rPr>
              <a:t>1</a:t>
            </a:r>
            <a:r>
              <a:rPr lang="it-IT" sz="1400" b="0" strike="noStrike" spc="-1" dirty="0">
                <a:solidFill>
                  <a:srgbClr val="37474F"/>
                </a:solidFill>
                <a:latin typeface="Consolas" panose="020B0609020204030204" pitchFamily="49" charset="0"/>
                <a:ea typeface="DejaVu Sans"/>
              </a:rPr>
              <a:t>)</a:t>
            </a:r>
            <a:br>
              <a:rPr lang="it-IT" sz="1400" dirty="0">
                <a:latin typeface="Consolas" panose="020B0609020204030204" pitchFamily="49" charset="0"/>
              </a:rPr>
            </a:br>
            <a:r>
              <a:rPr lang="it-IT" sz="1400" b="0" strike="noStrike" spc="-1" dirty="0">
                <a:solidFill>
                  <a:srgbClr val="37474F"/>
                </a:solidFill>
                <a:latin typeface="Consolas" panose="020B0609020204030204" pitchFamily="49" charset="0"/>
                <a:ea typeface="DejaVu Sans"/>
              </a:rPr>
              <a:t>    </a:t>
            </a:r>
            <a:r>
              <a:rPr lang="it-IT" sz="1400" b="0" strike="noStrike" spc="-1" dirty="0" err="1">
                <a:solidFill>
                  <a:srgbClr val="37474F"/>
                </a:solidFill>
                <a:latin typeface="Consolas" panose="020B0609020204030204" pitchFamily="49" charset="0"/>
                <a:ea typeface="DejaVu Sans"/>
              </a:rPr>
              <a:t>ic.commitText</a:t>
            </a:r>
            <a:r>
              <a:rPr lang="it-IT" sz="1400" b="0" strike="noStrike" spc="-1" dirty="0">
                <a:solidFill>
                  <a:srgbClr val="37474F"/>
                </a:solidFill>
                <a:latin typeface="Consolas" panose="020B0609020204030204" pitchFamily="49" charset="0"/>
                <a:ea typeface="DejaVu Sans"/>
              </a:rPr>
              <a:t>(</a:t>
            </a:r>
            <a:r>
              <a:rPr lang="it-IT" sz="1400" b="0" strike="noStrike" spc="-1" dirty="0">
                <a:solidFill>
                  <a:srgbClr val="0D904F"/>
                </a:solidFill>
                <a:latin typeface="Consolas" panose="020B0609020204030204" pitchFamily="49" charset="0"/>
                <a:ea typeface="DejaVu Sans"/>
              </a:rPr>
              <a:t>"!"</a:t>
            </a:r>
            <a:r>
              <a:rPr lang="it-IT" sz="1400" b="0" strike="noStrike" spc="-1" dirty="0">
                <a:solidFill>
                  <a:srgbClr val="37474F"/>
                </a:solidFill>
                <a:latin typeface="Consolas" panose="020B0609020204030204" pitchFamily="49" charset="0"/>
                <a:ea typeface="DejaVu Sans"/>
              </a:rPr>
              <a:t>, </a:t>
            </a:r>
            <a:r>
              <a:rPr lang="it-IT" sz="1400" b="0" strike="noStrike" spc="-1" dirty="0">
                <a:solidFill>
                  <a:srgbClr val="C53929"/>
                </a:solidFill>
                <a:latin typeface="Consolas" panose="020B0609020204030204" pitchFamily="49" charset="0"/>
                <a:ea typeface="DejaVu Sans"/>
              </a:rPr>
              <a:t>1</a:t>
            </a:r>
            <a:r>
              <a:rPr lang="it-IT" sz="1400" b="0" strike="noStrike" spc="-1" dirty="0">
                <a:solidFill>
                  <a:srgbClr val="37474F"/>
                </a:solidFill>
                <a:latin typeface="Consolas" panose="020B0609020204030204" pitchFamily="49" charset="0"/>
                <a:ea typeface="DejaVu Sans"/>
              </a:rPr>
              <a:t>)</a:t>
            </a:r>
            <a:br>
              <a:rPr lang="it-IT" sz="1400" dirty="0">
                <a:latin typeface="Consolas" panose="020B0609020204030204" pitchFamily="49" charset="0"/>
              </a:rPr>
            </a:br>
            <a:r>
              <a:rPr lang="it-IT" sz="1400" b="0" strike="noStrike" spc="-1" dirty="0">
                <a:solidFill>
                  <a:srgbClr val="37474F"/>
                </a:solidFill>
                <a:latin typeface="Consolas" panose="020B0609020204030204" pitchFamily="49" charset="0"/>
                <a:ea typeface="DejaVu Sans"/>
              </a:rPr>
              <a:t>}</a:t>
            </a:r>
            <a:endParaRPr lang="it-IT" sz="1400" b="0" strike="noStrike" spc="-1" dirty="0">
              <a:latin typeface="Consolas" panose="020B0609020204030204" pitchFamily="49" charset="0"/>
            </a:endParaRPr>
          </a:p>
        </p:txBody>
      </p:sp>
    </p:spTree>
    <p:extLst>
      <p:ext uri="{BB962C8B-B14F-4D97-AF65-F5344CB8AC3E}">
        <p14:creationId xmlns:p14="http://schemas.microsoft.com/office/powerpoint/2010/main" val="74556910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27CB851-DBBE-46BC-861D-CBCA4BCDAB56}"/>
              </a:ext>
            </a:extLst>
          </p:cNvPr>
          <p:cNvSpPr>
            <a:spLocks noGrp="1"/>
          </p:cNvSpPr>
          <p:nvPr>
            <p:ph type="title"/>
          </p:nvPr>
        </p:nvSpPr>
        <p:spPr/>
        <p:txBody>
          <a:bodyPr/>
          <a:lstStyle/>
          <a:p>
            <a:r>
              <a:rPr lang="it-IT" dirty="0"/>
              <a:t>Previsione del testo</a:t>
            </a:r>
          </a:p>
        </p:txBody>
      </p:sp>
      <p:sp>
        <p:nvSpPr>
          <p:cNvPr id="3" name="Segnaposto piè di pagina 2">
            <a:extLst>
              <a:ext uri="{FF2B5EF4-FFF2-40B4-BE49-F238E27FC236}">
                <a16:creationId xmlns:a16="http://schemas.microsoft.com/office/drawing/2014/main" id="{BA8DA5E1-1661-4C79-BAEE-BB6BB64BDD28}"/>
              </a:ext>
            </a:extLst>
          </p:cNvPr>
          <p:cNvSpPr>
            <a:spLocks noGrp="1"/>
          </p:cNvSpPr>
          <p:nvPr>
            <p:ph type="ftr" sz="quarter" idx="11"/>
          </p:nvPr>
        </p:nvSpPr>
        <p:spPr/>
        <p:txBody>
          <a:bodyPr/>
          <a:lstStyle/>
          <a:p>
            <a:r>
              <a:rPr lang="it-IT"/>
              <a:t>Mobile Programming 2021</a:t>
            </a:r>
            <a:endParaRPr lang="it-IT" dirty="0"/>
          </a:p>
        </p:txBody>
      </p:sp>
      <p:sp>
        <p:nvSpPr>
          <p:cNvPr id="4" name="Segnaposto numero diapositiva 3">
            <a:extLst>
              <a:ext uri="{FF2B5EF4-FFF2-40B4-BE49-F238E27FC236}">
                <a16:creationId xmlns:a16="http://schemas.microsoft.com/office/drawing/2014/main" id="{ED018961-EAF4-4E95-AE86-8BB2DD9FD813}"/>
              </a:ext>
            </a:extLst>
          </p:cNvPr>
          <p:cNvSpPr>
            <a:spLocks noGrp="1"/>
          </p:cNvSpPr>
          <p:nvPr>
            <p:ph type="sldNum" sz="quarter" idx="12"/>
          </p:nvPr>
        </p:nvSpPr>
        <p:spPr/>
        <p:txBody>
          <a:bodyPr/>
          <a:lstStyle/>
          <a:p>
            <a:fld id="{645066F0-4D30-4799-9F72-EBBB480C828E}" type="slidenum">
              <a:rPr lang="it-IT" smtClean="0"/>
              <a:t>44</a:t>
            </a:fld>
            <a:endParaRPr lang="it-IT"/>
          </a:p>
        </p:txBody>
      </p:sp>
      <p:sp>
        <p:nvSpPr>
          <p:cNvPr id="5" name="Segnaposto data 4">
            <a:extLst>
              <a:ext uri="{FF2B5EF4-FFF2-40B4-BE49-F238E27FC236}">
                <a16:creationId xmlns:a16="http://schemas.microsoft.com/office/drawing/2014/main" id="{E2A6E175-F429-4A23-AB4F-3ACEA998F0D3}"/>
              </a:ext>
            </a:extLst>
          </p:cNvPr>
          <p:cNvSpPr>
            <a:spLocks noGrp="1"/>
          </p:cNvSpPr>
          <p:nvPr>
            <p:ph type="dt" sz="half" idx="10"/>
          </p:nvPr>
        </p:nvSpPr>
        <p:spPr/>
        <p:txBody>
          <a:bodyPr/>
          <a:lstStyle/>
          <a:p>
            <a:fld id="{B676431C-B002-4165-B42A-0E7F7930A3D2}" type="datetime1">
              <a:rPr lang="it-IT" smtClean="0"/>
              <a:t>03/07/2021</a:t>
            </a:fld>
            <a:endParaRPr lang="it-IT" dirty="0"/>
          </a:p>
        </p:txBody>
      </p:sp>
      <p:sp>
        <p:nvSpPr>
          <p:cNvPr id="7" name="CustomShape 4">
            <a:extLst>
              <a:ext uri="{FF2B5EF4-FFF2-40B4-BE49-F238E27FC236}">
                <a16:creationId xmlns:a16="http://schemas.microsoft.com/office/drawing/2014/main" id="{6183D945-DF2C-4FA0-B7E8-31FE03529CE2}"/>
              </a:ext>
            </a:extLst>
          </p:cNvPr>
          <p:cNvSpPr/>
          <p:nvPr/>
        </p:nvSpPr>
        <p:spPr>
          <a:xfrm>
            <a:off x="693042" y="1662805"/>
            <a:ext cx="8810597" cy="829543"/>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nSpc>
                <a:spcPct val="100000"/>
              </a:lnSpc>
            </a:pPr>
            <a:r>
              <a:rPr lang="it-IT" sz="1600" b="0" strike="noStrike" spc="-1" dirty="0">
                <a:solidFill>
                  <a:srgbClr val="202124"/>
                </a:solidFill>
                <a:ea typeface="Arial"/>
              </a:rPr>
              <a:t>Se l'IME eseguisse la previsione del testo è possibile visualizzare lo stato di avanzamento nel campo di testo fino a quando l'utente non esegue il </a:t>
            </a:r>
            <a:r>
              <a:rPr lang="it-IT" sz="1600" b="0" strike="noStrike" spc="-1" dirty="0" err="1">
                <a:solidFill>
                  <a:srgbClr val="202124"/>
                </a:solidFill>
                <a:ea typeface="Arial"/>
              </a:rPr>
              <a:t>commit</a:t>
            </a:r>
            <a:r>
              <a:rPr lang="it-IT" sz="1600" b="0" strike="noStrike" spc="-1" dirty="0">
                <a:solidFill>
                  <a:srgbClr val="202124"/>
                </a:solidFill>
                <a:ea typeface="Arial"/>
              </a:rPr>
              <a:t> della parola, quindi è possibile sostituire la composizione parziale con il testo completato.</a:t>
            </a:r>
            <a:endParaRPr lang="it-IT" sz="1600" b="0" strike="noStrike" spc="-1" dirty="0"/>
          </a:p>
        </p:txBody>
      </p:sp>
      <p:pic>
        <p:nvPicPr>
          <p:cNvPr id="8" name="Immagine 7">
            <a:extLst>
              <a:ext uri="{FF2B5EF4-FFF2-40B4-BE49-F238E27FC236}">
                <a16:creationId xmlns:a16="http://schemas.microsoft.com/office/drawing/2014/main" id="{66BF8A10-F095-4F3C-B395-9D11968579EE}"/>
              </a:ext>
            </a:extLst>
          </p:cNvPr>
          <p:cNvPicPr/>
          <p:nvPr/>
        </p:nvPicPr>
        <p:blipFill>
          <a:blip r:embed="rId2"/>
          <a:stretch/>
        </p:blipFill>
        <p:spPr>
          <a:xfrm>
            <a:off x="791479" y="2726124"/>
            <a:ext cx="2714040" cy="723240"/>
          </a:xfrm>
          <a:prstGeom prst="rect">
            <a:avLst/>
          </a:prstGeom>
          <a:ln>
            <a:noFill/>
          </a:ln>
        </p:spPr>
      </p:pic>
      <p:pic>
        <p:nvPicPr>
          <p:cNvPr id="9" name="Immagine 8">
            <a:extLst>
              <a:ext uri="{FF2B5EF4-FFF2-40B4-BE49-F238E27FC236}">
                <a16:creationId xmlns:a16="http://schemas.microsoft.com/office/drawing/2014/main" id="{E26C79CF-6475-45A0-A5E4-D58BD0D34DAE}"/>
              </a:ext>
            </a:extLst>
          </p:cNvPr>
          <p:cNvPicPr/>
          <p:nvPr/>
        </p:nvPicPr>
        <p:blipFill>
          <a:blip r:embed="rId3"/>
          <a:stretch/>
        </p:blipFill>
        <p:spPr>
          <a:xfrm>
            <a:off x="791479" y="3800006"/>
            <a:ext cx="2735640" cy="715320"/>
          </a:xfrm>
          <a:prstGeom prst="rect">
            <a:avLst/>
          </a:prstGeom>
          <a:ln>
            <a:noFill/>
          </a:ln>
        </p:spPr>
      </p:pic>
      <p:pic>
        <p:nvPicPr>
          <p:cNvPr id="10" name="Immagine 9">
            <a:extLst>
              <a:ext uri="{FF2B5EF4-FFF2-40B4-BE49-F238E27FC236}">
                <a16:creationId xmlns:a16="http://schemas.microsoft.com/office/drawing/2014/main" id="{C9A0A111-DF74-41FD-A492-02A8E11821EE}"/>
              </a:ext>
            </a:extLst>
          </p:cNvPr>
          <p:cNvPicPr/>
          <p:nvPr/>
        </p:nvPicPr>
        <p:blipFill>
          <a:blip r:embed="rId4"/>
          <a:stretch/>
        </p:blipFill>
        <p:spPr>
          <a:xfrm>
            <a:off x="791479" y="5080198"/>
            <a:ext cx="2714040" cy="414720"/>
          </a:xfrm>
          <a:prstGeom prst="rect">
            <a:avLst/>
          </a:prstGeom>
          <a:ln>
            <a:noFill/>
          </a:ln>
        </p:spPr>
      </p:pic>
      <p:sp>
        <p:nvSpPr>
          <p:cNvPr id="11" name="CustomShape 5">
            <a:extLst>
              <a:ext uri="{FF2B5EF4-FFF2-40B4-BE49-F238E27FC236}">
                <a16:creationId xmlns:a16="http://schemas.microsoft.com/office/drawing/2014/main" id="{7B279E61-4DB8-43FA-AB81-55452CFDBD1E}"/>
              </a:ext>
            </a:extLst>
          </p:cNvPr>
          <p:cNvSpPr/>
          <p:nvPr/>
        </p:nvSpPr>
        <p:spPr>
          <a:xfrm>
            <a:off x="4401598" y="2933801"/>
            <a:ext cx="4679640" cy="583321"/>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it-IT" sz="1600" b="0" strike="noStrike" spc="-1" dirty="0">
                <a:solidFill>
                  <a:srgbClr val="000000"/>
                </a:solidFill>
                <a:ea typeface="DejaVu Sans"/>
              </a:rPr>
              <a:t>Il frammento seguente mostra come mostrare lo stato di avanzamento in un campo di testo:</a:t>
            </a:r>
            <a:endParaRPr lang="it-IT" sz="1600" b="0" strike="noStrike" spc="-1" dirty="0"/>
          </a:p>
        </p:txBody>
      </p:sp>
      <p:sp>
        <p:nvSpPr>
          <p:cNvPr id="13" name="CasellaDiTesto 12">
            <a:extLst>
              <a:ext uri="{FF2B5EF4-FFF2-40B4-BE49-F238E27FC236}">
                <a16:creationId xmlns:a16="http://schemas.microsoft.com/office/drawing/2014/main" id="{4D14D1C2-AEA7-4E76-9E56-7E77B5484BF2}"/>
              </a:ext>
            </a:extLst>
          </p:cNvPr>
          <p:cNvSpPr txBox="1"/>
          <p:nvPr/>
        </p:nvSpPr>
        <p:spPr>
          <a:xfrm>
            <a:off x="4331878" y="4057027"/>
            <a:ext cx="5055704" cy="1384995"/>
          </a:xfrm>
          <a:prstGeom prst="rect">
            <a:avLst/>
          </a:prstGeom>
          <a:noFill/>
        </p:spPr>
        <p:txBody>
          <a:bodyPr wrap="square">
            <a:spAutoFit/>
          </a:bodyPr>
          <a:lstStyle/>
          <a:p>
            <a:pPr>
              <a:lnSpc>
                <a:spcPct val="100000"/>
              </a:lnSpc>
            </a:pPr>
            <a:r>
              <a:rPr lang="it-IT" sz="1400" b="0" strike="noStrike" spc="-1" dirty="0" err="1">
                <a:solidFill>
                  <a:srgbClr val="37474F"/>
                </a:solidFill>
                <a:latin typeface="Consolas" panose="020B0609020204030204" pitchFamily="49" charset="0"/>
                <a:ea typeface="DejaVu Sans"/>
              </a:rPr>
              <a:t>currentInputConnection.also</a:t>
            </a:r>
            <a:r>
              <a:rPr lang="it-IT" sz="1400" b="0" strike="noStrike" spc="-1" dirty="0">
                <a:solidFill>
                  <a:srgbClr val="37474F"/>
                </a:solidFill>
                <a:latin typeface="Consolas" panose="020B0609020204030204" pitchFamily="49" charset="0"/>
                <a:ea typeface="DejaVu Sans"/>
              </a:rPr>
              <a:t> { </a:t>
            </a:r>
            <a:r>
              <a:rPr lang="it-IT" sz="1400" b="0" strike="noStrike" spc="-1" dirty="0" err="1">
                <a:solidFill>
                  <a:srgbClr val="37474F"/>
                </a:solidFill>
                <a:latin typeface="Consolas" panose="020B0609020204030204" pitchFamily="49" charset="0"/>
                <a:ea typeface="DejaVu Sans"/>
              </a:rPr>
              <a:t>ic</a:t>
            </a:r>
            <a:r>
              <a:rPr lang="it-IT" sz="1400" b="0" strike="noStrike" spc="-1" dirty="0">
                <a:solidFill>
                  <a:srgbClr val="37474F"/>
                </a:solidFill>
                <a:latin typeface="Consolas" panose="020B0609020204030204" pitchFamily="49" charset="0"/>
                <a:ea typeface="DejaVu Sans"/>
              </a:rPr>
              <a:t>: </a:t>
            </a:r>
            <a:r>
              <a:rPr lang="it-IT" sz="1400" b="0" strike="noStrike" spc="-1" dirty="0" err="1">
                <a:solidFill>
                  <a:srgbClr val="9C27B0"/>
                </a:solidFill>
                <a:latin typeface="Consolas" panose="020B0609020204030204" pitchFamily="49" charset="0"/>
                <a:ea typeface="DejaVu Sans"/>
              </a:rPr>
              <a:t>InputConnection</a:t>
            </a:r>
            <a:r>
              <a:rPr lang="it-IT" sz="1400" b="0" strike="noStrike" spc="-1" dirty="0">
                <a:solidFill>
                  <a:srgbClr val="37474F"/>
                </a:solidFill>
                <a:latin typeface="Consolas" panose="020B0609020204030204" pitchFamily="49" charset="0"/>
                <a:ea typeface="DejaVu Sans"/>
              </a:rPr>
              <a:t> -&gt;</a:t>
            </a:r>
            <a:br>
              <a:rPr lang="it-IT" sz="1400" dirty="0">
                <a:latin typeface="Consolas" panose="020B0609020204030204" pitchFamily="49" charset="0"/>
              </a:rPr>
            </a:br>
            <a:r>
              <a:rPr lang="it-IT" sz="1400" b="0" strike="noStrike" spc="-1" dirty="0">
                <a:solidFill>
                  <a:srgbClr val="37474F"/>
                </a:solidFill>
                <a:latin typeface="Consolas" panose="020B0609020204030204" pitchFamily="49" charset="0"/>
                <a:ea typeface="DejaVu Sans"/>
              </a:rPr>
              <a:t>    </a:t>
            </a:r>
            <a:r>
              <a:rPr lang="it-IT" sz="1400" b="0" strike="noStrike" spc="-1" dirty="0" err="1">
                <a:solidFill>
                  <a:srgbClr val="37474F"/>
                </a:solidFill>
                <a:latin typeface="Consolas" panose="020B0609020204030204" pitchFamily="49" charset="0"/>
                <a:ea typeface="DejaVu Sans"/>
              </a:rPr>
              <a:t>ic.setComposingText</a:t>
            </a:r>
            <a:r>
              <a:rPr lang="it-IT" sz="1400" b="0" strike="noStrike" spc="-1" dirty="0">
                <a:solidFill>
                  <a:srgbClr val="37474F"/>
                </a:solidFill>
                <a:latin typeface="Consolas" panose="020B0609020204030204" pitchFamily="49" charset="0"/>
                <a:ea typeface="DejaVu Sans"/>
              </a:rPr>
              <a:t>(</a:t>
            </a:r>
            <a:r>
              <a:rPr lang="it-IT" sz="1400" b="0" strike="noStrike" spc="-1" dirty="0">
                <a:solidFill>
                  <a:srgbClr val="0D904F"/>
                </a:solidFill>
                <a:latin typeface="Consolas" panose="020B0609020204030204" pitchFamily="49" charset="0"/>
                <a:ea typeface="DejaVu Sans"/>
              </a:rPr>
              <a:t>"Composi"</a:t>
            </a:r>
            <a:r>
              <a:rPr lang="it-IT" sz="1400" b="0" strike="noStrike" spc="-1" dirty="0">
                <a:solidFill>
                  <a:srgbClr val="37474F"/>
                </a:solidFill>
                <a:latin typeface="Consolas" panose="020B0609020204030204" pitchFamily="49" charset="0"/>
                <a:ea typeface="DejaVu Sans"/>
              </a:rPr>
              <a:t>, </a:t>
            </a:r>
            <a:r>
              <a:rPr lang="it-IT" sz="1400" b="0" strike="noStrike" spc="-1" dirty="0">
                <a:solidFill>
                  <a:srgbClr val="C53929"/>
                </a:solidFill>
                <a:latin typeface="Consolas" panose="020B0609020204030204" pitchFamily="49" charset="0"/>
                <a:ea typeface="DejaVu Sans"/>
              </a:rPr>
              <a:t>1</a:t>
            </a:r>
            <a:r>
              <a:rPr lang="it-IT" sz="1400" b="0" strike="noStrike" spc="-1" dirty="0">
                <a:solidFill>
                  <a:srgbClr val="37474F"/>
                </a:solidFill>
                <a:latin typeface="Consolas" panose="020B0609020204030204" pitchFamily="49" charset="0"/>
                <a:ea typeface="DejaVu Sans"/>
              </a:rPr>
              <a:t>)</a:t>
            </a:r>
            <a:br>
              <a:rPr lang="it-IT" sz="1400" dirty="0">
                <a:latin typeface="Consolas" panose="020B0609020204030204" pitchFamily="49" charset="0"/>
              </a:rPr>
            </a:br>
            <a:r>
              <a:rPr lang="it-IT" sz="1400" b="0" strike="noStrike" spc="-1" dirty="0">
                <a:solidFill>
                  <a:srgbClr val="37474F"/>
                </a:solidFill>
                <a:latin typeface="Consolas" panose="020B0609020204030204" pitchFamily="49" charset="0"/>
                <a:ea typeface="DejaVu Sans"/>
              </a:rPr>
              <a:t>    </a:t>
            </a:r>
            <a:r>
              <a:rPr lang="it-IT" sz="1400" b="0" strike="noStrike" spc="-1" dirty="0" err="1">
                <a:solidFill>
                  <a:srgbClr val="37474F"/>
                </a:solidFill>
                <a:latin typeface="Consolas" panose="020B0609020204030204" pitchFamily="49" charset="0"/>
                <a:ea typeface="DejaVu Sans"/>
              </a:rPr>
              <a:t>ic.setComposingText</a:t>
            </a:r>
            <a:r>
              <a:rPr lang="it-IT" sz="1400" b="0" strike="noStrike" spc="-1" dirty="0">
                <a:solidFill>
                  <a:srgbClr val="37474F"/>
                </a:solidFill>
                <a:latin typeface="Consolas" panose="020B0609020204030204" pitchFamily="49" charset="0"/>
                <a:ea typeface="DejaVu Sans"/>
              </a:rPr>
              <a:t>(</a:t>
            </a:r>
            <a:r>
              <a:rPr lang="it-IT" sz="1400" b="0" strike="noStrike" spc="-1" dirty="0">
                <a:solidFill>
                  <a:srgbClr val="0D904F"/>
                </a:solidFill>
                <a:latin typeface="Consolas" panose="020B0609020204030204" pitchFamily="49" charset="0"/>
                <a:ea typeface="DejaVu Sans"/>
              </a:rPr>
              <a:t>"</a:t>
            </a:r>
            <a:r>
              <a:rPr lang="it-IT" sz="1400" b="0" strike="noStrike" spc="-1" dirty="0" err="1">
                <a:solidFill>
                  <a:srgbClr val="0D904F"/>
                </a:solidFill>
                <a:latin typeface="Consolas" panose="020B0609020204030204" pitchFamily="49" charset="0"/>
                <a:ea typeface="DejaVu Sans"/>
              </a:rPr>
              <a:t>Composin</a:t>
            </a:r>
            <a:r>
              <a:rPr lang="it-IT" sz="1400" b="0" strike="noStrike" spc="-1" dirty="0">
                <a:solidFill>
                  <a:srgbClr val="0D904F"/>
                </a:solidFill>
                <a:latin typeface="Consolas" panose="020B0609020204030204" pitchFamily="49" charset="0"/>
                <a:ea typeface="DejaVu Sans"/>
              </a:rPr>
              <a:t>"</a:t>
            </a:r>
            <a:r>
              <a:rPr lang="it-IT" sz="1400" b="0" strike="noStrike" spc="-1" dirty="0">
                <a:solidFill>
                  <a:srgbClr val="37474F"/>
                </a:solidFill>
                <a:latin typeface="Consolas" panose="020B0609020204030204" pitchFamily="49" charset="0"/>
                <a:ea typeface="DejaVu Sans"/>
              </a:rPr>
              <a:t>, </a:t>
            </a:r>
            <a:r>
              <a:rPr lang="it-IT" sz="1400" b="0" strike="noStrike" spc="-1" dirty="0">
                <a:solidFill>
                  <a:srgbClr val="C53929"/>
                </a:solidFill>
                <a:latin typeface="Consolas" panose="020B0609020204030204" pitchFamily="49" charset="0"/>
                <a:ea typeface="DejaVu Sans"/>
              </a:rPr>
              <a:t>1</a:t>
            </a:r>
            <a:r>
              <a:rPr lang="it-IT" sz="1400" b="0" strike="noStrike" spc="-1" dirty="0">
                <a:solidFill>
                  <a:srgbClr val="37474F"/>
                </a:solidFill>
                <a:latin typeface="Consolas" panose="020B0609020204030204" pitchFamily="49" charset="0"/>
                <a:ea typeface="DejaVu Sans"/>
              </a:rPr>
              <a:t>)</a:t>
            </a:r>
            <a:br>
              <a:rPr lang="it-IT" sz="1400" dirty="0">
                <a:latin typeface="Consolas" panose="020B0609020204030204" pitchFamily="49" charset="0"/>
              </a:rPr>
            </a:br>
            <a:r>
              <a:rPr lang="it-IT" sz="1400" b="0" strike="noStrike" spc="-1" dirty="0">
                <a:solidFill>
                  <a:srgbClr val="37474F"/>
                </a:solidFill>
                <a:latin typeface="Consolas" panose="020B0609020204030204" pitchFamily="49" charset="0"/>
                <a:ea typeface="DejaVu Sans"/>
              </a:rPr>
              <a:t>    </a:t>
            </a:r>
            <a:r>
              <a:rPr lang="it-IT" sz="1400" b="0" strike="noStrike" spc="-1" dirty="0" err="1">
                <a:solidFill>
                  <a:srgbClr val="37474F"/>
                </a:solidFill>
                <a:latin typeface="Consolas" panose="020B0609020204030204" pitchFamily="49" charset="0"/>
                <a:ea typeface="DejaVu Sans"/>
              </a:rPr>
              <a:t>ic.commitText</a:t>
            </a:r>
            <a:r>
              <a:rPr lang="it-IT" sz="1400" b="0" strike="noStrike" spc="-1" dirty="0">
                <a:solidFill>
                  <a:srgbClr val="37474F"/>
                </a:solidFill>
                <a:latin typeface="Consolas" panose="020B0609020204030204" pitchFamily="49" charset="0"/>
                <a:ea typeface="DejaVu Sans"/>
              </a:rPr>
              <a:t>(</a:t>
            </a:r>
            <a:r>
              <a:rPr lang="it-IT" sz="1400" b="0" strike="noStrike" spc="-1" dirty="0">
                <a:solidFill>
                  <a:srgbClr val="0D904F"/>
                </a:solidFill>
                <a:latin typeface="Consolas" panose="020B0609020204030204" pitchFamily="49" charset="0"/>
                <a:ea typeface="DejaVu Sans"/>
              </a:rPr>
              <a:t>"</a:t>
            </a:r>
            <a:r>
              <a:rPr lang="it-IT" sz="1400" b="0" strike="noStrike" spc="-1" dirty="0" err="1">
                <a:solidFill>
                  <a:srgbClr val="0D904F"/>
                </a:solidFill>
                <a:latin typeface="Consolas" panose="020B0609020204030204" pitchFamily="49" charset="0"/>
                <a:ea typeface="DejaVu Sans"/>
              </a:rPr>
              <a:t>Composing</a:t>
            </a:r>
            <a:r>
              <a:rPr lang="it-IT" sz="1400" b="0" strike="noStrike" spc="-1" dirty="0">
                <a:solidFill>
                  <a:srgbClr val="0D904F"/>
                </a:solidFill>
                <a:latin typeface="Consolas" panose="020B0609020204030204" pitchFamily="49" charset="0"/>
                <a:ea typeface="DejaVu Sans"/>
              </a:rPr>
              <a:t> "</a:t>
            </a:r>
            <a:r>
              <a:rPr lang="it-IT" sz="1400" b="0" strike="noStrike" spc="-1" dirty="0">
                <a:solidFill>
                  <a:srgbClr val="37474F"/>
                </a:solidFill>
                <a:latin typeface="Consolas" panose="020B0609020204030204" pitchFamily="49" charset="0"/>
                <a:ea typeface="DejaVu Sans"/>
              </a:rPr>
              <a:t>, </a:t>
            </a:r>
            <a:r>
              <a:rPr lang="it-IT" sz="1400" b="0" strike="noStrike" spc="-1" dirty="0">
                <a:solidFill>
                  <a:srgbClr val="C53929"/>
                </a:solidFill>
                <a:latin typeface="Consolas" panose="020B0609020204030204" pitchFamily="49" charset="0"/>
                <a:ea typeface="DejaVu Sans"/>
              </a:rPr>
              <a:t>1</a:t>
            </a:r>
            <a:r>
              <a:rPr lang="it-IT" sz="1400" b="0" strike="noStrike" spc="-1" dirty="0">
                <a:solidFill>
                  <a:srgbClr val="37474F"/>
                </a:solidFill>
                <a:latin typeface="Consolas" panose="020B0609020204030204" pitchFamily="49" charset="0"/>
                <a:ea typeface="DejaVu Sans"/>
              </a:rPr>
              <a:t>)</a:t>
            </a:r>
            <a:br>
              <a:rPr lang="it-IT" sz="1400" dirty="0">
                <a:latin typeface="Consolas" panose="020B0609020204030204" pitchFamily="49" charset="0"/>
              </a:rPr>
            </a:br>
            <a:r>
              <a:rPr lang="it-IT" sz="1400" b="0" strike="noStrike" spc="-1" dirty="0">
                <a:solidFill>
                  <a:srgbClr val="37474F"/>
                </a:solidFill>
                <a:latin typeface="Consolas" panose="020B0609020204030204" pitchFamily="49" charset="0"/>
                <a:ea typeface="DejaVu Sans"/>
              </a:rPr>
              <a:t>}</a:t>
            </a:r>
            <a:endParaRPr lang="it-IT" sz="1400" b="0" strike="noStrike" spc="-1" dirty="0">
              <a:latin typeface="Consolas" panose="020B0609020204030204" pitchFamily="49" charset="0"/>
            </a:endParaRPr>
          </a:p>
        </p:txBody>
      </p:sp>
    </p:spTree>
    <p:extLst>
      <p:ext uri="{BB962C8B-B14F-4D97-AF65-F5344CB8AC3E}">
        <p14:creationId xmlns:p14="http://schemas.microsoft.com/office/powerpoint/2010/main" val="73274350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98BCBEA-908B-4FD1-B062-BCE13629CBED}"/>
              </a:ext>
            </a:extLst>
          </p:cNvPr>
          <p:cNvSpPr>
            <a:spLocks noGrp="1"/>
          </p:cNvSpPr>
          <p:nvPr>
            <p:ph type="title"/>
          </p:nvPr>
        </p:nvSpPr>
        <p:spPr/>
        <p:txBody>
          <a:bodyPr>
            <a:normAutofit fontScale="90000"/>
          </a:bodyPr>
          <a:lstStyle/>
          <a:p>
            <a:r>
              <a:rPr lang="it-IT" dirty="0"/>
              <a:t>Framework di controllo ortografico</a:t>
            </a:r>
          </a:p>
        </p:txBody>
      </p:sp>
      <p:sp>
        <p:nvSpPr>
          <p:cNvPr id="3" name="Segnaposto piè di pagina 2">
            <a:extLst>
              <a:ext uri="{FF2B5EF4-FFF2-40B4-BE49-F238E27FC236}">
                <a16:creationId xmlns:a16="http://schemas.microsoft.com/office/drawing/2014/main" id="{84409861-42DF-4C1F-8F83-2AF9E748863A}"/>
              </a:ext>
            </a:extLst>
          </p:cNvPr>
          <p:cNvSpPr>
            <a:spLocks noGrp="1"/>
          </p:cNvSpPr>
          <p:nvPr>
            <p:ph type="ftr" sz="quarter" idx="11"/>
          </p:nvPr>
        </p:nvSpPr>
        <p:spPr/>
        <p:txBody>
          <a:bodyPr/>
          <a:lstStyle/>
          <a:p>
            <a:r>
              <a:rPr lang="it-IT"/>
              <a:t>Mobile Programming 2021</a:t>
            </a:r>
            <a:endParaRPr lang="it-IT" dirty="0"/>
          </a:p>
        </p:txBody>
      </p:sp>
      <p:sp>
        <p:nvSpPr>
          <p:cNvPr id="4" name="Segnaposto numero diapositiva 3">
            <a:extLst>
              <a:ext uri="{FF2B5EF4-FFF2-40B4-BE49-F238E27FC236}">
                <a16:creationId xmlns:a16="http://schemas.microsoft.com/office/drawing/2014/main" id="{8ACF9A9C-54B2-4C03-BBE2-20033F2F414F}"/>
              </a:ext>
            </a:extLst>
          </p:cNvPr>
          <p:cNvSpPr>
            <a:spLocks noGrp="1"/>
          </p:cNvSpPr>
          <p:nvPr>
            <p:ph type="sldNum" sz="quarter" idx="12"/>
          </p:nvPr>
        </p:nvSpPr>
        <p:spPr/>
        <p:txBody>
          <a:bodyPr/>
          <a:lstStyle/>
          <a:p>
            <a:fld id="{645066F0-4D30-4799-9F72-EBBB480C828E}" type="slidenum">
              <a:rPr lang="it-IT" smtClean="0"/>
              <a:t>45</a:t>
            </a:fld>
            <a:endParaRPr lang="it-IT" dirty="0"/>
          </a:p>
        </p:txBody>
      </p:sp>
      <p:sp>
        <p:nvSpPr>
          <p:cNvPr id="5" name="Segnaposto data 4">
            <a:extLst>
              <a:ext uri="{FF2B5EF4-FFF2-40B4-BE49-F238E27FC236}">
                <a16:creationId xmlns:a16="http://schemas.microsoft.com/office/drawing/2014/main" id="{72E51C84-C38E-41AC-A1E9-E9BB6386024B}"/>
              </a:ext>
            </a:extLst>
          </p:cNvPr>
          <p:cNvSpPr>
            <a:spLocks noGrp="1"/>
          </p:cNvSpPr>
          <p:nvPr>
            <p:ph type="dt" sz="half" idx="10"/>
          </p:nvPr>
        </p:nvSpPr>
        <p:spPr/>
        <p:txBody>
          <a:bodyPr/>
          <a:lstStyle/>
          <a:p>
            <a:fld id="{B676431C-B002-4165-B42A-0E7F7930A3D2}" type="datetime1">
              <a:rPr lang="it-IT" smtClean="0"/>
              <a:t>03/07/2021</a:t>
            </a:fld>
            <a:endParaRPr lang="it-IT" dirty="0"/>
          </a:p>
        </p:txBody>
      </p:sp>
      <p:sp>
        <p:nvSpPr>
          <p:cNvPr id="6" name="Segnaposto testo 5">
            <a:extLst>
              <a:ext uri="{FF2B5EF4-FFF2-40B4-BE49-F238E27FC236}">
                <a16:creationId xmlns:a16="http://schemas.microsoft.com/office/drawing/2014/main" id="{8B987A88-CC66-464A-8609-241597355AD0}"/>
              </a:ext>
            </a:extLst>
          </p:cNvPr>
          <p:cNvSpPr>
            <a:spLocks noGrp="1"/>
          </p:cNvSpPr>
          <p:nvPr>
            <p:ph type="body" sz="quarter" idx="13"/>
          </p:nvPr>
        </p:nvSpPr>
        <p:spPr>
          <a:xfrm>
            <a:off x="693043" y="1609930"/>
            <a:ext cx="8694539" cy="5151676"/>
          </a:xfrm>
        </p:spPr>
        <p:txBody>
          <a:bodyPr>
            <a:normAutofit fontScale="62500" lnSpcReduction="20000"/>
          </a:bodyPr>
          <a:lstStyle/>
          <a:p>
            <a:r>
              <a:rPr lang="it-IT" dirty="0"/>
              <a:t>La piattaforma Android offre un framework di controllo ortografico che ti consente di implementare e accedere al controllo ortografico nella tua applicazione. </a:t>
            </a:r>
          </a:p>
          <a:p>
            <a:endParaRPr lang="it-IT" dirty="0"/>
          </a:p>
          <a:p>
            <a:endParaRPr lang="it-IT" dirty="0"/>
          </a:p>
          <a:p>
            <a:r>
              <a:rPr lang="it-IT" dirty="0"/>
              <a:t>Il framework è una delle API del servizio di testo offerte dalla piattaforma Android.</a:t>
            </a:r>
          </a:p>
          <a:p>
            <a:endParaRPr lang="it-IT" dirty="0"/>
          </a:p>
          <a:p>
            <a:endParaRPr lang="it-IT" dirty="0"/>
          </a:p>
          <a:p>
            <a:r>
              <a:rPr lang="it-IT" dirty="0"/>
              <a:t>Per usare il framework nella tua app, crei un tipo speciale di servizio Android che genera un oggetto sessione del correttore ortografico. In base al testo fornito, l'oggetto sessione restituisce suggerimenti ortografici generati dal correttore ortografico.</a:t>
            </a:r>
          </a:p>
          <a:p>
            <a:endParaRPr lang="it-IT" dirty="0"/>
          </a:p>
        </p:txBody>
      </p:sp>
    </p:spTree>
    <p:extLst>
      <p:ext uri="{BB962C8B-B14F-4D97-AF65-F5344CB8AC3E}">
        <p14:creationId xmlns:p14="http://schemas.microsoft.com/office/powerpoint/2010/main" val="344806690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piè di pagina 2">
            <a:extLst>
              <a:ext uri="{FF2B5EF4-FFF2-40B4-BE49-F238E27FC236}">
                <a16:creationId xmlns:a16="http://schemas.microsoft.com/office/drawing/2014/main" id="{4623282E-7C37-4BEF-9280-CC092C2DD16A}"/>
              </a:ext>
            </a:extLst>
          </p:cNvPr>
          <p:cNvSpPr>
            <a:spLocks noGrp="1"/>
          </p:cNvSpPr>
          <p:nvPr>
            <p:ph type="ftr" sz="quarter" idx="11"/>
          </p:nvPr>
        </p:nvSpPr>
        <p:spPr/>
        <p:txBody>
          <a:bodyPr/>
          <a:lstStyle/>
          <a:p>
            <a:r>
              <a:rPr lang="it-IT"/>
              <a:t>Mobile Programming 2021</a:t>
            </a:r>
            <a:endParaRPr lang="it-IT" dirty="0"/>
          </a:p>
        </p:txBody>
      </p:sp>
      <p:sp>
        <p:nvSpPr>
          <p:cNvPr id="4" name="Segnaposto numero diapositiva 3">
            <a:extLst>
              <a:ext uri="{FF2B5EF4-FFF2-40B4-BE49-F238E27FC236}">
                <a16:creationId xmlns:a16="http://schemas.microsoft.com/office/drawing/2014/main" id="{6FB78338-ECAC-4331-898B-DD528636444A}"/>
              </a:ext>
            </a:extLst>
          </p:cNvPr>
          <p:cNvSpPr>
            <a:spLocks noGrp="1"/>
          </p:cNvSpPr>
          <p:nvPr>
            <p:ph type="sldNum" sz="quarter" idx="12"/>
          </p:nvPr>
        </p:nvSpPr>
        <p:spPr/>
        <p:txBody>
          <a:bodyPr/>
          <a:lstStyle/>
          <a:p>
            <a:fld id="{645066F0-4D30-4799-9F72-EBBB480C828E}" type="slidenum">
              <a:rPr lang="it-IT" smtClean="0"/>
              <a:t>46</a:t>
            </a:fld>
            <a:endParaRPr lang="it-IT"/>
          </a:p>
        </p:txBody>
      </p:sp>
      <p:sp>
        <p:nvSpPr>
          <p:cNvPr id="5" name="Segnaposto data 4">
            <a:extLst>
              <a:ext uri="{FF2B5EF4-FFF2-40B4-BE49-F238E27FC236}">
                <a16:creationId xmlns:a16="http://schemas.microsoft.com/office/drawing/2014/main" id="{FBE7DF81-AE6B-4361-B9FB-CB436B3C4245}"/>
              </a:ext>
            </a:extLst>
          </p:cNvPr>
          <p:cNvSpPr>
            <a:spLocks noGrp="1"/>
          </p:cNvSpPr>
          <p:nvPr>
            <p:ph type="dt" sz="half" idx="10"/>
          </p:nvPr>
        </p:nvSpPr>
        <p:spPr/>
        <p:txBody>
          <a:bodyPr/>
          <a:lstStyle/>
          <a:p>
            <a:fld id="{B676431C-B002-4165-B42A-0E7F7930A3D2}" type="datetime1">
              <a:rPr lang="it-IT" smtClean="0"/>
              <a:t>03/07/2021</a:t>
            </a:fld>
            <a:endParaRPr lang="it-IT" dirty="0"/>
          </a:p>
        </p:txBody>
      </p:sp>
      <p:pic>
        <p:nvPicPr>
          <p:cNvPr id="7" name="Immagine 6">
            <a:extLst>
              <a:ext uri="{FF2B5EF4-FFF2-40B4-BE49-F238E27FC236}">
                <a16:creationId xmlns:a16="http://schemas.microsoft.com/office/drawing/2014/main" id="{F4850A3F-3D99-4DFF-B644-41B0DE8291E7}"/>
              </a:ext>
            </a:extLst>
          </p:cNvPr>
          <p:cNvPicPr/>
          <p:nvPr/>
        </p:nvPicPr>
        <p:blipFill>
          <a:blip r:embed="rId2"/>
          <a:stretch/>
        </p:blipFill>
        <p:spPr>
          <a:xfrm>
            <a:off x="849240" y="864000"/>
            <a:ext cx="3758400" cy="5346720"/>
          </a:xfrm>
          <a:prstGeom prst="rect">
            <a:avLst/>
          </a:prstGeom>
          <a:ln>
            <a:noFill/>
          </a:ln>
        </p:spPr>
      </p:pic>
      <p:sp>
        <p:nvSpPr>
          <p:cNvPr id="8" name="CustomShape 3">
            <a:extLst>
              <a:ext uri="{FF2B5EF4-FFF2-40B4-BE49-F238E27FC236}">
                <a16:creationId xmlns:a16="http://schemas.microsoft.com/office/drawing/2014/main" id="{A1183F51-E148-40CE-8A4C-22F5E878F608}"/>
              </a:ext>
            </a:extLst>
          </p:cNvPr>
          <p:cNvSpPr/>
          <p:nvPr/>
        </p:nvSpPr>
        <p:spPr>
          <a:xfrm>
            <a:off x="4958280" y="1296000"/>
            <a:ext cx="3758400" cy="583321"/>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nSpc>
                <a:spcPct val="100000"/>
              </a:lnSpc>
            </a:pPr>
            <a:r>
              <a:rPr lang="it-IT" sz="1600" b="0" strike="noStrike" spc="-1" dirty="0">
                <a:solidFill>
                  <a:srgbClr val="202124"/>
                </a:solidFill>
                <a:ea typeface="Arial"/>
              </a:rPr>
              <a:t>Il diagramma seguente mostra il ciclo di vita del servizio correttore ortografico.</a:t>
            </a:r>
            <a:endParaRPr lang="it-IT" sz="1600" b="0" strike="noStrike" spc="-1" dirty="0"/>
          </a:p>
        </p:txBody>
      </p:sp>
      <p:sp>
        <p:nvSpPr>
          <p:cNvPr id="9" name="CustomShape 4">
            <a:extLst>
              <a:ext uri="{FF2B5EF4-FFF2-40B4-BE49-F238E27FC236}">
                <a16:creationId xmlns:a16="http://schemas.microsoft.com/office/drawing/2014/main" id="{8E0D4A93-7A56-4CF6-952E-16E88855B241}"/>
              </a:ext>
            </a:extLst>
          </p:cNvPr>
          <p:cNvSpPr/>
          <p:nvPr/>
        </p:nvSpPr>
        <p:spPr>
          <a:xfrm>
            <a:off x="4896000" y="2437560"/>
            <a:ext cx="4319640" cy="4030419"/>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it-IT" sz="1600" b="0" strike="noStrike" spc="-1" dirty="0">
                <a:solidFill>
                  <a:srgbClr val="202124"/>
                </a:solidFill>
                <a:ea typeface="Arial"/>
              </a:rPr>
              <a:t>Per avviare il controllo ortografico vengono seguiti alcuni step:</a:t>
            </a:r>
            <a:endParaRPr lang="it-IT" sz="1600" b="0" strike="noStrike" spc="-1" dirty="0"/>
          </a:p>
          <a:p>
            <a:pPr>
              <a:lnSpc>
                <a:spcPct val="100000"/>
              </a:lnSpc>
            </a:pPr>
            <a:endParaRPr lang="it-IT" sz="1600" b="0" strike="noStrike" spc="-1" dirty="0"/>
          </a:p>
          <a:p>
            <a:pPr marL="343260" indent="-342900">
              <a:lnSpc>
                <a:spcPct val="100000"/>
              </a:lnSpc>
              <a:buClr>
                <a:srgbClr val="000000"/>
              </a:buClr>
              <a:buFont typeface="+mj-lt"/>
              <a:buAutoNum type="arabicPeriod"/>
            </a:pPr>
            <a:r>
              <a:rPr lang="it-IT" sz="1600" b="0" strike="noStrike" spc="-1" dirty="0">
                <a:solidFill>
                  <a:srgbClr val="202124"/>
                </a:solidFill>
                <a:ea typeface="Arial"/>
              </a:rPr>
              <a:t>l'app avvia l'implementazione del servizio di controllo ortografico. </a:t>
            </a:r>
            <a:endParaRPr lang="it-IT" sz="1600" b="0" strike="noStrike" spc="-1" dirty="0"/>
          </a:p>
          <a:p>
            <a:pPr marL="342900" indent="-342900">
              <a:lnSpc>
                <a:spcPct val="100000"/>
              </a:lnSpc>
              <a:buFont typeface="+mj-lt"/>
              <a:buAutoNum type="arabicPeriod"/>
            </a:pPr>
            <a:endParaRPr lang="it-IT" sz="1600" b="0" strike="noStrike" spc="-1" dirty="0"/>
          </a:p>
          <a:p>
            <a:pPr marL="343260" indent="-342900">
              <a:lnSpc>
                <a:spcPct val="100000"/>
              </a:lnSpc>
              <a:buClr>
                <a:srgbClr val="000000"/>
              </a:buClr>
              <a:buFont typeface="+mj-lt"/>
              <a:buAutoNum type="arabicPeriod"/>
            </a:pPr>
            <a:r>
              <a:rPr lang="it-IT" sz="1600" b="0" strike="noStrike" spc="-1" dirty="0">
                <a:solidFill>
                  <a:srgbClr val="202124"/>
                </a:solidFill>
                <a:ea typeface="Arial"/>
              </a:rPr>
              <a:t>I client dell'app, ad esempio attività o singoli elementi dell'interfaccia utente, richiedono una sessione di controllo ortografico al servizio, quindi usano la sessione per ottenere suggerimenti per il testo. </a:t>
            </a:r>
            <a:endParaRPr lang="it-IT" sz="1600" b="0" strike="noStrike" spc="-1" dirty="0"/>
          </a:p>
          <a:p>
            <a:pPr marL="342900" indent="-342900">
              <a:lnSpc>
                <a:spcPct val="100000"/>
              </a:lnSpc>
              <a:buFont typeface="+mj-lt"/>
              <a:buAutoNum type="arabicPeriod"/>
            </a:pPr>
            <a:endParaRPr lang="it-IT" sz="1600" b="0" strike="noStrike" spc="-1" dirty="0"/>
          </a:p>
          <a:p>
            <a:pPr marL="343260" indent="-342900">
              <a:lnSpc>
                <a:spcPct val="100000"/>
              </a:lnSpc>
              <a:buClr>
                <a:srgbClr val="000000"/>
              </a:buClr>
              <a:buFont typeface="+mj-lt"/>
              <a:buAutoNum type="arabicPeriod"/>
            </a:pPr>
            <a:r>
              <a:rPr lang="it-IT" sz="1600" b="0" strike="noStrike" spc="-1" dirty="0">
                <a:solidFill>
                  <a:srgbClr val="202124"/>
                </a:solidFill>
                <a:ea typeface="Arial"/>
              </a:rPr>
              <a:t>Quando un client termina il funzionamento, chiude la sessione del correttore ortografico. Se necessario, l'app può arrestare il servizio di controllo ortografico in qualsiasi momento.</a:t>
            </a:r>
            <a:endParaRPr lang="it-IT" sz="1600" b="0" strike="noStrike" spc="-1" dirty="0"/>
          </a:p>
        </p:txBody>
      </p:sp>
    </p:spTree>
    <p:extLst>
      <p:ext uri="{BB962C8B-B14F-4D97-AF65-F5344CB8AC3E}">
        <p14:creationId xmlns:p14="http://schemas.microsoft.com/office/powerpoint/2010/main" val="281659428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piè di pagina 2">
            <a:extLst>
              <a:ext uri="{FF2B5EF4-FFF2-40B4-BE49-F238E27FC236}">
                <a16:creationId xmlns:a16="http://schemas.microsoft.com/office/drawing/2014/main" id="{F764ED35-E846-4266-8702-9A0E22EA31E6}"/>
              </a:ext>
            </a:extLst>
          </p:cNvPr>
          <p:cNvSpPr>
            <a:spLocks noGrp="1"/>
          </p:cNvSpPr>
          <p:nvPr>
            <p:ph type="ftr" sz="quarter" idx="11"/>
          </p:nvPr>
        </p:nvSpPr>
        <p:spPr/>
        <p:txBody>
          <a:bodyPr/>
          <a:lstStyle/>
          <a:p>
            <a:r>
              <a:rPr lang="it-IT"/>
              <a:t>Mobile Programming 2021</a:t>
            </a:r>
            <a:endParaRPr lang="it-IT" dirty="0"/>
          </a:p>
        </p:txBody>
      </p:sp>
      <p:sp>
        <p:nvSpPr>
          <p:cNvPr id="4" name="Segnaposto numero diapositiva 3">
            <a:extLst>
              <a:ext uri="{FF2B5EF4-FFF2-40B4-BE49-F238E27FC236}">
                <a16:creationId xmlns:a16="http://schemas.microsoft.com/office/drawing/2014/main" id="{DB887519-6F33-42AC-8FBE-2E490F176178}"/>
              </a:ext>
            </a:extLst>
          </p:cNvPr>
          <p:cNvSpPr>
            <a:spLocks noGrp="1"/>
          </p:cNvSpPr>
          <p:nvPr>
            <p:ph type="sldNum" sz="quarter" idx="12"/>
          </p:nvPr>
        </p:nvSpPr>
        <p:spPr/>
        <p:txBody>
          <a:bodyPr/>
          <a:lstStyle/>
          <a:p>
            <a:fld id="{645066F0-4D30-4799-9F72-EBBB480C828E}" type="slidenum">
              <a:rPr lang="it-IT" smtClean="0"/>
              <a:t>47</a:t>
            </a:fld>
            <a:endParaRPr lang="it-IT"/>
          </a:p>
        </p:txBody>
      </p:sp>
      <p:sp>
        <p:nvSpPr>
          <p:cNvPr id="5" name="Segnaposto data 4">
            <a:extLst>
              <a:ext uri="{FF2B5EF4-FFF2-40B4-BE49-F238E27FC236}">
                <a16:creationId xmlns:a16="http://schemas.microsoft.com/office/drawing/2014/main" id="{54339CE3-4F29-4A35-A0B6-DA01F53258F9}"/>
              </a:ext>
            </a:extLst>
          </p:cNvPr>
          <p:cNvSpPr>
            <a:spLocks noGrp="1"/>
          </p:cNvSpPr>
          <p:nvPr>
            <p:ph type="dt" sz="half" idx="10"/>
          </p:nvPr>
        </p:nvSpPr>
        <p:spPr/>
        <p:txBody>
          <a:bodyPr/>
          <a:lstStyle/>
          <a:p>
            <a:fld id="{B676431C-B002-4165-B42A-0E7F7930A3D2}" type="datetime1">
              <a:rPr lang="it-IT" smtClean="0"/>
              <a:t>03/07/2021</a:t>
            </a:fld>
            <a:endParaRPr lang="it-IT" dirty="0"/>
          </a:p>
        </p:txBody>
      </p:sp>
      <p:sp>
        <p:nvSpPr>
          <p:cNvPr id="6" name="Segnaposto testo 5">
            <a:extLst>
              <a:ext uri="{FF2B5EF4-FFF2-40B4-BE49-F238E27FC236}">
                <a16:creationId xmlns:a16="http://schemas.microsoft.com/office/drawing/2014/main" id="{B89F8C03-517F-49C7-A8EB-501EEC46E28F}"/>
              </a:ext>
            </a:extLst>
          </p:cNvPr>
          <p:cNvSpPr>
            <a:spLocks noGrp="1"/>
          </p:cNvSpPr>
          <p:nvPr>
            <p:ph type="body" sz="quarter" idx="13"/>
          </p:nvPr>
        </p:nvSpPr>
        <p:spPr>
          <a:xfrm>
            <a:off x="430526" y="944912"/>
            <a:ext cx="9219572" cy="5151676"/>
          </a:xfrm>
        </p:spPr>
        <p:txBody>
          <a:bodyPr>
            <a:normAutofit fontScale="77500" lnSpcReduction="20000"/>
          </a:bodyPr>
          <a:lstStyle/>
          <a:p>
            <a:pPr>
              <a:lnSpc>
                <a:spcPct val="100000"/>
              </a:lnSpc>
            </a:pPr>
            <a:r>
              <a:rPr lang="it-IT" sz="2300" b="0" strike="noStrike" spc="-1" dirty="0">
                <a:solidFill>
                  <a:srgbClr val="000000"/>
                </a:solidFill>
                <a:ea typeface="Arial"/>
              </a:rPr>
              <a:t>Per usare il framework nell’app bisogna definire alcune classi di controllo grafico:</a:t>
            </a:r>
          </a:p>
          <a:p>
            <a:pPr>
              <a:lnSpc>
                <a:spcPct val="100000"/>
              </a:lnSpc>
            </a:pPr>
            <a:endParaRPr lang="it-IT" sz="2300" b="0" strike="noStrike" spc="-1" dirty="0"/>
          </a:p>
          <a:p>
            <a:pPr marL="216000" indent="-215640">
              <a:lnSpc>
                <a:spcPct val="100000"/>
              </a:lnSpc>
              <a:buClr>
                <a:srgbClr val="000000"/>
              </a:buClr>
              <a:buSzPct val="45000"/>
              <a:buFont typeface="Wingdings" charset="2"/>
              <a:buChar char=""/>
            </a:pPr>
            <a:r>
              <a:rPr lang="it-IT" sz="2300" b="1" strike="noStrike" spc="-1" dirty="0">
                <a:solidFill>
                  <a:srgbClr val="000000"/>
                </a:solidFill>
                <a:ea typeface="Arial"/>
              </a:rPr>
              <a:t>Una sottoclasse di </a:t>
            </a:r>
            <a:r>
              <a:rPr lang="it-IT" sz="2300" b="1" strike="noStrike" spc="-1" dirty="0" err="1">
                <a:solidFill>
                  <a:srgbClr val="000000"/>
                </a:solidFill>
                <a:ea typeface="Courier New"/>
              </a:rPr>
              <a:t>SpellCheckerService</a:t>
            </a:r>
            <a:r>
              <a:rPr lang="it-IT" sz="2300" b="0" strike="noStrike" spc="-1" dirty="0">
                <a:solidFill>
                  <a:srgbClr val="000000"/>
                </a:solidFill>
                <a:ea typeface="Courier New"/>
              </a:rPr>
              <a:t>: </a:t>
            </a:r>
            <a:r>
              <a:rPr lang="it-IT" sz="2300" b="0" strike="noStrike" spc="-1" dirty="0">
                <a:solidFill>
                  <a:srgbClr val="000000"/>
                </a:solidFill>
                <a:ea typeface="Arial"/>
              </a:rPr>
              <a:t>Implementa sia la classe che l'interfaccia del framework del correttore ortografico. All'interno della sottoclasse è necessario implementare il metodo seguente:</a:t>
            </a:r>
            <a:endParaRPr lang="it-IT" sz="2300" b="0" strike="noStrike" spc="-1" dirty="0"/>
          </a:p>
          <a:p>
            <a:pPr marL="432000" lvl="1" indent="-215640">
              <a:lnSpc>
                <a:spcPts val="1800"/>
              </a:lnSpc>
              <a:spcBef>
                <a:spcPts val="1199"/>
              </a:spcBef>
              <a:spcAft>
                <a:spcPts val="1199"/>
              </a:spcAft>
              <a:buClr>
                <a:srgbClr val="000000"/>
              </a:buClr>
              <a:buSzPct val="45000"/>
              <a:buFont typeface="Wingdings" charset="2"/>
              <a:buChar char=""/>
            </a:pPr>
            <a:r>
              <a:rPr lang="it-IT" sz="2300" b="1" strike="noStrike" spc="-1" dirty="0" err="1">
                <a:solidFill>
                  <a:srgbClr val="000000"/>
                </a:solidFill>
                <a:ea typeface="Arial"/>
              </a:rPr>
              <a:t>CreateSession</a:t>
            </a:r>
            <a:r>
              <a:rPr lang="it-IT" sz="2300" b="0" strike="noStrike" spc="-1" dirty="0">
                <a:solidFill>
                  <a:srgbClr val="000000"/>
                </a:solidFill>
                <a:ea typeface="Arial"/>
              </a:rPr>
              <a:t>() : Metodo </a:t>
            </a:r>
            <a:r>
              <a:rPr lang="it-IT" sz="2300" b="0" strike="noStrike" spc="-1" dirty="0" err="1">
                <a:solidFill>
                  <a:srgbClr val="000000"/>
                </a:solidFill>
                <a:ea typeface="Arial"/>
              </a:rPr>
              <a:t>factory</a:t>
            </a:r>
            <a:r>
              <a:rPr lang="it-IT" sz="2300" b="0" strike="noStrike" spc="-1" dirty="0">
                <a:solidFill>
                  <a:srgbClr val="000000"/>
                </a:solidFill>
                <a:ea typeface="Arial"/>
              </a:rPr>
              <a:t> che restituisce un oggetto a un client che desidera eseguire il controllo ortografico: </a:t>
            </a:r>
            <a:r>
              <a:rPr lang="it-IT" sz="2300" b="0" strike="noStrike" spc="-1" dirty="0" err="1">
                <a:solidFill>
                  <a:srgbClr val="000000"/>
                </a:solidFill>
                <a:ea typeface="Courier New"/>
              </a:rPr>
              <a:t>SpellCheckerService.Session</a:t>
            </a:r>
            <a:r>
              <a:rPr lang="it-IT" sz="2300" spc="-1" dirty="0">
                <a:solidFill>
                  <a:srgbClr val="000000"/>
                </a:solidFill>
                <a:ea typeface="Courier New"/>
              </a:rPr>
              <a:t>.</a:t>
            </a:r>
            <a:endParaRPr lang="it-IT" sz="2300" b="0" strike="noStrike" spc="-1" dirty="0"/>
          </a:p>
          <a:p>
            <a:pPr marL="216000" indent="-215640">
              <a:lnSpc>
                <a:spcPct val="100000"/>
              </a:lnSpc>
              <a:buClr>
                <a:srgbClr val="000000"/>
              </a:buClr>
              <a:buSzPct val="45000"/>
              <a:buFont typeface="Wingdings" charset="2"/>
              <a:buChar char=""/>
            </a:pPr>
            <a:r>
              <a:rPr lang="it-IT" sz="2300" b="1" strike="noStrike" spc="-1" dirty="0">
                <a:solidFill>
                  <a:srgbClr val="000000"/>
                </a:solidFill>
                <a:ea typeface="Arial"/>
              </a:rPr>
              <a:t>L'attuazione di </a:t>
            </a:r>
            <a:r>
              <a:rPr lang="it-IT" sz="2300" b="1" strike="noStrike" spc="-1" dirty="0" err="1">
                <a:solidFill>
                  <a:srgbClr val="000000"/>
                </a:solidFill>
                <a:ea typeface="Courier New"/>
              </a:rPr>
              <a:t>SpellCheckerService.Session</a:t>
            </a:r>
            <a:r>
              <a:rPr lang="it-IT" sz="2300" b="0" strike="noStrike" spc="-1" dirty="0">
                <a:solidFill>
                  <a:srgbClr val="000000"/>
                </a:solidFill>
                <a:ea typeface="Courier New"/>
              </a:rPr>
              <a:t> : </a:t>
            </a:r>
            <a:r>
              <a:rPr lang="it-IT" sz="2300" b="0" strike="noStrike" spc="-1" dirty="0">
                <a:solidFill>
                  <a:srgbClr val="000000"/>
                </a:solidFill>
                <a:ea typeface="Arial"/>
              </a:rPr>
              <a:t>Oggetto fornito dal servizio di controllo ortografico ai client, che consente loro di passare testo al correttore ortografico e ricevere suggerimenti. All'interno di questa classe, è necessario implementare i seguenti metodi:</a:t>
            </a:r>
            <a:endParaRPr lang="it-IT" sz="2300" b="0" strike="noStrike" spc="-1" dirty="0"/>
          </a:p>
          <a:p>
            <a:pPr>
              <a:lnSpc>
                <a:spcPct val="100000"/>
              </a:lnSpc>
            </a:pPr>
            <a:endParaRPr lang="it-IT" sz="2300" b="0" strike="noStrike" spc="-1" dirty="0"/>
          </a:p>
          <a:p>
            <a:pPr marL="432000" lvl="1" indent="-215640">
              <a:lnSpc>
                <a:spcPct val="100000"/>
              </a:lnSpc>
              <a:buClr>
                <a:srgbClr val="000000"/>
              </a:buClr>
              <a:buSzPct val="45000"/>
              <a:buFont typeface="Wingdings" charset="2"/>
              <a:buChar char=""/>
            </a:pPr>
            <a:r>
              <a:rPr lang="it-IT" sz="2300" b="1" strike="noStrike" spc="-1" dirty="0" err="1">
                <a:solidFill>
                  <a:srgbClr val="000000"/>
                </a:solidFill>
                <a:ea typeface="Arial"/>
              </a:rPr>
              <a:t>OnCreate</a:t>
            </a:r>
            <a:r>
              <a:rPr lang="it-IT" sz="2300" b="0" strike="noStrike" spc="-1" dirty="0">
                <a:solidFill>
                  <a:srgbClr val="000000"/>
                </a:solidFill>
                <a:ea typeface="Arial"/>
              </a:rPr>
              <a:t>() : In questo metodo è possibile inizializzare l'oggetto in base alle impostazioni locali correnti: </a:t>
            </a:r>
            <a:r>
              <a:rPr lang="it-IT" sz="2300" b="0" strike="noStrike" spc="-1" dirty="0" err="1">
                <a:solidFill>
                  <a:srgbClr val="000000"/>
                </a:solidFill>
                <a:ea typeface="Courier New"/>
              </a:rPr>
              <a:t>createSession</a:t>
            </a:r>
            <a:r>
              <a:rPr lang="it-IT" sz="2300" b="0" strike="noStrike" spc="-1" dirty="0">
                <a:solidFill>
                  <a:srgbClr val="000000"/>
                </a:solidFill>
                <a:ea typeface="Courier New"/>
              </a:rPr>
              <a:t>()</a:t>
            </a:r>
            <a:endParaRPr lang="it-IT" sz="2300" b="0" strike="noStrike" spc="-1" dirty="0"/>
          </a:p>
          <a:p>
            <a:pPr>
              <a:lnSpc>
                <a:spcPct val="100000"/>
              </a:lnSpc>
            </a:pPr>
            <a:endParaRPr lang="it-IT" sz="2300" b="0" strike="noStrike" spc="-1" dirty="0"/>
          </a:p>
          <a:p>
            <a:pPr marL="432000" lvl="1" indent="-215640">
              <a:lnSpc>
                <a:spcPct val="100000"/>
              </a:lnSpc>
              <a:buClr>
                <a:srgbClr val="000000"/>
              </a:buClr>
              <a:buSzPct val="45000"/>
              <a:buFont typeface="Wingdings" charset="2"/>
              <a:buChar char=""/>
            </a:pPr>
            <a:r>
              <a:rPr lang="it-IT" sz="2300" b="1" strike="noStrike" spc="-1" dirty="0" err="1">
                <a:solidFill>
                  <a:srgbClr val="000000"/>
                </a:solidFill>
                <a:ea typeface="Arial"/>
              </a:rPr>
              <a:t>OnGetSentenceSuggestionsMultiple</a:t>
            </a:r>
            <a:r>
              <a:rPr lang="it-IT" sz="2300" b="0" strike="noStrike" spc="-1" dirty="0">
                <a:solidFill>
                  <a:srgbClr val="000000"/>
                </a:solidFill>
                <a:ea typeface="Arial"/>
              </a:rPr>
              <a:t>() :Fa il controllo ortografico effettivo. Questo metodo restituisce una matrice di suggerimenti contenenti per le frasi passate. </a:t>
            </a:r>
            <a:r>
              <a:rPr lang="it-IT" sz="2300" b="0" strike="noStrike" spc="-1" dirty="0" err="1">
                <a:solidFill>
                  <a:srgbClr val="000000"/>
                </a:solidFill>
                <a:ea typeface="Courier New"/>
              </a:rPr>
              <a:t>SentenceSuggestionsInfo</a:t>
            </a:r>
            <a:r>
              <a:rPr lang="it-IT" sz="2300" b="0" strike="noStrike" spc="-1" dirty="0">
                <a:solidFill>
                  <a:srgbClr val="000000"/>
                </a:solidFill>
                <a:ea typeface="Courier New"/>
              </a:rPr>
              <a:t>.</a:t>
            </a:r>
            <a:endParaRPr lang="it-IT" sz="2300" b="0" strike="noStrike" spc="-1" dirty="0"/>
          </a:p>
          <a:p>
            <a:endParaRPr lang="it-IT" dirty="0"/>
          </a:p>
        </p:txBody>
      </p:sp>
    </p:spTree>
    <p:extLst>
      <p:ext uri="{BB962C8B-B14F-4D97-AF65-F5344CB8AC3E}">
        <p14:creationId xmlns:p14="http://schemas.microsoft.com/office/powerpoint/2010/main" val="34985783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piè di pagina 2">
            <a:extLst>
              <a:ext uri="{FF2B5EF4-FFF2-40B4-BE49-F238E27FC236}">
                <a16:creationId xmlns:a16="http://schemas.microsoft.com/office/drawing/2014/main" id="{0DD95BA3-08C3-454C-9291-9DE941D6A8D0}"/>
              </a:ext>
            </a:extLst>
          </p:cNvPr>
          <p:cNvSpPr>
            <a:spLocks noGrp="1"/>
          </p:cNvSpPr>
          <p:nvPr>
            <p:ph type="ftr" sz="quarter" idx="11"/>
          </p:nvPr>
        </p:nvSpPr>
        <p:spPr/>
        <p:txBody>
          <a:bodyPr/>
          <a:lstStyle/>
          <a:p>
            <a:r>
              <a:rPr lang="it-IT"/>
              <a:t>Mobile Programming 2021</a:t>
            </a:r>
            <a:endParaRPr lang="it-IT" dirty="0"/>
          </a:p>
        </p:txBody>
      </p:sp>
      <p:sp>
        <p:nvSpPr>
          <p:cNvPr id="4" name="Segnaposto numero diapositiva 3">
            <a:extLst>
              <a:ext uri="{FF2B5EF4-FFF2-40B4-BE49-F238E27FC236}">
                <a16:creationId xmlns:a16="http://schemas.microsoft.com/office/drawing/2014/main" id="{7A8F0BAF-A694-4159-A5DA-63611289B09C}"/>
              </a:ext>
            </a:extLst>
          </p:cNvPr>
          <p:cNvSpPr>
            <a:spLocks noGrp="1"/>
          </p:cNvSpPr>
          <p:nvPr>
            <p:ph type="sldNum" sz="quarter" idx="12"/>
          </p:nvPr>
        </p:nvSpPr>
        <p:spPr/>
        <p:txBody>
          <a:bodyPr/>
          <a:lstStyle/>
          <a:p>
            <a:fld id="{645066F0-4D30-4799-9F72-EBBB480C828E}" type="slidenum">
              <a:rPr lang="it-IT" smtClean="0"/>
              <a:t>48</a:t>
            </a:fld>
            <a:endParaRPr lang="it-IT"/>
          </a:p>
        </p:txBody>
      </p:sp>
      <p:sp>
        <p:nvSpPr>
          <p:cNvPr id="5" name="Segnaposto data 4">
            <a:extLst>
              <a:ext uri="{FF2B5EF4-FFF2-40B4-BE49-F238E27FC236}">
                <a16:creationId xmlns:a16="http://schemas.microsoft.com/office/drawing/2014/main" id="{36DCA034-03B6-43AE-8596-DE21C380AD32}"/>
              </a:ext>
            </a:extLst>
          </p:cNvPr>
          <p:cNvSpPr>
            <a:spLocks noGrp="1"/>
          </p:cNvSpPr>
          <p:nvPr>
            <p:ph type="dt" sz="half" idx="10"/>
          </p:nvPr>
        </p:nvSpPr>
        <p:spPr/>
        <p:txBody>
          <a:bodyPr/>
          <a:lstStyle/>
          <a:p>
            <a:fld id="{B676431C-B002-4165-B42A-0E7F7930A3D2}" type="datetime1">
              <a:rPr lang="it-IT" smtClean="0"/>
              <a:t>03/07/2021</a:t>
            </a:fld>
            <a:endParaRPr lang="it-IT" dirty="0"/>
          </a:p>
        </p:txBody>
      </p:sp>
      <p:sp>
        <p:nvSpPr>
          <p:cNvPr id="14" name="CasellaDiTesto 13">
            <a:extLst>
              <a:ext uri="{FF2B5EF4-FFF2-40B4-BE49-F238E27FC236}">
                <a16:creationId xmlns:a16="http://schemas.microsoft.com/office/drawing/2014/main" id="{0786F673-7FB0-4465-B6F3-18BECC10736C}"/>
              </a:ext>
            </a:extLst>
          </p:cNvPr>
          <p:cNvSpPr txBox="1"/>
          <p:nvPr/>
        </p:nvSpPr>
        <p:spPr>
          <a:xfrm>
            <a:off x="519858" y="596349"/>
            <a:ext cx="7206159" cy="6124754"/>
          </a:xfrm>
          <a:prstGeom prst="rect">
            <a:avLst/>
          </a:prstGeom>
          <a:noFill/>
        </p:spPr>
        <p:txBody>
          <a:bodyPr wrap="square">
            <a:spAutoFit/>
          </a:bodyPr>
          <a:lstStyle/>
          <a:p>
            <a:r>
              <a:rPr lang="it-IT" sz="1400" b="0" strike="noStrike" spc="-1" dirty="0">
                <a:solidFill>
                  <a:srgbClr val="3B78E7"/>
                </a:solidFill>
                <a:latin typeface="Consolas" panose="020B0609020204030204" pitchFamily="49" charset="0"/>
                <a:ea typeface="Arial"/>
              </a:rPr>
              <a:t>&lt;</a:t>
            </a:r>
            <a:r>
              <a:rPr lang="it-IT" sz="1400" b="0" strike="noStrike" spc="-1" dirty="0" err="1">
                <a:solidFill>
                  <a:srgbClr val="3B78E7"/>
                </a:solidFill>
                <a:latin typeface="Consolas" panose="020B0609020204030204" pitchFamily="49" charset="0"/>
                <a:ea typeface="Arial"/>
              </a:rPr>
              <a:t>manifest</a:t>
            </a:r>
            <a:r>
              <a:rPr lang="it-IT" sz="1400" b="0" strike="noStrike" spc="-1" dirty="0">
                <a:solidFill>
                  <a:srgbClr val="37474F"/>
                </a:solidFill>
                <a:latin typeface="Consolas" panose="020B0609020204030204" pitchFamily="49" charset="0"/>
                <a:ea typeface="Arial"/>
              </a:rPr>
              <a:t> </a:t>
            </a:r>
            <a:r>
              <a:rPr lang="it-IT" sz="1400" b="0" strike="noStrike" spc="-1" dirty="0" err="1">
                <a:solidFill>
                  <a:srgbClr val="9C27B0"/>
                </a:solidFill>
                <a:latin typeface="Consolas" panose="020B0609020204030204" pitchFamily="49" charset="0"/>
                <a:ea typeface="Arial"/>
              </a:rPr>
              <a:t>xmlns:android</a:t>
            </a:r>
            <a:r>
              <a:rPr lang="it-IT" sz="1400" b="0" strike="noStrike" spc="-1" dirty="0">
                <a:solidFill>
                  <a:srgbClr val="37474F"/>
                </a:solidFill>
                <a:latin typeface="Consolas" panose="020B0609020204030204" pitchFamily="49" charset="0"/>
                <a:ea typeface="Arial"/>
              </a:rPr>
              <a:t>=</a:t>
            </a:r>
            <a:r>
              <a:rPr lang="it-IT" sz="1400" b="0" strike="noStrike" spc="-1" dirty="0">
                <a:solidFill>
                  <a:srgbClr val="0D904F"/>
                </a:solidFill>
                <a:latin typeface="Consolas" panose="020B0609020204030204" pitchFamily="49" charset="0"/>
                <a:ea typeface="Arial"/>
              </a:rPr>
              <a:t>"http://schemas.android.com/</a:t>
            </a:r>
            <a:r>
              <a:rPr lang="it-IT" sz="1400" b="0" strike="noStrike" spc="-1" dirty="0" err="1">
                <a:solidFill>
                  <a:srgbClr val="0D904F"/>
                </a:solidFill>
                <a:latin typeface="Consolas" panose="020B0609020204030204" pitchFamily="49" charset="0"/>
                <a:ea typeface="Arial"/>
              </a:rPr>
              <a:t>apk</a:t>
            </a:r>
            <a:r>
              <a:rPr lang="it-IT" sz="1400" b="0" strike="noStrike" spc="-1" dirty="0">
                <a:solidFill>
                  <a:srgbClr val="0D904F"/>
                </a:solidFill>
                <a:latin typeface="Consolas" panose="020B0609020204030204" pitchFamily="49" charset="0"/>
                <a:ea typeface="Arial"/>
              </a:rPr>
              <a:t>/res/</a:t>
            </a:r>
            <a:r>
              <a:rPr lang="it-IT" sz="1400" b="0" strike="noStrike" spc="-1" dirty="0" err="1">
                <a:solidFill>
                  <a:srgbClr val="0D904F"/>
                </a:solidFill>
                <a:latin typeface="Consolas" panose="020B0609020204030204" pitchFamily="49" charset="0"/>
                <a:ea typeface="Arial"/>
              </a:rPr>
              <a:t>android</a:t>
            </a:r>
            <a:r>
              <a:rPr lang="it-IT" sz="1400" b="0" strike="noStrike" spc="-1" dirty="0">
                <a:solidFill>
                  <a:srgbClr val="0D904F"/>
                </a:solidFill>
                <a:latin typeface="Consolas" panose="020B0609020204030204" pitchFamily="49" charset="0"/>
                <a:ea typeface="Arial"/>
              </a:rPr>
              <a:t>"</a:t>
            </a:r>
            <a:br>
              <a:rPr lang="it-IT" sz="1400" dirty="0">
                <a:latin typeface="Consolas" panose="020B0609020204030204" pitchFamily="49" charset="0"/>
              </a:rPr>
            </a:br>
            <a:r>
              <a:rPr lang="it-IT" sz="1400" b="0" strike="noStrike" spc="-1" dirty="0">
                <a:solidFill>
                  <a:srgbClr val="37474F"/>
                </a:solidFill>
                <a:latin typeface="Consolas" panose="020B0609020204030204" pitchFamily="49" charset="0"/>
                <a:ea typeface="Arial"/>
              </a:rPr>
              <a:t>    </a:t>
            </a:r>
            <a:r>
              <a:rPr lang="it-IT" sz="1400" b="0" strike="noStrike" spc="-1" dirty="0">
                <a:solidFill>
                  <a:srgbClr val="9C27B0"/>
                </a:solidFill>
                <a:latin typeface="Consolas" panose="020B0609020204030204" pitchFamily="49" charset="0"/>
                <a:ea typeface="Arial"/>
              </a:rPr>
              <a:t>package</a:t>
            </a:r>
            <a:r>
              <a:rPr lang="it-IT" sz="1400" b="0" strike="noStrike" spc="-1" dirty="0">
                <a:solidFill>
                  <a:srgbClr val="37474F"/>
                </a:solidFill>
                <a:latin typeface="Consolas" panose="020B0609020204030204" pitchFamily="49" charset="0"/>
                <a:ea typeface="Arial"/>
              </a:rPr>
              <a:t>=</a:t>
            </a:r>
            <a:r>
              <a:rPr lang="it-IT" sz="1400" b="0" strike="noStrike" spc="-1" dirty="0">
                <a:solidFill>
                  <a:srgbClr val="0D904F"/>
                </a:solidFill>
                <a:latin typeface="Consolas" panose="020B0609020204030204" pitchFamily="49" charset="0"/>
                <a:ea typeface="Arial"/>
              </a:rPr>
              <a:t>"</a:t>
            </a:r>
            <a:r>
              <a:rPr lang="it-IT" sz="1400" b="0" strike="noStrike" spc="-1" dirty="0" err="1">
                <a:solidFill>
                  <a:srgbClr val="0D904F"/>
                </a:solidFill>
                <a:latin typeface="Consolas" panose="020B0609020204030204" pitchFamily="49" charset="0"/>
                <a:ea typeface="Arial"/>
              </a:rPr>
              <a:t>com.example.android.samplespellcheckerservice</a:t>
            </a:r>
            <a:r>
              <a:rPr lang="it-IT" sz="1400" b="0" strike="noStrike" spc="-1" dirty="0">
                <a:solidFill>
                  <a:srgbClr val="0D904F"/>
                </a:solidFill>
                <a:latin typeface="Consolas" panose="020B0609020204030204" pitchFamily="49" charset="0"/>
                <a:ea typeface="Arial"/>
              </a:rPr>
              <a:t>"</a:t>
            </a:r>
            <a:r>
              <a:rPr lang="it-IT" sz="1400" b="0" strike="noStrike" spc="-1" dirty="0">
                <a:solidFill>
                  <a:srgbClr val="37474F"/>
                </a:solidFill>
                <a:latin typeface="Consolas" panose="020B0609020204030204" pitchFamily="49" charset="0"/>
                <a:ea typeface="Arial"/>
              </a:rPr>
              <a:t> </a:t>
            </a:r>
            <a:r>
              <a:rPr lang="it-IT" sz="1400" b="0" strike="noStrike" spc="-1" dirty="0">
                <a:solidFill>
                  <a:srgbClr val="3B78E7"/>
                </a:solidFill>
                <a:latin typeface="Consolas" panose="020B0609020204030204" pitchFamily="49" charset="0"/>
                <a:ea typeface="Arial"/>
              </a:rPr>
              <a:t>&gt;</a:t>
            </a:r>
            <a:br>
              <a:rPr lang="it-IT" sz="1400" dirty="0">
                <a:latin typeface="Consolas" panose="020B0609020204030204" pitchFamily="49" charset="0"/>
              </a:rPr>
            </a:br>
            <a:r>
              <a:rPr lang="it-IT" sz="1400" b="0" strike="noStrike" spc="-1" dirty="0">
                <a:solidFill>
                  <a:srgbClr val="37474F"/>
                </a:solidFill>
                <a:latin typeface="Consolas" panose="020B0609020204030204" pitchFamily="49" charset="0"/>
                <a:ea typeface="Arial"/>
              </a:rPr>
              <a:t>    </a:t>
            </a:r>
            <a:r>
              <a:rPr lang="it-IT" sz="1400" b="0" strike="noStrike" spc="-1" dirty="0">
                <a:solidFill>
                  <a:srgbClr val="3B78E7"/>
                </a:solidFill>
                <a:latin typeface="Consolas" panose="020B0609020204030204" pitchFamily="49" charset="0"/>
                <a:ea typeface="Arial"/>
              </a:rPr>
              <a:t>&lt;</a:t>
            </a:r>
            <a:r>
              <a:rPr lang="it-IT" sz="1400" b="0" strike="noStrike" spc="-1" dirty="0" err="1">
                <a:solidFill>
                  <a:srgbClr val="3B78E7"/>
                </a:solidFill>
                <a:latin typeface="Consolas" panose="020B0609020204030204" pitchFamily="49" charset="0"/>
                <a:ea typeface="Arial"/>
              </a:rPr>
              <a:t>application</a:t>
            </a:r>
            <a:br>
              <a:rPr lang="it-IT" sz="1400" dirty="0">
                <a:latin typeface="Consolas" panose="020B0609020204030204" pitchFamily="49" charset="0"/>
              </a:rPr>
            </a:br>
            <a:r>
              <a:rPr lang="it-IT" sz="1400" b="0" strike="noStrike" spc="-1" dirty="0">
                <a:solidFill>
                  <a:srgbClr val="37474F"/>
                </a:solidFill>
                <a:latin typeface="Consolas" panose="020B0609020204030204" pitchFamily="49" charset="0"/>
                <a:ea typeface="Arial"/>
              </a:rPr>
              <a:t>        </a:t>
            </a:r>
            <a:r>
              <a:rPr lang="it-IT" sz="1400" b="0" strike="noStrike" spc="-1" dirty="0" err="1">
                <a:solidFill>
                  <a:srgbClr val="9C27B0"/>
                </a:solidFill>
                <a:latin typeface="Consolas" panose="020B0609020204030204" pitchFamily="49" charset="0"/>
                <a:ea typeface="Arial"/>
              </a:rPr>
              <a:t>android:label</a:t>
            </a:r>
            <a:r>
              <a:rPr lang="it-IT" sz="1400" b="0" strike="noStrike" spc="-1" dirty="0">
                <a:solidFill>
                  <a:srgbClr val="37474F"/>
                </a:solidFill>
                <a:latin typeface="Consolas" panose="020B0609020204030204" pitchFamily="49" charset="0"/>
                <a:ea typeface="Arial"/>
              </a:rPr>
              <a:t>=</a:t>
            </a:r>
            <a:r>
              <a:rPr lang="it-IT" sz="1400" b="0" strike="noStrike" spc="-1" dirty="0">
                <a:solidFill>
                  <a:srgbClr val="0D904F"/>
                </a:solidFill>
                <a:latin typeface="Consolas" panose="020B0609020204030204" pitchFamily="49" charset="0"/>
                <a:ea typeface="Arial"/>
              </a:rPr>
              <a:t>"@string/</a:t>
            </a:r>
            <a:r>
              <a:rPr lang="it-IT" sz="1400" b="0" strike="noStrike" spc="-1" dirty="0" err="1">
                <a:solidFill>
                  <a:srgbClr val="0D904F"/>
                </a:solidFill>
                <a:latin typeface="Consolas" panose="020B0609020204030204" pitchFamily="49" charset="0"/>
                <a:ea typeface="Arial"/>
              </a:rPr>
              <a:t>app_name</a:t>
            </a:r>
            <a:r>
              <a:rPr lang="it-IT" sz="1400" b="0" strike="noStrike" spc="-1" dirty="0">
                <a:solidFill>
                  <a:srgbClr val="0D904F"/>
                </a:solidFill>
                <a:latin typeface="Consolas" panose="020B0609020204030204" pitchFamily="49" charset="0"/>
                <a:ea typeface="Arial"/>
              </a:rPr>
              <a:t>"</a:t>
            </a:r>
            <a:r>
              <a:rPr lang="it-IT" sz="1400" b="0" strike="noStrike" spc="-1" dirty="0">
                <a:solidFill>
                  <a:srgbClr val="37474F"/>
                </a:solidFill>
                <a:latin typeface="Consolas" panose="020B0609020204030204" pitchFamily="49" charset="0"/>
                <a:ea typeface="Arial"/>
              </a:rPr>
              <a:t> </a:t>
            </a:r>
            <a:r>
              <a:rPr lang="it-IT" sz="1400" b="0" strike="noStrike" spc="-1" dirty="0">
                <a:solidFill>
                  <a:srgbClr val="3B78E7"/>
                </a:solidFill>
                <a:latin typeface="Consolas" panose="020B0609020204030204" pitchFamily="49" charset="0"/>
                <a:ea typeface="Arial"/>
              </a:rPr>
              <a:t>&gt;</a:t>
            </a:r>
            <a:br>
              <a:rPr lang="it-IT" sz="1400" dirty="0">
                <a:latin typeface="Consolas" panose="020B0609020204030204" pitchFamily="49" charset="0"/>
              </a:rPr>
            </a:br>
            <a:r>
              <a:rPr lang="it-IT" sz="1400" b="0" strike="noStrike" spc="-1" dirty="0">
                <a:solidFill>
                  <a:srgbClr val="37474F"/>
                </a:solidFill>
                <a:latin typeface="Consolas" panose="020B0609020204030204" pitchFamily="49" charset="0"/>
                <a:ea typeface="Arial"/>
              </a:rPr>
              <a:t>        </a:t>
            </a:r>
            <a:r>
              <a:rPr lang="it-IT" sz="1400" b="0" strike="noStrike" spc="-1" dirty="0">
                <a:solidFill>
                  <a:srgbClr val="3B78E7"/>
                </a:solidFill>
                <a:latin typeface="Consolas" panose="020B0609020204030204" pitchFamily="49" charset="0"/>
                <a:ea typeface="Arial"/>
              </a:rPr>
              <a:t>&lt;service</a:t>
            </a:r>
            <a:br>
              <a:rPr lang="it-IT" sz="1400" dirty="0">
                <a:latin typeface="Consolas" panose="020B0609020204030204" pitchFamily="49" charset="0"/>
              </a:rPr>
            </a:br>
            <a:r>
              <a:rPr lang="it-IT" sz="1400" b="0" strike="noStrike" spc="-1" dirty="0">
                <a:solidFill>
                  <a:srgbClr val="37474F"/>
                </a:solidFill>
                <a:latin typeface="Consolas" panose="020B0609020204030204" pitchFamily="49" charset="0"/>
                <a:ea typeface="Arial"/>
              </a:rPr>
              <a:t>            </a:t>
            </a:r>
            <a:r>
              <a:rPr lang="it-IT" sz="1400" b="0" strike="noStrike" spc="-1" dirty="0" err="1">
                <a:solidFill>
                  <a:srgbClr val="9C27B0"/>
                </a:solidFill>
                <a:latin typeface="Consolas" panose="020B0609020204030204" pitchFamily="49" charset="0"/>
                <a:ea typeface="Arial"/>
              </a:rPr>
              <a:t>android:label</a:t>
            </a:r>
            <a:r>
              <a:rPr lang="it-IT" sz="1400" b="0" strike="noStrike" spc="-1" dirty="0">
                <a:solidFill>
                  <a:srgbClr val="37474F"/>
                </a:solidFill>
                <a:latin typeface="Consolas" panose="020B0609020204030204" pitchFamily="49" charset="0"/>
                <a:ea typeface="Arial"/>
              </a:rPr>
              <a:t>=</a:t>
            </a:r>
            <a:r>
              <a:rPr lang="it-IT" sz="1400" b="0" strike="noStrike" spc="-1" dirty="0">
                <a:solidFill>
                  <a:srgbClr val="0D904F"/>
                </a:solidFill>
                <a:latin typeface="Consolas" panose="020B0609020204030204" pitchFamily="49" charset="0"/>
                <a:ea typeface="Arial"/>
              </a:rPr>
              <a:t>"@string/</a:t>
            </a:r>
            <a:r>
              <a:rPr lang="it-IT" sz="1400" b="0" strike="noStrike" spc="-1" dirty="0" err="1">
                <a:solidFill>
                  <a:srgbClr val="0D904F"/>
                </a:solidFill>
                <a:latin typeface="Consolas" panose="020B0609020204030204" pitchFamily="49" charset="0"/>
                <a:ea typeface="Arial"/>
              </a:rPr>
              <a:t>app_name</a:t>
            </a:r>
            <a:r>
              <a:rPr lang="it-IT" sz="1400" b="0" strike="noStrike" spc="-1" dirty="0">
                <a:solidFill>
                  <a:srgbClr val="0D904F"/>
                </a:solidFill>
                <a:latin typeface="Consolas" panose="020B0609020204030204" pitchFamily="49" charset="0"/>
                <a:ea typeface="Arial"/>
              </a:rPr>
              <a:t>"</a:t>
            </a:r>
            <a:br>
              <a:rPr lang="it-IT" sz="1400" dirty="0">
                <a:latin typeface="Consolas" panose="020B0609020204030204" pitchFamily="49" charset="0"/>
              </a:rPr>
            </a:br>
            <a:r>
              <a:rPr lang="it-IT" sz="1400" b="0" strike="noStrike" spc="-1" dirty="0">
                <a:solidFill>
                  <a:srgbClr val="37474F"/>
                </a:solidFill>
                <a:latin typeface="Consolas" panose="020B0609020204030204" pitchFamily="49" charset="0"/>
                <a:ea typeface="Arial"/>
              </a:rPr>
              <a:t>            </a:t>
            </a:r>
            <a:r>
              <a:rPr lang="it-IT" sz="1400" b="0" strike="noStrike" spc="-1" dirty="0" err="1">
                <a:solidFill>
                  <a:srgbClr val="9C27B0"/>
                </a:solidFill>
                <a:latin typeface="Consolas" panose="020B0609020204030204" pitchFamily="49" charset="0"/>
                <a:ea typeface="Arial"/>
              </a:rPr>
              <a:t>android:name</a:t>
            </a:r>
            <a:r>
              <a:rPr lang="it-IT" sz="1400" b="0" strike="noStrike" spc="-1" dirty="0">
                <a:solidFill>
                  <a:srgbClr val="37474F"/>
                </a:solidFill>
                <a:latin typeface="Consolas" panose="020B0609020204030204" pitchFamily="49" charset="0"/>
                <a:ea typeface="Arial"/>
              </a:rPr>
              <a:t>=</a:t>
            </a:r>
            <a:r>
              <a:rPr lang="it-IT" sz="1400" b="0" strike="noStrike" spc="-1" dirty="0">
                <a:solidFill>
                  <a:srgbClr val="0D904F"/>
                </a:solidFill>
                <a:latin typeface="Consolas" panose="020B0609020204030204" pitchFamily="49" charset="0"/>
                <a:ea typeface="Arial"/>
              </a:rPr>
              <a:t>".</a:t>
            </a:r>
            <a:r>
              <a:rPr lang="it-IT" sz="1400" b="0" strike="noStrike" spc="-1" dirty="0" err="1">
                <a:solidFill>
                  <a:srgbClr val="0D904F"/>
                </a:solidFill>
                <a:latin typeface="Consolas" panose="020B0609020204030204" pitchFamily="49" charset="0"/>
                <a:ea typeface="Arial"/>
              </a:rPr>
              <a:t>SampleSpellCheckerService</a:t>
            </a:r>
            <a:r>
              <a:rPr lang="it-IT" sz="1400" b="0" strike="noStrike" spc="-1" dirty="0">
                <a:solidFill>
                  <a:srgbClr val="0D904F"/>
                </a:solidFill>
                <a:latin typeface="Consolas" panose="020B0609020204030204" pitchFamily="49" charset="0"/>
                <a:ea typeface="Arial"/>
              </a:rPr>
              <a:t>"</a:t>
            </a:r>
            <a:br>
              <a:rPr lang="it-IT" sz="1400" dirty="0">
                <a:latin typeface="Consolas" panose="020B0609020204030204" pitchFamily="49" charset="0"/>
              </a:rPr>
            </a:br>
            <a:r>
              <a:rPr lang="it-IT" sz="1400" b="0" strike="noStrike" spc="-1" dirty="0">
                <a:solidFill>
                  <a:srgbClr val="37474F"/>
                </a:solidFill>
                <a:latin typeface="Consolas" panose="020B0609020204030204" pitchFamily="49" charset="0"/>
                <a:ea typeface="Arial"/>
              </a:rPr>
              <a:t>            </a:t>
            </a:r>
            <a:r>
              <a:rPr lang="it-IT" sz="1400" b="0" strike="noStrike" spc="-1" dirty="0" err="1">
                <a:solidFill>
                  <a:srgbClr val="9C27B0"/>
                </a:solidFill>
                <a:latin typeface="Consolas" panose="020B0609020204030204" pitchFamily="49" charset="0"/>
                <a:ea typeface="Arial"/>
              </a:rPr>
              <a:t>android:permission</a:t>
            </a:r>
            <a:r>
              <a:rPr lang="it-IT" sz="1400" b="0" strike="noStrike" spc="-1" dirty="0">
                <a:solidFill>
                  <a:srgbClr val="37474F"/>
                </a:solidFill>
                <a:latin typeface="Consolas" panose="020B0609020204030204" pitchFamily="49" charset="0"/>
                <a:ea typeface="Arial"/>
              </a:rPr>
              <a:t>=</a:t>
            </a:r>
            <a:r>
              <a:rPr lang="it-IT" sz="1400" b="0" strike="noStrike" spc="-1" dirty="0">
                <a:solidFill>
                  <a:srgbClr val="0D904F"/>
                </a:solidFill>
                <a:latin typeface="Consolas" panose="020B0609020204030204" pitchFamily="49" charset="0"/>
                <a:ea typeface="Arial"/>
              </a:rPr>
              <a:t>"</a:t>
            </a:r>
            <a:r>
              <a:rPr lang="it-IT" sz="1400" b="0" strike="noStrike" spc="-1" dirty="0" err="1">
                <a:solidFill>
                  <a:srgbClr val="0D904F"/>
                </a:solidFill>
                <a:latin typeface="Consolas" panose="020B0609020204030204" pitchFamily="49" charset="0"/>
                <a:ea typeface="Arial"/>
              </a:rPr>
              <a:t>android.permission.BIND_TEXT_SERVICE</a:t>
            </a:r>
            <a:r>
              <a:rPr lang="it-IT" sz="1400" b="0" strike="noStrike" spc="-1" dirty="0">
                <a:solidFill>
                  <a:srgbClr val="0D904F"/>
                </a:solidFill>
                <a:latin typeface="Consolas" panose="020B0609020204030204" pitchFamily="49" charset="0"/>
                <a:ea typeface="Arial"/>
              </a:rPr>
              <a:t>"</a:t>
            </a:r>
            <a:r>
              <a:rPr lang="it-IT" sz="1400" b="0" strike="noStrike" spc="-1" dirty="0">
                <a:solidFill>
                  <a:srgbClr val="37474F"/>
                </a:solidFill>
                <a:latin typeface="Consolas" panose="020B0609020204030204" pitchFamily="49" charset="0"/>
                <a:ea typeface="Arial"/>
              </a:rPr>
              <a:t> </a:t>
            </a:r>
            <a:r>
              <a:rPr lang="it-IT" sz="1400" b="0" strike="noStrike" spc="-1" dirty="0">
                <a:solidFill>
                  <a:srgbClr val="3B78E7"/>
                </a:solidFill>
                <a:latin typeface="Consolas" panose="020B0609020204030204" pitchFamily="49" charset="0"/>
                <a:ea typeface="Arial"/>
              </a:rPr>
              <a:t>&gt;</a:t>
            </a:r>
            <a:br>
              <a:rPr lang="it-IT" sz="1400" dirty="0">
                <a:latin typeface="Consolas" panose="020B0609020204030204" pitchFamily="49" charset="0"/>
              </a:rPr>
            </a:br>
            <a:r>
              <a:rPr lang="it-IT" sz="1400" b="0" strike="noStrike" spc="-1" dirty="0">
                <a:solidFill>
                  <a:srgbClr val="37474F"/>
                </a:solidFill>
                <a:latin typeface="Consolas" panose="020B0609020204030204" pitchFamily="49" charset="0"/>
                <a:ea typeface="Arial"/>
              </a:rPr>
              <a:t>            </a:t>
            </a:r>
            <a:r>
              <a:rPr lang="it-IT" sz="1400" b="0" strike="noStrike" spc="-1" dirty="0">
                <a:solidFill>
                  <a:srgbClr val="3B78E7"/>
                </a:solidFill>
                <a:latin typeface="Consolas" panose="020B0609020204030204" pitchFamily="49" charset="0"/>
                <a:ea typeface="Arial"/>
              </a:rPr>
              <a:t>&lt;</a:t>
            </a:r>
            <a:r>
              <a:rPr lang="it-IT" sz="1400" b="0" strike="noStrike" spc="-1" dirty="0" err="1">
                <a:solidFill>
                  <a:srgbClr val="3B78E7"/>
                </a:solidFill>
                <a:latin typeface="Consolas" panose="020B0609020204030204" pitchFamily="49" charset="0"/>
                <a:ea typeface="Arial"/>
              </a:rPr>
              <a:t>intent</a:t>
            </a:r>
            <a:r>
              <a:rPr lang="it-IT" sz="1400" b="0" strike="noStrike" spc="-1" dirty="0">
                <a:solidFill>
                  <a:srgbClr val="3B78E7"/>
                </a:solidFill>
                <a:latin typeface="Consolas" panose="020B0609020204030204" pitchFamily="49" charset="0"/>
                <a:ea typeface="Arial"/>
              </a:rPr>
              <a:t>-filter</a:t>
            </a:r>
            <a:r>
              <a:rPr lang="it-IT" sz="1400" b="0" strike="noStrike" spc="-1" dirty="0">
                <a:solidFill>
                  <a:srgbClr val="37474F"/>
                </a:solidFill>
                <a:latin typeface="Consolas" panose="020B0609020204030204" pitchFamily="49" charset="0"/>
                <a:ea typeface="Arial"/>
              </a:rPr>
              <a:t> </a:t>
            </a:r>
            <a:r>
              <a:rPr lang="it-IT" sz="1400" b="0" strike="noStrike" spc="-1" dirty="0">
                <a:solidFill>
                  <a:srgbClr val="3B78E7"/>
                </a:solidFill>
                <a:latin typeface="Consolas" panose="020B0609020204030204" pitchFamily="49" charset="0"/>
                <a:ea typeface="Arial"/>
              </a:rPr>
              <a:t>&gt;</a:t>
            </a:r>
            <a:br>
              <a:rPr lang="it-IT" sz="1400" dirty="0">
                <a:latin typeface="Consolas" panose="020B0609020204030204" pitchFamily="49" charset="0"/>
              </a:rPr>
            </a:br>
            <a:r>
              <a:rPr lang="it-IT" sz="1400" b="0" strike="noStrike" spc="-1" dirty="0">
                <a:solidFill>
                  <a:srgbClr val="37474F"/>
                </a:solidFill>
                <a:latin typeface="Consolas" panose="020B0609020204030204" pitchFamily="49" charset="0"/>
                <a:ea typeface="Arial"/>
              </a:rPr>
              <a:t>                </a:t>
            </a:r>
            <a:r>
              <a:rPr lang="it-IT" sz="1400" b="0" strike="noStrike" spc="-1" dirty="0">
                <a:solidFill>
                  <a:srgbClr val="3B78E7"/>
                </a:solidFill>
                <a:latin typeface="Consolas" panose="020B0609020204030204" pitchFamily="49" charset="0"/>
                <a:ea typeface="Arial"/>
              </a:rPr>
              <a:t>&lt;action</a:t>
            </a:r>
            <a:r>
              <a:rPr lang="it-IT" sz="1400" b="0" strike="noStrike" spc="-1" dirty="0">
                <a:solidFill>
                  <a:srgbClr val="37474F"/>
                </a:solidFill>
                <a:latin typeface="Consolas" panose="020B0609020204030204" pitchFamily="49" charset="0"/>
                <a:ea typeface="Arial"/>
              </a:rPr>
              <a:t> </a:t>
            </a:r>
            <a:r>
              <a:rPr lang="it-IT" sz="1400" b="0" strike="noStrike" spc="-1" dirty="0" err="1">
                <a:solidFill>
                  <a:srgbClr val="9C27B0"/>
                </a:solidFill>
                <a:latin typeface="Consolas" panose="020B0609020204030204" pitchFamily="49" charset="0"/>
                <a:ea typeface="Arial"/>
              </a:rPr>
              <a:t>android:name</a:t>
            </a:r>
            <a:r>
              <a:rPr lang="it-IT" sz="1400" b="0" strike="noStrike" spc="-1" dirty="0">
                <a:solidFill>
                  <a:srgbClr val="37474F"/>
                </a:solidFill>
                <a:latin typeface="Consolas" panose="020B0609020204030204" pitchFamily="49" charset="0"/>
                <a:ea typeface="Arial"/>
              </a:rPr>
              <a:t>=</a:t>
            </a:r>
            <a:r>
              <a:rPr lang="it-IT" sz="1400" b="0" strike="noStrike" spc="-1" dirty="0">
                <a:solidFill>
                  <a:srgbClr val="0D904F"/>
                </a:solidFill>
                <a:latin typeface="Consolas" panose="020B0609020204030204" pitchFamily="49" charset="0"/>
                <a:ea typeface="Arial"/>
              </a:rPr>
              <a:t>"</a:t>
            </a:r>
            <a:r>
              <a:rPr lang="it-IT" sz="1400" b="0" strike="noStrike" spc="-1" dirty="0" err="1">
                <a:solidFill>
                  <a:srgbClr val="0D904F"/>
                </a:solidFill>
                <a:latin typeface="Consolas" panose="020B0609020204030204" pitchFamily="49" charset="0"/>
                <a:ea typeface="Arial"/>
              </a:rPr>
              <a:t>android.service.textservice.SpellCheckerService</a:t>
            </a:r>
            <a:r>
              <a:rPr lang="it-IT" sz="1400" b="0" strike="noStrike" spc="-1" dirty="0">
                <a:solidFill>
                  <a:srgbClr val="0D904F"/>
                </a:solidFill>
                <a:latin typeface="Consolas" panose="020B0609020204030204" pitchFamily="49" charset="0"/>
                <a:ea typeface="Arial"/>
              </a:rPr>
              <a:t>"</a:t>
            </a:r>
            <a:r>
              <a:rPr lang="it-IT" sz="1400" b="0" strike="noStrike" spc="-1" dirty="0">
                <a:solidFill>
                  <a:srgbClr val="37474F"/>
                </a:solidFill>
                <a:latin typeface="Consolas" panose="020B0609020204030204" pitchFamily="49" charset="0"/>
                <a:ea typeface="Arial"/>
              </a:rPr>
              <a:t> </a:t>
            </a:r>
            <a:r>
              <a:rPr lang="it-IT" sz="1400" b="0" strike="noStrike" spc="-1" dirty="0">
                <a:solidFill>
                  <a:srgbClr val="3B78E7"/>
                </a:solidFill>
                <a:latin typeface="Consolas" panose="020B0609020204030204" pitchFamily="49" charset="0"/>
                <a:ea typeface="Arial"/>
              </a:rPr>
              <a:t>/&gt;</a:t>
            </a:r>
            <a:br>
              <a:rPr lang="it-IT" sz="1400" dirty="0">
                <a:latin typeface="Consolas" panose="020B0609020204030204" pitchFamily="49" charset="0"/>
              </a:rPr>
            </a:br>
            <a:r>
              <a:rPr lang="it-IT" sz="1400" b="0" strike="noStrike" spc="-1" dirty="0">
                <a:solidFill>
                  <a:srgbClr val="37474F"/>
                </a:solidFill>
                <a:latin typeface="Consolas" panose="020B0609020204030204" pitchFamily="49" charset="0"/>
                <a:ea typeface="Arial"/>
              </a:rPr>
              <a:t>            </a:t>
            </a:r>
            <a:r>
              <a:rPr lang="it-IT" sz="1400" b="0" strike="noStrike" spc="-1" dirty="0">
                <a:solidFill>
                  <a:srgbClr val="3B78E7"/>
                </a:solidFill>
                <a:latin typeface="Consolas" panose="020B0609020204030204" pitchFamily="49" charset="0"/>
                <a:ea typeface="Arial"/>
              </a:rPr>
              <a:t>&lt;/</a:t>
            </a:r>
            <a:r>
              <a:rPr lang="it-IT" sz="1400" b="0" strike="noStrike" spc="-1" dirty="0" err="1">
                <a:solidFill>
                  <a:srgbClr val="3B78E7"/>
                </a:solidFill>
                <a:latin typeface="Consolas" panose="020B0609020204030204" pitchFamily="49" charset="0"/>
                <a:ea typeface="Arial"/>
              </a:rPr>
              <a:t>intent</a:t>
            </a:r>
            <a:r>
              <a:rPr lang="it-IT" sz="1400" b="0" strike="noStrike" spc="-1" dirty="0">
                <a:solidFill>
                  <a:srgbClr val="3B78E7"/>
                </a:solidFill>
                <a:latin typeface="Consolas" panose="020B0609020204030204" pitchFamily="49" charset="0"/>
                <a:ea typeface="Arial"/>
              </a:rPr>
              <a:t>-filter&gt;</a:t>
            </a:r>
            <a:br>
              <a:rPr lang="it-IT" sz="1400" dirty="0">
                <a:latin typeface="Consolas" panose="020B0609020204030204" pitchFamily="49" charset="0"/>
              </a:rPr>
            </a:br>
            <a:br>
              <a:rPr lang="it-IT" sz="1400" dirty="0">
                <a:latin typeface="Consolas" panose="020B0609020204030204" pitchFamily="49" charset="0"/>
              </a:rPr>
            </a:br>
            <a:r>
              <a:rPr lang="it-IT" sz="1400" b="0" strike="noStrike" spc="-1" dirty="0">
                <a:solidFill>
                  <a:srgbClr val="37474F"/>
                </a:solidFill>
                <a:latin typeface="Consolas" panose="020B0609020204030204" pitchFamily="49" charset="0"/>
                <a:ea typeface="Arial"/>
              </a:rPr>
              <a:t>            </a:t>
            </a:r>
            <a:r>
              <a:rPr lang="it-IT" sz="1400" b="0" strike="noStrike" spc="-1" dirty="0">
                <a:solidFill>
                  <a:srgbClr val="3B78E7"/>
                </a:solidFill>
                <a:latin typeface="Consolas" panose="020B0609020204030204" pitchFamily="49" charset="0"/>
                <a:ea typeface="Arial"/>
              </a:rPr>
              <a:t>&lt;meta-data</a:t>
            </a:r>
            <a:br>
              <a:rPr lang="it-IT" sz="1400" dirty="0">
                <a:latin typeface="Consolas" panose="020B0609020204030204" pitchFamily="49" charset="0"/>
              </a:rPr>
            </a:br>
            <a:r>
              <a:rPr lang="it-IT" sz="1400" b="0" strike="noStrike" spc="-1" dirty="0">
                <a:solidFill>
                  <a:srgbClr val="37474F"/>
                </a:solidFill>
                <a:latin typeface="Consolas" panose="020B0609020204030204" pitchFamily="49" charset="0"/>
                <a:ea typeface="Arial"/>
              </a:rPr>
              <a:t>                </a:t>
            </a:r>
            <a:r>
              <a:rPr lang="it-IT" sz="1400" b="0" strike="noStrike" spc="-1" dirty="0" err="1">
                <a:solidFill>
                  <a:srgbClr val="9C27B0"/>
                </a:solidFill>
                <a:latin typeface="Consolas" panose="020B0609020204030204" pitchFamily="49" charset="0"/>
                <a:ea typeface="Arial"/>
              </a:rPr>
              <a:t>android:name</a:t>
            </a:r>
            <a:r>
              <a:rPr lang="it-IT" sz="1400" b="0" strike="noStrike" spc="-1" dirty="0">
                <a:solidFill>
                  <a:srgbClr val="37474F"/>
                </a:solidFill>
                <a:latin typeface="Consolas" panose="020B0609020204030204" pitchFamily="49" charset="0"/>
                <a:ea typeface="Arial"/>
              </a:rPr>
              <a:t>=</a:t>
            </a:r>
            <a:r>
              <a:rPr lang="it-IT" sz="1400" b="0" strike="noStrike" spc="-1" dirty="0">
                <a:solidFill>
                  <a:srgbClr val="0D904F"/>
                </a:solidFill>
                <a:latin typeface="Consolas" panose="020B0609020204030204" pitchFamily="49" charset="0"/>
                <a:ea typeface="Arial"/>
              </a:rPr>
              <a:t>"</a:t>
            </a:r>
            <a:r>
              <a:rPr lang="it-IT" sz="1400" b="0" strike="noStrike" spc="-1" dirty="0" err="1">
                <a:solidFill>
                  <a:srgbClr val="0D904F"/>
                </a:solidFill>
                <a:latin typeface="Consolas" panose="020B0609020204030204" pitchFamily="49" charset="0"/>
                <a:ea typeface="Arial"/>
              </a:rPr>
              <a:t>android.view.textservice.scs</a:t>
            </a:r>
            <a:r>
              <a:rPr lang="it-IT" sz="1400" b="0" strike="noStrike" spc="-1" dirty="0">
                <a:solidFill>
                  <a:srgbClr val="0D904F"/>
                </a:solidFill>
                <a:latin typeface="Consolas" panose="020B0609020204030204" pitchFamily="49" charset="0"/>
                <a:ea typeface="Arial"/>
              </a:rPr>
              <a:t>"</a:t>
            </a:r>
            <a:br>
              <a:rPr lang="it-IT" sz="1400" dirty="0">
                <a:latin typeface="Consolas" panose="020B0609020204030204" pitchFamily="49" charset="0"/>
              </a:rPr>
            </a:br>
            <a:r>
              <a:rPr lang="it-IT" sz="1400" b="0" strike="noStrike" spc="-1" dirty="0">
                <a:solidFill>
                  <a:srgbClr val="37474F"/>
                </a:solidFill>
                <a:latin typeface="Consolas" panose="020B0609020204030204" pitchFamily="49" charset="0"/>
                <a:ea typeface="Arial"/>
              </a:rPr>
              <a:t>                </a:t>
            </a:r>
            <a:r>
              <a:rPr lang="it-IT" sz="1400" b="0" strike="noStrike" spc="-1" dirty="0" err="1">
                <a:solidFill>
                  <a:srgbClr val="9C27B0"/>
                </a:solidFill>
                <a:latin typeface="Consolas" panose="020B0609020204030204" pitchFamily="49" charset="0"/>
                <a:ea typeface="Arial"/>
              </a:rPr>
              <a:t>android:resource</a:t>
            </a:r>
            <a:r>
              <a:rPr lang="it-IT" sz="1400" b="0" strike="noStrike" spc="-1" dirty="0">
                <a:solidFill>
                  <a:srgbClr val="37474F"/>
                </a:solidFill>
                <a:latin typeface="Consolas" panose="020B0609020204030204" pitchFamily="49" charset="0"/>
                <a:ea typeface="Arial"/>
              </a:rPr>
              <a:t>=</a:t>
            </a:r>
            <a:r>
              <a:rPr lang="it-IT" sz="1400" b="0" strike="noStrike" spc="-1" dirty="0">
                <a:solidFill>
                  <a:srgbClr val="0D904F"/>
                </a:solidFill>
                <a:latin typeface="Consolas" panose="020B0609020204030204" pitchFamily="49" charset="0"/>
                <a:ea typeface="Arial"/>
              </a:rPr>
              <a:t>"@xml/</a:t>
            </a:r>
            <a:r>
              <a:rPr lang="it-IT" sz="1400" b="0" strike="noStrike" spc="-1" dirty="0" err="1">
                <a:solidFill>
                  <a:srgbClr val="0D904F"/>
                </a:solidFill>
                <a:latin typeface="Consolas" panose="020B0609020204030204" pitchFamily="49" charset="0"/>
                <a:ea typeface="Arial"/>
              </a:rPr>
              <a:t>spellchecker</a:t>
            </a:r>
            <a:r>
              <a:rPr lang="it-IT" sz="1400" b="0" strike="noStrike" spc="-1" dirty="0">
                <a:solidFill>
                  <a:srgbClr val="0D904F"/>
                </a:solidFill>
                <a:latin typeface="Consolas" panose="020B0609020204030204" pitchFamily="49" charset="0"/>
                <a:ea typeface="Arial"/>
              </a:rPr>
              <a:t>"</a:t>
            </a:r>
            <a:r>
              <a:rPr lang="it-IT" sz="1400" b="0" strike="noStrike" spc="-1" dirty="0">
                <a:solidFill>
                  <a:srgbClr val="37474F"/>
                </a:solidFill>
                <a:latin typeface="Consolas" panose="020B0609020204030204" pitchFamily="49" charset="0"/>
                <a:ea typeface="Arial"/>
              </a:rPr>
              <a:t> </a:t>
            </a:r>
            <a:r>
              <a:rPr lang="it-IT" sz="1400" b="0" strike="noStrike" spc="-1" dirty="0">
                <a:solidFill>
                  <a:srgbClr val="3B78E7"/>
                </a:solidFill>
                <a:latin typeface="Consolas" panose="020B0609020204030204" pitchFamily="49" charset="0"/>
                <a:ea typeface="Arial"/>
              </a:rPr>
              <a:t>/&gt;</a:t>
            </a:r>
            <a:br>
              <a:rPr lang="it-IT" sz="1400" dirty="0">
                <a:latin typeface="Consolas" panose="020B0609020204030204" pitchFamily="49" charset="0"/>
              </a:rPr>
            </a:br>
            <a:r>
              <a:rPr lang="it-IT" sz="1400" b="0" strike="noStrike" spc="-1" dirty="0">
                <a:solidFill>
                  <a:srgbClr val="37474F"/>
                </a:solidFill>
                <a:latin typeface="Consolas" panose="020B0609020204030204" pitchFamily="49" charset="0"/>
                <a:ea typeface="Arial"/>
              </a:rPr>
              <a:t>        </a:t>
            </a:r>
            <a:r>
              <a:rPr lang="it-IT" sz="1400" b="0" strike="noStrike" spc="-1" dirty="0">
                <a:solidFill>
                  <a:srgbClr val="3B78E7"/>
                </a:solidFill>
                <a:latin typeface="Consolas" panose="020B0609020204030204" pitchFamily="49" charset="0"/>
                <a:ea typeface="Arial"/>
              </a:rPr>
              <a:t>&lt;/service&gt;</a:t>
            </a:r>
            <a:br>
              <a:rPr lang="it-IT" sz="1400" dirty="0">
                <a:latin typeface="Consolas" panose="020B0609020204030204" pitchFamily="49" charset="0"/>
              </a:rPr>
            </a:br>
            <a:br>
              <a:rPr lang="it-IT" sz="1400" dirty="0">
                <a:latin typeface="Consolas" panose="020B0609020204030204" pitchFamily="49" charset="0"/>
              </a:rPr>
            </a:br>
            <a:r>
              <a:rPr lang="it-IT" sz="1400" b="0" strike="noStrike" spc="-1" dirty="0">
                <a:solidFill>
                  <a:srgbClr val="37474F"/>
                </a:solidFill>
                <a:latin typeface="Consolas" panose="020B0609020204030204" pitchFamily="49" charset="0"/>
                <a:ea typeface="Arial"/>
              </a:rPr>
              <a:t>        </a:t>
            </a:r>
            <a:r>
              <a:rPr lang="it-IT" sz="1400" b="0" strike="noStrike" spc="-1" dirty="0">
                <a:solidFill>
                  <a:srgbClr val="3B78E7"/>
                </a:solidFill>
                <a:latin typeface="Consolas" panose="020B0609020204030204" pitchFamily="49" charset="0"/>
                <a:ea typeface="Arial"/>
              </a:rPr>
              <a:t>&lt;activity</a:t>
            </a:r>
            <a:br>
              <a:rPr lang="it-IT" sz="1400" dirty="0">
                <a:latin typeface="Consolas" panose="020B0609020204030204" pitchFamily="49" charset="0"/>
              </a:rPr>
            </a:br>
            <a:r>
              <a:rPr lang="it-IT" sz="1400" b="0" strike="noStrike" spc="-1" dirty="0">
                <a:solidFill>
                  <a:srgbClr val="37474F"/>
                </a:solidFill>
                <a:latin typeface="Consolas" panose="020B0609020204030204" pitchFamily="49" charset="0"/>
                <a:ea typeface="Arial"/>
              </a:rPr>
              <a:t>            </a:t>
            </a:r>
            <a:r>
              <a:rPr lang="it-IT" sz="1400" b="0" strike="noStrike" spc="-1" dirty="0" err="1">
                <a:solidFill>
                  <a:srgbClr val="9C27B0"/>
                </a:solidFill>
                <a:latin typeface="Consolas" panose="020B0609020204030204" pitchFamily="49" charset="0"/>
                <a:ea typeface="Arial"/>
              </a:rPr>
              <a:t>android:label</a:t>
            </a:r>
            <a:r>
              <a:rPr lang="it-IT" sz="1400" b="0" strike="noStrike" spc="-1" dirty="0">
                <a:solidFill>
                  <a:srgbClr val="37474F"/>
                </a:solidFill>
                <a:latin typeface="Consolas" panose="020B0609020204030204" pitchFamily="49" charset="0"/>
                <a:ea typeface="Arial"/>
              </a:rPr>
              <a:t>=</a:t>
            </a:r>
            <a:r>
              <a:rPr lang="it-IT" sz="1400" b="0" strike="noStrike" spc="-1" dirty="0">
                <a:solidFill>
                  <a:srgbClr val="0D904F"/>
                </a:solidFill>
                <a:latin typeface="Consolas" panose="020B0609020204030204" pitchFamily="49" charset="0"/>
                <a:ea typeface="Arial"/>
              </a:rPr>
              <a:t>"@string/</a:t>
            </a:r>
            <a:r>
              <a:rPr lang="it-IT" sz="1400" b="0" strike="noStrike" spc="-1" dirty="0" err="1">
                <a:solidFill>
                  <a:srgbClr val="0D904F"/>
                </a:solidFill>
                <a:latin typeface="Consolas" panose="020B0609020204030204" pitchFamily="49" charset="0"/>
                <a:ea typeface="Arial"/>
              </a:rPr>
              <a:t>sample_settings</a:t>
            </a:r>
            <a:r>
              <a:rPr lang="it-IT" sz="1400" b="0" strike="noStrike" spc="-1" dirty="0">
                <a:solidFill>
                  <a:srgbClr val="0D904F"/>
                </a:solidFill>
                <a:latin typeface="Consolas" panose="020B0609020204030204" pitchFamily="49" charset="0"/>
                <a:ea typeface="Arial"/>
              </a:rPr>
              <a:t>"</a:t>
            </a:r>
            <a:br>
              <a:rPr lang="it-IT" sz="1400" dirty="0">
                <a:latin typeface="Consolas" panose="020B0609020204030204" pitchFamily="49" charset="0"/>
              </a:rPr>
            </a:br>
            <a:r>
              <a:rPr lang="it-IT" sz="1400" b="0" strike="noStrike" spc="-1" dirty="0">
                <a:solidFill>
                  <a:srgbClr val="37474F"/>
                </a:solidFill>
                <a:latin typeface="Consolas" panose="020B0609020204030204" pitchFamily="49" charset="0"/>
                <a:ea typeface="Arial"/>
              </a:rPr>
              <a:t>            </a:t>
            </a:r>
            <a:r>
              <a:rPr lang="it-IT" sz="1400" b="0" strike="noStrike" spc="-1" dirty="0" err="1">
                <a:solidFill>
                  <a:srgbClr val="9C27B0"/>
                </a:solidFill>
                <a:latin typeface="Consolas" panose="020B0609020204030204" pitchFamily="49" charset="0"/>
                <a:ea typeface="Arial"/>
              </a:rPr>
              <a:t>android:name</a:t>
            </a:r>
            <a:r>
              <a:rPr lang="it-IT" sz="1400" b="0" strike="noStrike" spc="-1" dirty="0">
                <a:solidFill>
                  <a:srgbClr val="37474F"/>
                </a:solidFill>
                <a:latin typeface="Consolas" panose="020B0609020204030204" pitchFamily="49" charset="0"/>
                <a:ea typeface="Arial"/>
              </a:rPr>
              <a:t>=</a:t>
            </a:r>
            <a:r>
              <a:rPr lang="it-IT" sz="1400" b="0" strike="noStrike" spc="-1" dirty="0">
                <a:solidFill>
                  <a:srgbClr val="0D904F"/>
                </a:solidFill>
                <a:latin typeface="Consolas" panose="020B0609020204030204" pitchFamily="49" charset="0"/>
                <a:ea typeface="Arial"/>
              </a:rPr>
              <a:t>"</a:t>
            </a:r>
            <a:r>
              <a:rPr lang="it-IT" sz="1400" b="0" strike="noStrike" spc="-1" dirty="0" err="1">
                <a:solidFill>
                  <a:srgbClr val="0D904F"/>
                </a:solidFill>
                <a:latin typeface="Consolas" panose="020B0609020204030204" pitchFamily="49" charset="0"/>
                <a:ea typeface="Arial"/>
              </a:rPr>
              <a:t>SpellCheckerSettingsActivity</a:t>
            </a:r>
            <a:r>
              <a:rPr lang="it-IT" sz="1400" b="0" strike="noStrike" spc="-1" dirty="0">
                <a:solidFill>
                  <a:srgbClr val="0D904F"/>
                </a:solidFill>
                <a:latin typeface="Consolas" panose="020B0609020204030204" pitchFamily="49" charset="0"/>
                <a:ea typeface="Arial"/>
              </a:rPr>
              <a:t>"</a:t>
            </a:r>
            <a:r>
              <a:rPr lang="it-IT" sz="1400" b="0" strike="noStrike" spc="-1" dirty="0">
                <a:solidFill>
                  <a:srgbClr val="37474F"/>
                </a:solidFill>
                <a:latin typeface="Consolas" panose="020B0609020204030204" pitchFamily="49" charset="0"/>
                <a:ea typeface="Arial"/>
              </a:rPr>
              <a:t> </a:t>
            </a:r>
            <a:r>
              <a:rPr lang="it-IT" sz="1400" b="0" strike="noStrike" spc="-1" dirty="0">
                <a:solidFill>
                  <a:srgbClr val="3B78E7"/>
                </a:solidFill>
                <a:latin typeface="Consolas" panose="020B0609020204030204" pitchFamily="49" charset="0"/>
                <a:ea typeface="Arial"/>
              </a:rPr>
              <a:t>&gt;</a:t>
            </a:r>
            <a:br>
              <a:rPr lang="it-IT" sz="1400" dirty="0">
                <a:latin typeface="Consolas" panose="020B0609020204030204" pitchFamily="49" charset="0"/>
              </a:rPr>
            </a:br>
            <a:r>
              <a:rPr lang="it-IT" sz="1400" b="0" strike="noStrike" spc="-1" dirty="0">
                <a:solidFill>
                  <a:srgbClr val="37474F"/>
                </a:solidFill>
                <a:latin typeface="Consolas" panose="020B0609020204030204" pitchFamily="49" charset="0"/>
                <a:ea typeface="Arial"/>
              </a:rPr>
              <a:t>            </a:t>
            </a:r>
            <a:r>
              <a:rPr lang="it-IT" sz="1400" b="0" strike="noStrike" spc="-1" dirty="0">
                <a:solidFill>
                  <a:srgbClr val="3B78E7"/>
                </a:solidFill>
                <a:latin typeface="Consolas" panose="020B0609020204030204" pitchFamily="49" charset="0"/>
                <a:ea typeface="Arial"/>
              </a:rPr>
              <a:t>&lt;</a:t>
            </a:r>
            <a:r>
              <a:rPr lang="it-IT" sz="1400" b="0" strike="noStrike" spc="-1" dirty="0" err="1">
                <a:solidFill>
                  <a:srgbClr val="3B78E7"/>
                </a:solidFill>
                <a:latin typeface="Consolas" panose="020B0609020204030204" pitchFamily="49" charset="0"/>
                <a:ea typeface="Arial"/>
              </a:rPr>
              <a:t>intent</a:t>
            </a:r>
            <a:r>
              <a:rPr lang="it-IT" sz="1400" b="0" strike="noStrike" spc="-1" dirty="0">
                <a:solidFill>
                  <a:srgbClr val="3B78E7"/>
                </a:solidFill>
                <a:latin typeface="Consolas" panose="020B0609020204030204" pitchFamily="49" charset="0"/>
                <a:ea typeface="Arial"/>
              </a:rPr>
              <a:t>-filter</a:t>
            </a:r>
            <a:r>
              <a:rPr lang="it-IT" sz="1400" b="0" strike="noStrike" spc="-1" dirty="0">
                <a:solidFill>
                  <a:srgbClr val="37474F"/>
                </a:solidFill>
                <a:latin typeface="Consolas" panose="020B0609020204030204" pitchFamily="49" charset="0"/>
                <a:ea typeface="Arial"/>
              </a:rPr>
              <a:t> </a:t>
            </a:r>
            <a:r>
              <a:rPr lang="it-IT" sz="1400" b="0" strike="noStrike" spc="-1" dirty="0">
                <a:solidFill>
                  <a:srgbClr val="3B78E7"/>
                </a:solidFill>
                <a:latin typeface="Consolas" panose="020B0609020204030204" pitchFamily="49" charset="0"/>
                <a:ea typeface="Arial"/>
              </a:rPr>
              <a:t>&gt;</a:t>
            </a:r>
            <a:br>
              <a:rPr lang="it-IT" sz="1400" dirty="0">
                <a:latin typeface="Consolas" panose="020B0609020204030204" pitchFamily="49" charset="0"/>
              </a:rPr>
            </a:br>
            <a:r>
              <a:rPr lang="it-IT" sz="1400" b="0" strike="noStrike" spc="-1" dirty="0">
                <a:solidFill>
                  <a:srgbClr val="37474F"/>
                </a:solidFill>
                <a:latin typeface="Consolas" panose="020B0609020204030204" pitchFamily="49" charset="0"/>
                <a:ea typeface="Arial"/>
              </a:rPr>
              <a:t>                </a:t>
            </a:r>
            <a:r>
              <a:rPr lang="it-IT" sz="1400" b="0" strike="noStrike" spc="-1" dirty="0">
                <a:solidFill>
                  <a:srgbClr val="3B78E7"/>
                </a:solidFill>
                <a:latin typeface="Consolas" panose="020B0609020204030204" pitchFamily="49" charset="0"/>
                <a:ea typeface="Arial"/>
              </a:rPr>
              <a:t>&lt;action</a:t>
            </a:r>
            <a:r>
              <a:rPr lang="it-IT" sz="1400" b="0" strike="noStrike" spc="-1" dirty="0">
                <a:solidFill>
                  <a:srgbClr val="37474F"/>
                </a:solidFill>
                <a:latin typeface="Consolas" panose="020B0609020204030204" pitchFamily="49" charset="0"/>
                <a:ea typeface="Arial"/>
              </a:rPr>
              <a:t> </a:t>
            </a:r>
            <a:r>
              <a:rPr lang="it-IT" sz="1400" b="0" strike="noStrike" spc="-1" dirty="0" err="1">
                <a:solidFill>
                  <a:srgbClr val="9C27B0"/>
                </a:solidFill>
                <a:latin typeface="Consolas" panose="020B0609020204030204" pitchFamily="49" charset="0"/>
                <a:ea typeface="Arial"/>
              </a:rPr>
              <a:t>android:name</a:t>
            </a:r>
            <a:r>
              <a:rPr lang="it-IT" sz="1400" b="0" strike="noStrike" spc="-1" dirty="0">
                <a:solidFill>
                  <a:srgbClr val="37474F"/>
                </a:solidFill>
                <a:latin typeface="Consolas" panose="020B0609020204030204" pitchFamily="49" charset="0"/>
                <a:ea typeface="Arial"/>
              </a:rPr>
              <a:t>=</a:t>
            </a:r>
            <a:r>
              <a:rPr lang="it-IT" sz="1400" b="0" strike="noStrike" spc="-1" dirty="0">
                <a:solidFill>
                  <a:srgbClr val="0D904F"/>
                </a:solidFill>
                <a:latin typeface="Consolas" panose="020B0609020204030204" pitchFamily="49" charset="0"/>
                <a:ea typeface="Arial"/>
              </a:rPr>
              <a:t>"</a:t>
            </a:r>
            <a:r>
              <a:rPr lang="it-IT" sz="1400" b="0" strike="noStrike" spc="-1" dirty="0" err="1">
                <a:solidFill>
                  <a:srgbClr val="0D904F"/>
                </a:solidFill>
                <a:latin typeface="Consolas" panose="020B0609020204030204" pitchFamily="49" charset="0"/>
                <a:ea typeface="Arial"/>
              </a:rPr>
              <a:t>android.intent.action.MAIN</a:t>
            </a:r>
            <a:r>
              <a:rPr lang="it-IT" sz="1400" b="0" strike="noStrike" spc="-1" dirty="0">
                <a:solidFill>
                  <a:srgbClr val="0D904F"/>
                </a:solidFill>
                <a:latin typeface="Consolas" panose="020B0609020204030204" pitchFamily="49" charset="0"/>
                <a:ea typeface="Arial"/>
              </a:rPr>
              <a:t>"</a:t>
            </a:r>
            <a:r>
              <a:rPr lang="it-IT" sz="1400" b="0" strike="noStrike" spc="-1" dirty="0">
                <a:solidFill>
                  <a:srgbClr val="37474F"/>
                </a:solidFill>
                <a:latin typeface="Consolas" panose="020B0609020204030204" pitchFamily="49" charset="0"/>
                <a:ea typeface="Arial"/>
              </a:rPr>
              <a:t> </a:t>
            </a:r>
            <a:r>
              <a:rPr lang="it-IT" sz="1400" b="0" strike="noStrike" spc="-1" dirty="0">
                <a:solidFill>
                  <a:srgbClr val="3B78E7"/>
                </a:solidFill>
                <a:latin typeface="Consolas" panose="020B0609020204030204" pitchFamily="49" charset="0"/>
                <a:ea typeface="Arial"/>
              </a:rPr>
              <a:t>/&gt;</a:t>
            </a:r>
            <a:br>
              <a:rPr lang="it-IT" sz="1400" dirty="0">
                <a:latin typeface="Consolas" panose="020B0609020204030204" pitchFamily="49" charset="0"/>
              </a:rPr>
            </a:br>
            <a:r>
              <a:rPr lang="it-IT" sz="1400" b="0" strike="noStrike" spc="-1" dirty="0">
                <a:solidFill>
                  <a:srgbClr val="37474F"/>
                </a:solidFill>
                <a:latin typeface="Consolas" panose="020B0609020204030204" pitchFamily="49" charset="0"/>
                <a:ea typeface="Arial"/>
              </a:rPr>
              <a:t>            </a:t>
            </a:r>
            <a:r>
              <a:rPr lang="it-IT" sz="1400" b="0" strike="noStrike" spc="-1" dirty="0">
                <a:solidFill>
                  <a:srgbClr val="3B78E7"/>
                </a:solidFill>
                <a:latin typeface="Consolas" panose="020B0609020204030204" pitchFamily="49" charset="0"/>
                <a:ea typeface="Arial"/>
              </a:rPr>
              <a:t>&lt;/</a:t>
            </a:r>
            <a:r>
              <a:rPr lang="it-IT" sz="1400" b="0" strike="noStrike" spc="-1" dirty="0" err="1">
                <a:solidFill>
                  <a:srgbClr val="3B78E7"/>
                </a:solidFill>
                <a:latin typeface="Consolas" panose="020B0609020204030204" pitchFamily="49" charset="0"/>
                <a:ea typeface="Arial"/>
              </a:rPr>
              <a:t>intent</a:t>
            </a:r>
            <a:r>
              <a:rPr lang="it-IT" sz="1400" b="0" strike="noStrike" spc="-1" dirty="0">
                <a:solidFill>
                  <a:srgbClr val="3B78E7"/>
                </a:solidFill>
                <a:latin typeface="Consolas" panose="020B0609020204030204" pitchFamily="49" charset="0"/>
                <a:ea typeface="Arial"/>
              </a:rPr>
              <a:t>-filter&gt;</a:t>
            </a:r>
            <a:br>
              <a:rPr lang="it-IT" sz="1400" dirty="0">
                <a:latin typeface="Consolas" panose="020B0609020204030204" pitchFamily="49" charset="0"/>
              </a:rPr>
            </a:br>
            <a:r>
              <a:rPr lang="it-IT" sz="1400" b="0" strike="noStrike" spc="-1" dirty="0">
                <a:solidFill>
                  <a:srgbClr val="37474F"/>
                </a:solidFill>
                <a:latin typeface="Consolas" panose="020B0609020204030204" pitchFamily="49" charset="0"/>
                <a:ea typeface="Arial"/>
              </a:rPr>
              <a:t>        </a:t>
            </a:r>
            <a:r>
              <a:rPr lang="it-IT" sz="1400" b="0" strike="noStrike" spc="-1" dirty="0">
                <a:solidFill>
                  <a:srgbClr val="3B78E7"/>
                </a:solidFill>
                <a:latin typeface="Consolas" panose="020B0609020204030204" pitchFamily="49" charset="0"/>
                <a:ea typeface="Arial"/>
              </a:rPr>
              <a:t>&lt;/activity&gt;</a:t>
            </a:r>
            <a:br>
              <a:rPr lang="it-IT" sz="1400" dirty="0">
                <a:latin typeface="Consolas" panose="020B0609020204030204" pitchFamily="49" charset="0"/>
              </a:rPr>
            </a:br>
            <a:r>
              <a:rPr lang="it-IT" sz="1400" b="0" strike="noStrike" spc="-1" dirty="0">
                <a:solidFill>
                  <a:srgbClr val="37474F"/>
                </a:solidFill>
                <a:latin typeface="Consolas" panose="020B0609020204030204" pitchFamily="49" charset="0"/>
                <a:ea typeface="Arial"/>
              </a:rPr>
              <a:t>    </a:t>
            </a:r>
            <a:r>
              <a:rPr lang="it-IT" sz="1400" b="0" strike="noStrike" spc="-1" dirty="0">
                <a:solidFill>
                  <a:srgbClr val="3B78E7"/>
                </a:solidFill>
                <a:latin typeface="Consolas" panose="020B0609020204030204" pitchFamily="49" charset="0"/>
                <a:ea typeface="Arial"/>
              </a:rPr>
              <a:t>&lt;/</a:t>
            </a:r>
            <a:r>
              <a:rPr lang="it-IT" sz="1400" b="0" strike="noStrike" spc="-1" dirty="0" err="1">
                <a:solidFill>
                  <a:srgbClr val="3B78E7"/>
                </a:solidFill>
                <a:latin typeface="Consolas" panose="020B0609020204030204" pitchFamily="49" charset="0"/>
                <a:ea typeface="Arial"/>
              </a:rPr>
              <a:t>application</a:t>
            </a:r>
            <a:r>
              <a:rPr lang="it-IT" sz="1400" b="0" strike="noStrike" spc="-1" dirty="0">
                <a:solidFill>
                  <a:srgbClr val="3B78E7"/>
                </a:solidFill>
                <a:latin typeface="Consolas" panose="020B0609020204030204" pitchFamily="49" charset="0"/>
                <a:ea typeface="Arial"/>
              </a:rPr>
              <a:t>&gt;</a:t>
            </a:r>
            <a:br>
              <a:rPr lang="it-IT" sz="1400" dirty="0">
                <a:latin typeface="Consolas" panose="020B0609020204030204" pitchFamily="49" charset="0"/>
              </a:rPr>
            </a:br>
            <a:r>
              <a:rPr lang="it-IT" sz="1400" b="0" strike="noStrike" spc="-1" dirty="0">
                <a:solidFill>
                  <a:srgbClr val="3B78E7"/>
                </a:solidFill>
                <a:latin typeface="Consolas" panose="020B0609020204030204" pitchFamily="49" charset="0"/>
                <a:ea typeface="Arial"/>
              </a:rPr>
              <a:t>&lt;/</a:t>
            </a:r>
            <a:r>
              <a:rPr lang="it-IT" sz="1400" b="0" strike="noStrike" spc="-1" dirty="0" err="1">
                <a:solidFill>
                  <a:srgbClr val="3B78E7"/>
                </a:solidFill>
                <a:latin typeface="Consolas" panose="020B0609020204030204" pitchFamily="49" charset="0"/>
                <a:ea typeface="Arial"/>
              </a:rPr>
              <a:t>manifest</a:t>
            </a:r>
            <a:r>
              <a:rPr lang="it-IT" sz="1400" b="0" strike="noStrike" spc="-1" dirty="0">
                <a:solidFill>
                  <a:srgbClr val="3B78E7"/>
                </a:solidFill>
                <a:latin typeface="Consolas" panose="020B0609020204030204" pitchFamily="49" charset="0"/>
                <a:ea typeface="Arial"/>
              </a:rPr>
              <a:t>&gt;</a:t>
            </a:r>
            <a:endParaRPr lang="it-IT" sz="1400" dirty="0">
              <a:latin typeface="Consolas" panose="020B0609020204030204" pitchFamily="49" charset="0"/>
            </a:endParaRPr>
          </a:p>
        </p:txBody>
      </p:sp>
      <p:sp>
        <p:nvSpPr>
          <p:cNvPr id="17" name="CustomShape 3">
            <a:extLst>
              <a:ext uri="{FF2B5EF4-FFF2-40B4-BE49-F238E27FC236}">
                <a16:creationId xmlns:a16="http://schemas.microsoft.com/office/drawing/2014/main" id="{C83FFC28-DFCC-4216-9E8C-2F331C1FADC3}"/>
              </a:ext>
            </a:extLst>
          </p:cNvPr>
          <p:cNvSpPr/>
          <p:nvPr/>
        </p:nvSpPr>
        <p:spPr>
          <a:xfrm>
            <a:off x="6696985" y="3369977"/>
            <a:ext cx="2863782" cy="1075764"/>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nSpc>
                <a:spcPct val="100000"/>
              </a:lnSpc>
            </a:pPr>
            <a:r>
              <a:rPr lang="it-IT" sz="1600" b="0" strike="noStrike" spc="-1" dirty="0">
                <a:solidFill>
                  <a:srgbClr val="000000"/>
                </a:solidFill>
                <a:ea typeface="Arial"/>
              </a:rPr>
              <a:t>Oltre al codice, è necessario fornire il file manifesto appropriato e un file di metadati per il correttore ortografico.</a:t>
            </a:r>
            <a:endParaRPr lang="it-IT" sz="1600" b="0" strike="noStrike" spc="-1" dirty="0"/>
          </a:p>
        </p:txBody>
      </p:sp>
      <p:sp>
        <p:nvSpPr>
          <p:cNvPr id="18" name="CustomShape 5">
            <a:extLst>
              <a:ext uri="{FF2B5EF4-FFF2-40B4-BE49-F238E27FC236}">
                <a16:creationId xmlns:a16="http://schemas.microsoft.com/office/drawing/2014/main" id="{29386B59-60BB-4F95-8A71-760ABC703779}"/>
              </a:ext>
            </a:extLst>
          </p:cNvPr>
          <p:cNvSpPr/>
          <p:nvPr/>
        </p:nvSpPr>
        <p:spPr>
          <a:xfrm>
            <a:off x="3516790" y="5891640"/>
            <a:ext cx="5923800" cy="583321"/>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it-IT" sz="1600" b="0" strike="noStrike" spc="-1" dirty="0">
                <a:solidFill>
                  <a:srgbClr val="000000"/>
                </a:solidFill>
                <a:ea typeface="Arial"/>
              </a:rPr>
              <a:t>Il file manifesto definisce l'applicazione, il servizio e l'attività per il controllo delle impostazioni.</a:t>
            </a:r>
            <a:endParaRPr lang="it-IT" sz="1600" b="0" strike="noStrike" spc="-1" dirty="0"/>
          </a:p>
        </p:txBody>
      </p:sp>
    </p:spTree>
    <p:extLst>
      <p:ext uri="{BB962C8B-B14F-4D97-AF65-F5344CB8AC3E}">
        <p14:creationId xmlns:p14="http://schemas.microsoft.com/office/powerpoint/2010/main" val="239051128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20C1165-D851-41DD-B210-97E474C43D01}"/>
              </a:ext>
            </a:extLst>
          </p:cNvPr>
          <p:cNvSpPr>
            <a:spLocks noGrp="1"/>
          </p:cNvSpPr>
          <p:nvPr>
            <p:ph type="title"/>
          </p:nvPr>
        </p:nvSpPr>
        <p:spPr/>
        <p:txBody>
          <a:bodyPr>
            <a:noAutofit/>
          </a:bodyPr>
          <a:lstStyle/>
          <a:p>
            <a:r>
              <a:rPr lang="it-IT" sz="4000" dirty="0"/>
              <a:t>Accedere al servizio di controllo ortografico da un client</a:t>
            </a:r>
          </a:p>
        </p:txBody>
      </p:sp>
      <p:sp>
        <p:nvSpPr>
          <p:cNvPr id="3" name="Segnaposto piè di pagina 2">
            <a:extLst>
              <a:ext uri="{FF2B5EF4-FFF2-40B4-BE49-F238E27FC236}">
                <a16:creationId xmlns:a16="http://schemas.microsoft.com/office/drawing/2014/main" id="{B89A6A2B-6FD7-4877-A688-C4D2A4A1FF6B}"/>
              </a:ext>
            </a:extLst>
          </p:cNvPr>
          <p:cNvSpPr>
            <a:spLocks noGrp="1"/>
          </p:cNvSpPr>
          <p:nvPr>
            <p:ph type="ftr" sz="quarter" idx="11"/>
          </p:nvPr>
        </p:nvSpPr>
        <p:spPr/>
        <p:txBody>
          <a:bodyPr/>
          <a:lstStyle/>
          <a:p>
            <a:r>
              <a:rPr lang="it-IT"/>
              <a:t>Mobile Programming 2021</a:t>
            </a:r>
            <a:endParaRPr lang="it-IT" dirty="0"/>
          </a:p>
        </p:txBody>
      </p:sp>
      <p:sp>
        <p:nvSpPr>
          <p:cNvPr id="4" name="Segnaposto numero diapositiva 3">
            <a:extLst>
              <a:ext uri="{FF2B5EF4-FFF2-40B4-BE49-F238E27FC236}">
                <a16:creationId xmlns:a16="http://schemas.microsoft.com/office/drawing/2014/main" id="{42709680-0A16-4350-94F3-1BF4D05FD308}"/>
              </a:ext>
            </a:extLst>
          </p:cNvPr>
          <p:cNvSpPr>
            <a:spLocks noGrp="1"/>
          </p:cNvSpPr>
          <p:nvPr>
            <p:ph type="sldNum" sz="quarter" idx="12"/>
          </p:nvPr>
        </p:nvSpPr>
        <p:spPr/>
        <p:txBody>
          <a:bodyPr/>
          <a:lstStyle/>
          <a:p>
            <a:fld id="{645066F0-4D30-4799-9F72-EBBB480C828E}" type="slidenum">
              <a:rPr lang="it-IT" smtClean="0"/>
              <a:t>49</a:t>
            </a:fld>
            <a:endParaRPr lang="it-IT"/>
          </a:p>
        </p:txBody>
      </p:sp>
      <p:sp>
        <p:nvSpPr>
          <p:cNvPr id="5" name="Segnaposto data 4">
            <a:extLst>
              <a:ext uri="{FF2B5EF4-FFF2-40B4-BE49-F238E27FC236}">
                <a16:creationId xmlns:a16="http://schemas.microsoft.com/office/drawing/2014/main" id="{77C7E6F2-F0B9-489B-985C-0D09E4A98C31}"/>
              </a:ext>
            </a:extLst>
          </p:cNvPr>
          <p:cNvSpPr>
            <a:spLocks noGrp="1"/>
          </p:cNvSpPr>
          <p:nvPr>
            <p:ph type="dt" sz="half" idx="10"/>
          </p:nvPr>
        </p:nvSpPr>
        <p:spPr/>
        <p:txBody>
          <a:bodyPr/>
          <a:lstStyle/>
          <a:p>
            <a:fld id="{B676431C-B002-4165-B42A-0E7F7930A3D2}" type="datetime1">
              <a:rPr lang="it-IT" smtClean="0"/>
              <a:t>03/07/2021</a:t>
            </a:fld>
            <a:endParaRPr lang="it-IT" dirty="0"/>
          </a:p>
        </p:txBody>
      </p:sp>
      <p:pic>
        <p:nvPicPr>
          <p:cNvPr id="7" name="Immagine 6">
            <a:extLst>
              <a:ext uri="{FF2B5EF4-FFF2-40B4-BE49-F238E27FC236}">
                <a16:creationId xmlns:a16="http://schemas.microsoft.com/office/drawing/2014/main" id="{DC6B776D-7AB3-4143-90A8-BF85EB192B96}"/>
              </a:ext>
            </a:extLst>
          </p:cNvPr>
          <p:cNvPicPr/>
          <p:nvPr/>
        </p:nvPicPr>
        <p:blipFill>
          <a:blip r:embed="rId2"/>
          <a:stretch/>
        </p:blipFill>
        <p:spPr>
          <a:xfrm>
            <a:off x="922320" y="1440000"/>
            <a:ext cx="2605320" cy="5171760"/>
          </a:xfrm>
          <a:prstGeom prst="rect">
            <a:avLst/>
          </a:prstGeom>
          <a:ln>
            <a:noFill/>
          </a:ln>
        </p:spPr>
      </p:pic>
      <p:pic>
        <p:nvPicPr>
          <p:cNvPr id="8" name="Immagine 7">
            <a:extLst>
              <a:ext uri="{FF2B5EF4-FFF2-40B4-BE49-F238E27FC236}">
                <a16:creationId xmlns:a16="http://schemas.microsoft.com/office/drawing/2014/main" id="{9B02FD02-8AC4-47D3-89C5-AE61BBEC2573}"/>
              </a:ext>
            </a:extLst>
          </p:cNvPr>
          <p:cNvPicPr/>
          <p:nvPr/>
        </p:nvPicPr>
        <p:blipFill>
          <a:blip r:embed="rId3"/>
          <a:stretch/>
        </p:blipFill>
        <p:spPr>
          <a:xfrm>
            <a:off x="5373871" y="3120464"/>
            <a:ext cx="2879640" cy="1741320"/>
          </a:xfrm>
          <a:prstGeom prst="rect">
            <a:avLst/>
          </a:prstGeom>
          <a:ln>
            <a:noFill/>
          </a:ln>
        </p:spPr>
      </p:pic>
      <p:sp>
        <p:nvSpPr>
          <p:cNvPr id="10" name="CustomShape 3">
            <a:extLst>
              <a:ext uri="{FF2B5EF4-FFF2-40B4-BE49-F238E27FC236}">
                <a16:creationId xmlns:a16="http://schemas.microsoft.com/office/drawing/2014/main" id="{F6B5D383-05D7-4787-A056-2E18C9A0A868}"/>
              </a:ext>
            </a:extLst>
          </p:cNvPr>
          <p:cNvSpPr/>
          <p:nvPr/>
        </p:nvSpPr>
        <p:spPr>
          <a:xfrm>
            <a:off x="4347942" y="1988891"/>
            <a:ext cx="5039640" cy="829543"/>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just">
              <a:lnSpc>
                <a:spcPct val="100000"/>
              </a:lnSpc>
            </a:pPr>
            <a:r>
              <a:rPr lang="it-IT" sz="1600" b="0" strike="noStrike" spc="-1" dirty="0">
                <a:solidFill>
                  <a:srgbClr val="202124"/>
                </a:solidFill>
                <a:ea typeface="Arial"/>
              </a:rPr>
              <a:t>Le applicazioni che usano le visualizzazioni beneficiano automaticamente del controllo ortografico, perché usa automaticamente un correttore ortografico.</a:t>
            </a:r>
            <a:endParaRPr lang="it-IT" sz="1600" b="0" strike="noStrike" spc="-1" dirty="0"/>
          </a:p>
        </p:txBody>
      </p:sp>
      <p:sp>
        <p:nvSpPr>
          <p:cNvPr id="11" name="CustomShape 4">
            <a:extLst>
              <a:ext uri="{FF2B5EF4-FFF2-40B4-BE49-F238E27FC236}">
                <a16:creationId xmlns:a16="http://schemas.microsoft.com/office/drawing/2014/main" id="{D66D5AE2-0515-46CB-8354-0A02275CFA78}"/>
              </a:ext>
            </a:extLst>
          </p:cNvPr>
          <p:cNvSpPr/>
          <p:nvPr/>
        </p:nvSpPr>
        <p:spPr>
          <a:xfrm>
            <a:off x="4009542" y="5163814"/>
            <a:ext cx="5378040" cy="107576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it-IT" sz="1600" b="0" strike="noStrike" spc="-1" dirty="0">
                <a:solidFill>
                  <a:srgbClr val="000000"/>
                </a:solidFill>
                <a:ea typeface="Courier New"/>
              </a:rPr>
              <a:t>Tuttavia, potresti voler interagire direttamente con un servizio di controllo ortografico anche in altri casi. Il diagramma seguente mostra il flusso di controllo per l'interazione con un servizio di controllo ortografico.</a:t>
            </a:r>
            <a:endParaRPr lang="it-IT" sz="1600" b="0" strike="noStrike" spc="-1" dirty="0"/>
          </a:p>
        </p:txBody>
      </p:sp>
    </p:spTree>
    <p:extLst>
      <p:ext uri="{BB962C8B-B14F-4D97-AF65-F5344CB8AC3E}">
        <p14:creationId xmlns:p14="http://schemas.microsoft.com/office/powerpoint/2010/main" val="20206335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87F08E7-5201-4D8F-8780-6D49FAD1BADC}"/>
              </a:ext>
            </a:extLst>
          </p:cNvPr>
          <p:cNvSpPr>
            <a:spLocks noGrp="1"/>
          </p:cNvSpPr>
          <p:nvPr>
            <p:ph type="title"/>
          </p:nvPr>
        </p:nvSpPr>
        <p:spPr/>
        <p:txBody>
          <a:bodyPr/>
          <a:lstStyle/>
          <a:p>
            <a:r>
              <a:rPr lang="it-IT" dirty="0"/>
              <a:t>Esempio </a:t>
            </a:r>
            <a:r>
              <a:rPr lang="it-IT" dirty="0" err="1"/>
              <a:t>onClick</a:t>
            </a:r>
            <a:r>
              <a:rPr lang="it-IT" dirty="0"/>
              <a:t>()</a:t>
            </a:r>
          </a:p>
        </p:txBody>
      </p:sp>
      <p:sp>
        <p:nvSpPr>
          <p:cNvPr id="3" name="Segnaposto piè di pagina 2">
            <a:extLst>
              <a:ext uri="{FF2B5EF4-FFF2-40B4-BE49-F238E27FC236}">
                <a16:creationId xmlns:a16="http://schemas.microsoft.com/office/drawing/2014/main" id="{DBAD3EDC-9F17-4393-9D73-74CAB111DEE8}"/>
              </a:ext>
            </a:extLst>
          </p:cNvPr>
          <p:cNvSpPr>
            <a:spLocks noGrp="1"/>
          </p:cNvSpPr>
          <p:nvPr>
            <p:ph type="ftr" sz="quarter" idx="11"/>
          </p:nvPr>
        </p:nvSpPr>
        <p:spPr/>
        <p:txBody>
          <a:bodyPr/>
          <a:lstStyle/>
          <a:p>
            <a:r>
              <a:rPr lang="it-IT"/>
              <a:t>Mobile Programming 2021</a:t>
            </a:r>
            <a:endParaRPr lang="it-IT" dirty="0"/>
          </a:p>
        </p:txBody>
      </p:sp>
      <p:sp>
        <p:nvSpPr>
          <p:cNvPr id="4" name="Segnaposto numero diapositiva 3">
            <a:extLst>
              <a:ext uri="{FF2B5EF4-FFF2-40B4-BE49-F238E27FC236}">
                <a16:creationId xmlns:a16="http://schemas.microsoft.com/office/drawing/2014/main" id="{68F7EC63-92B4-4089-B190-DE960E53A21C}"/>
              </a:ext>
            </a:extLst>
          </p:cNvPr>
          <p:cNvSpPr>
            <a:spLocks noGrp="1"/>
          </p:cNvSpPr>
          <p:nvPr>
            <p:ph type="sldNum" sz="quarter" idx="12"/>
          </p:nvPr>
        </p:nvSpPr>
        <p:spPr/>
        <p:txBody>
          <a:bodyPr/>
          <a:lstStyle/>
          <a:p>
            <a:fld id="{645066F0-4D30-4799-9F72-EBBB480C828E}" type="slidenum">
              <a:rPr lang="it-IT" smtClean="0"/>
              <a:t>5</a:t>
            </a:fld>
            <a:endParaRPr lang="it-IT"/>
          </a:p>
        </p:txBody>
      </p:sp>
      <p:sp>
        <p:nvSpPr>
          <p:cNvPr id="5" name="Segnaposto data 4">
            <a:extLst>
              <a:ext uri="{FF2B5EF4-FFF2-40B4-BE49-F238E27FC236}">
                <a16:creationId xmlns:a16="http://schemas.microsoft.com/office/drawing/2014/main" id="{E0919139-7E18-4385-A691-5850560DE0C3}"/>
              </a:ext>
            </a:extLst>
          </p:cNvPr>
          <p:cNvSpPr>
            <a:spLocks noGrp="1"/>
          </p:cNvSpPr>
          <p:nvPr>
            <p:ph type="dt" sz="half" idx="10"/>
          </p:nvPr>
        </p:nvSpPr>
        <p:spPr/>
        <p:txBody>
          <a:bodyPr/>
          <a:lstStyle/>
          <a:p>
            <a:fld id="{B676431C-B002-4165-B42A-0E7F7930A3D2}" type="datetime1">
              <a:rPr lang="it-IT" smtClean="0"/>
              <a:t>03/07/2021</a:t>
            </a:fld>
            <a:endParaRPr lang="it-IT" dirty="0"/>
          </a:p>
        </p:txBody>
      </p:sp>
      <p:sp>
        <p:nvSpPr>
          <p:cNvPr id="7" name="Rectangle 1">
            <a:extLst>
              <a:ext uri="{FF2B5EF4-FFF2-40B4-BE49-F238E27FC236}">
                <a16:creationId xmlns:a16="http://schemas.microsoft.com/office/drawing/2014/main" id="{B99D39AA-E991-481D-AD75-CA6FA21FA175}"/>
              </a:ext>
            </a:extLst>
          </p:cNvPr>
          <p:cNvSpPr>
            <a:spLocks noGrp="1" noChangeArrowheads="1"/>
          </p:cNvSpPr>
          <p:nvPr>
            <p:ph type="body" sz="quarter" idx="13"/>
          </p:nvPr>
        </p:nvSpPr>
        <p:spPr bwMode="auto">
          <a:xfrm>
            <a:off x="692967" y="1459150"/>
            <a:ext cx="6048451" cy="73866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400" b="0" i="0" u="none" strike="noStrike" cap="none" normalizeH="0" baseline="0" dirty="0" err="1">
                <a:ln>
                  <a:noFill/>
                </a:ln>
                <a:solidFill>
                  <a:srgbClr val="871094"/>
                </a:solidFill>
                <a:effectLst/>
                <a:latin typeface="Consolas" panose="020B0609020204030204" pitchFamily="49" charset="0"/>
              </a:rPr>
              <a:t>binding</a:t>
            </a:r>
            <a:r>
              <a:rPr kumimoji="0" lang="it-IT" altLang="it-IT" sz="1400" b="0" i="0" u="none" strike="noStrike" cap="none" normalizeH="0" baseline="0" dirty="0" err="1">
                <a:ln>
                  <a:noFill/>
                </a:ln>
                <a:solidFill>
                  <a:srgbClr val="080808"/>
                </a:solidFill>
                <a:effectLst/>
                <a:latin typeface="Consolas" panose="020B0609020204030204" pitchFamily="49" charset="0"/>
              </a:rPr>
              <a:t>.</a:t>
            </a:r>
            <a:r>
              <a:rPr kumimoji="0" lang="it-IT" altLang="it-IT" sz="1400" b="0" i="0" u="none" strike="noStrike" cap="none" normalizeH="0" baseline="0" dirty="0" err="1">
                <a:ln>
                  <a:noFill/>
                </a:ln>
                <a:solidFill>
                  <a:srgbClr val="871094"/>
                </a:solidFill>
                <a:effectLst/>
                <a:latin typeface="Consolas" panose="020B0609020204030204" pitchFamily="49" charset="0"/>
              </a:rPr>
              <a:t>fabBtnCreateNote</a:t>
            </a:r>
            <a:r>
              <a:rPr kumimoji="0" lang="it-IT" altLang="it-IT" sz="1400" b="0" i="0" u="none" strike="noStrike" cap="none" normalizeH="0" baseline="0" dirty="0" err="1">
                <a:ln>
                  <a:noFill/>
                </a:ln>
                <a:solidFill>
                  <a:srgbClr val="080808"/>
                </a:solidFill>
                <a:effectLst/>
                <a:latin typeface="Consolas" panose="020B0609020204030204" pitchFamily="49" charset="0"/>
              </a:rPr>
              <a:t>.setOnClickListener</a:t>
            </a:r>
            <a:r>
              <a:rPr kumimoji="0" lang="it-IT" altLang="it-IT" sz="1400" b="0" i="0" u="none" strike="noStrike" cap="none" normalizeH="0" baseline="0" dirty="0">
                <a:ln>
                  <a:noFill/>
                </a:ln>
                <a:solidFill>
                  <a:srgbClr val="080808"/>
                </a:solidFill>
                <a:effectLst/>
                <a:latin typeface="Consolas" panose="020B0609020204030204" pitchFamily="49" charset="0"/>
              </a:rPr>
              <a:t> </a:t>
            </a:r>
            <a:r>
              <a:rPr kumimoji="0" lang="it-IT" altLang="it-IT" sz="1400" b="1" i="0" u="none" strike="noStrike" cap="none" normalizeH="0" baseline="0" dirty="0">
                <a:ln>
                  <a:noFill/>
                </a:ln>
                <a:solidFill>
                  <a:srgbClr val="080808"/>
                </a:solidFill>
                <a:effectLst/>
                <a:latin typeface="Consolas" panose="020B0609020204030204" pitchFamily="49" charset="0"/>
              </a:rPr>
              <a:t>{</a:t>
            </a:r>
            <a:br>
              <a:rPr kumimoji="0" lang="it-IT" altLang="it-IT" sz="1400" b="1" i="0" u="none" strike="noStrike" cap="none" normalizeH="0" baseline="0" dirty="0">
                <a:ln>
                  <a:noFill/>
                </a:ln>
                <a:solidFill>
                  <a:srgbClr val="080808"/>
                </a:solidFill>
                <a:effectLst/>
                <a:latin typeface="Consolas" panose="020B0609020204030204" pitchFamily="49" charset="0"/>
              </a:rPr>
            </a:br>
            <a:r>
              <a:rPr kumimoji="0" lang="it-IT" altLang="it-IT" sz="1400" b="1" i="0" u="none" strike="noStrike" cap="none" normalizeH="0" baseline="0" dirty="0">
                <a:ln>
                  <a:noFill/>
                </a:ln>
                <a:solidFill>
                  <a:srgbClr val="080808"/>
                </a:solidFill>
                <a:effectLst/>
                <a:latin typeface="Consolas" panose="020B0609020204030204" pitchFamily="49" charset="0"/>
              </a:rPr>
              <a:t>    </a:t>
            </a:r>
            <a:r>
              <a:rPr kumimoji="0" lang="it-IT" altLang="it-IT" sz="1400" b="0" i="0" u="none" strike="noStrike" cap="none" normalizeH="0" baseline="0" dirty="0" err="1">
                <a:ln>
                  <a:noFill/>
                </a:ln>
                <a:solidFill>
                  <a:srgbClr val="080808"/>
                </a:solidFill>
                <a:effectLst/>
                <a:latin typeface="Consolas" panose="020B0609020204030204" pitchFamily="49" charset="0"/>
              </a:rPr>
              <a:t>replaceFragment</a:t>
            </a:r>
            <a:r>
              <a:rPr kumimoji="0" lang="it-IT" altLang="it-IT" sz="1400" b="0" i="0" u="none" strike="noStrike" cap="none" normalizeH="0" baseline="0" dirty="0">
                <a:ln>
                  <a:noFill/>
                </a:ln>
                <a:solidFill>
                  <a:srgbClr val="080808"/>
                </a:solidFill>
                <a:effectLst/>
                <a:latin typeface="Consolas" panose="020B0609020204030204" pitchFamily="49" charset="0"/>
              </a:rPr>
              <a:t>(</a:t>
            </a:r>
            <a:r>
              <a:rPr kumimoji="0" lang="it-IT" altLang="it-IT" sz="1400" b="0" i="0" u="none" strike="noStrike" cap="none" normalizeH="0" baseline="0" dirty="0" err="1">
                <a:ln>
                  <a:noFill/>
                </a:ln>
                <a:solidFill>
                  <a:srgbClr val="000000"/>
                </a:solidFill>
                <a:effectLst/>
                <a:latin typeface="Consolas" panose="020B0609020204030204" pitchFamily="49" charset="0"/>
              </a:rPr>
              <a:t>CreateNoteFragment</a:t>
            </a:r>
            <a:r>
              <a:rPr kumimoji="0" lang="it-IT" altLang="it-IT" sz="1400" b="0" i="0" u="none" strike="noStrike" cap="none" normalizeH="0" baseline="0" dirty="0" err="1">
                <a:ln>
                  <a:noFill/>
                </a:ln>
                <a:solidFill>
                  <a:srgbClr val="080808"/>
                </a:solidFill>
                <a:effectLst/>
                <a:latin typeface="Consolas" panose="020B0609020204030204" pitchFamily="49" charset="0"/>
              </a:rPr>
              <a:t>.newInstance</a:t>
            </a:r>
            <a:r>
              <a:rPr kumimoji="0" lang="it-IT" altLang="it-IT" sz="1400" b="0" i="0" u="none" strike="noStrike" cap="none" normalizeH="0" baseline="0" dirty="0">
                <a:ln>
                  <a:noFill/>
                </a:ln>
                <a:solidFill>
                  <a:srgbClr val="080808"/>
                </a:solidFill>
                <a:effectLst/>
                <a:latin typeface="Consolas" panose="020B0609020204030204" pitchFamily="49" charset="0"/>
              </a:rPr>
              <a:t>(),</a:t>
            </a:r>
            <a:r>
              <a:rPr kumimoji="0" lang="it-IT" altLang="it-IT" sz="1400" b="0" i="0" u="none" strike="noStrike" cap="none" normalizeH="0" baseline="0" dirty="0">
                <a:ln>
                  <a:noFill/>
                </a:ln>
                <a:solidFill>
                  <a:srgbClr val="0033B3"/>
                </a:solidFill>
                <a:effectLst/>
                <a:latin typeface="Consolas" panose="020B0609020204030204" pitchFamily="49" charset="0"/>
              </a:rPr>
              <a:t>false</a:t>
            </a:r>
            <a:r>
              <a:rPr kumimoji="0" lang="it-IT" altLang="it-IT" sz="1400" b="0" i="0" u="none" strike="noStrike" cap="none" normalizeH="0" baseline="0" dirty="0">
                <a:ln>
                  <a:noFill/>
                </a:ln>
                <a:solidFill>
                  <a:srgbClr val="080808"/>
                </a:solidFill>
                <a:effectLst/>
                <a:latin typeface="Consolas" panose="020B0609020204030204" pitchFamily="49" charset="0"/>
              </a:rPr>
              <a:t>)</a:t>
            </a:r>
            <a:br>
              <a:rPr kumimoji="0" lang="it-IT" altLang="it-IT" sz="1400" b="0" i="0" u="none" strike="noStrike" cap="none" normalizeH="0" baseline="0" dirty="0">
                <a:ln>
                  <a:noFill/>
                </a:ln>
                <a:solidFill>
                  <a:srgbClr val="080808"/>
                </a:solidFill>
                <a:effectLst/>
                <a:latin typeface="Consolas" panose="020B0609020204030204" pitchFamily="49" charset="0"/>
              </a:rPr>
            </a:br>
            <a:r>
              <a:rPr kumimoji="0" lang="it-IT" altLang="it-IT" sz="1400" b="1" i="0" u="none" strike="noStrike" cap="none" normalizeH="0" baseline="0" dirty="0">
                <a:ln>
                  <a:noFill/>
                </a:ln>
                <a:solidFill>
                  <a:srgbClr val="080808"/>
                </a:solidFill>
                <a:effectLst/>
                <a:latin typeface="Consolas" panose="020B0609020204030204" pitchFamily="49" charset="0"/>
              </a:rPr>
              <a:t>}</a:t>
            </a:r>
            <a:endParaRPr kumimoji="0" lang="it-IT" altLang="it-IT" sz="3200" b="0" i="0" u="none" strike="noStrike" cap="none" normalizeH="0" baseline="0" dirty="0">
              <a:ln>
                <a:noFill/>
              </a:ln>
              <a:solidFill>
                <a:schemeClr val="tx1"/>
              </a:solidFill>
              <a:effectLst/>
              <a:latin typeface="Arial" panose="020B0604020202020204" pitchFamily="34" charset="0"/>
            </a:endParaRPr>
          </a:p>
        </p:txBody>
      </p:sp>
      <p:pic>
        <p:nvPicPr>
          <p:cNvPr id="13" name="Immagine 12">
            <a:extLst>
              <a:ext uri="{FF2B5EF4-FFF2-40B4-BE49-F238E27FC236}">
                <a16:creationId xmlns:a16="http://schemas.microsoft.com/office/drawing/2014/main" id="{E5B363B5-89C5-4127-8827-B52331DF7E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29202" y="1658208"/>
            <a:ext cx="2333033" cy="4925291"/>
          </a:xfrm>
          <a:prstGeom prst="rect">
            <a:avLst/>
          </a:prstGeom>
        </p:spPr>
      </p:pic>
      <p:sp>
        <p:nvSpPr>
          <p:cNvPr id="14" name="Rectangle 1">
            <a:extLst>
              <a:ext uri="{FF2B5EF4-FFF2-40B4-BE49-F238E27FC236}">
                <a16:creationId xmlns:a16="http://schemas.microsoft.com/office/drawing/2014/main" id="{5C55C3BC-4D64-4902-8176-708F7C906F93}"/>
              </a:ext>
            </a:extLst>
          </p:cNvPr>
          <p:cNvSpPr txBox="1">
            <a:spLocks noChangeArrowheads="1"/>
          </p:cNvSpPr>
          <p:nvPr/>
        </p:nvSpPr>
        <p:spPr bwMode="auto">
          <a:xfrm>
            <a:off x="818390" y="2837414"/>
            <a:ext cx="4501692" cy="353943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lvl1pPr marL="251986" indent="-251986" algn="l" defTabSz="1007943" rtl="0" eaLnBrk="1" latinLnBrk="0" hangingPunct="1">
              <a:lnSpc>
                <a:spcPct val="120000"/>
              </a:lnSpc>
              <a:spcBef>
                <a:spcPts val="1102"/>
              </a:spcBef>
              <a:buFont typeface="Arial" panose="020B0604020202020204" pitchFamily="34" charset="0"/>
              <a:buChar char="•"/>
              <a:defRPr sz="3086" kern="1200">
                <a:solidFill>
                  <a:schemeClr val="tx1"/>
                </a:solidFill>
                <a:latin typeface="+mn-lt"/>
                <a:ea typeface="+mn-ea"/>
                <a:cs typeface="+mn-cs"/>
              </a:defRPr>
            </a:lvl1pPr>
            <a:lvl2pPr marL="755957" indent="-251986" algn="l" defTabSz="1007943" rtl="0" eaLnBrk="1" latinLnBrk="0" hangingPunct="1">
              <a:lnSpc>
                <a:spcPct val="110000"/>
              </a:lnSpc>
              <a:spcBef>
                <a:spcPts val="551"/>
              </a:spcBef>
              <a:buFont typeface="Arial" panose="020B0604020202020204" pitchFamily="34" charset="0"/>
              <a:buChar char="•"/>
              <a:defRPr sz="2646" kern="1200">
                <a:solidFill>
                  <a:schemeClr val="tx1"/>
                </a:solidFill>
                <a:latin typeface="+mn-lt"/>
                <a:ea typeface="+mn-ea"/>
                <a:cs typeface="+mn-cs"/>
              </a:defRPr>
            </a:lvl2pPr>
            <a:lvl3pPr marL="1259929" indent="-251986" algn="l" defTabSz="1007943" rtl="0" eaLnBrk="1" latinLnBrk="0" hangingPunct="1">
              <a:lnSpc>
                <a:spcPct val="110000"/>
              </a:lnSpc>
              <a:spcBef>
                <a:spcPts val="551"/>
              </a:spcBef>
              <a:buFont typeface="Arial" panose="020B0604020202020204" pitchFamily="34" charset="0"/>
              <a:buChar char="•"/>
              <a:defRPr sz="2205" kern="1200">
                <a:solidFill>
                  <a:schemeClr val="tx1"/>
                </a:solidFill>
                <a:latin typeface="+mn-lt"/>
                <a:ea typeface="+mn-ea"/>
                <a:cs typeface="+mn-cs"/>
              </a:defRPr>
            </a:lvl3pPr>
            <a:lvl4pPr marL="1763900" indent="-251986" algn="l" defTabSz="1007943" rtl="0" eaLnBrk="1" latinLnBrk="0" hangingPunct="1">
              <a:lnSpc>
                <a:spcPct val="110000"/>
              </a:lnSpc>
              <a:spcBef>
                <a:spcPts val="551"/>
              </a:spcBef>
              <a:buFont typeface="Arial" panose="020B0604020202020204" pitchFamily="34" charset="0"/>
              <a:buChar char="•"/>
              <a:defRPr sz="1984" kern="1200">
                <a:solidFill>
                  <a:schemeClr val="tx1"/>
                </a:solidFill>
                <a:latin typeface="+mn-lt"/>
                <a:ea typeface="+mn-ea"/>
                <a:cs typeface="+mn-cs"/>
              </a:defRPr>
            </a:lvl4pPr>
            <a:lvl5pPr marL="2267872" indent="-251986" algn="l" defTabSz="1007943" rtl="0" eaLnBrk="1" latinLnBrk="0" hangingPunct="1">
              <a:lnSpc>
                <a:spcPct val="110000"/>
              </a:lnSpc>
              <a:spcBef>
                <a:spcPts val="551"/>
              </a:spcBef>
              <a:buFont typeface="Arial" panose="020B0604020202020204" pitchFamily="34" charset="0"/>
              <a:buChar char="•"/>
              <a:defRPr sz="1984" kern="1200">
                <a:solidFill>
                  <a:schemeClr val="tx1"/>
                </a:solidFill>
                <a:latin typeface="+mn-lt"/>
                <a:ea typeface="+mn-ea"/>
                <a:cs typeface="+mn-cs"/>
              </a:defRPr>
            </a:lvl5pPr>
            <a:lvl6pPr marL="2771844"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6pPr>
            <a:lvl7pPr marL="3275815"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7pPr>
            <a:lvl8pPr marL="3779787"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8pPr>
            <a:lvl9pPr marL="4283758"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9pPr>
          </a:lstStyle>
          <a:p>
            <a:pPr marL="0" indent="0" defTabSz="914400" eaLnBrk="0" fontAlgn="base" hangingPunct="0">
              <a:lnSpc>
                <a:spcPct val="100000"/>
              </a:lnSpc>
              <a:spcBef>
                <a:spcPct val="0"/>
              </a:spcBef>
              <a:spcAft>
                <a:spcPct val="0"/>
              </a:spcAft>
              <a:buFontTx/>
              <a:buNone/>
            </a:pPr>
            <a:r>
              <a:rPr lang="it-IT" altLang="it-IT" sz="1400" dirty="0">
                <a:solidFill>
                  <a:srgbClr val="0033B3"/>
                </a:solidFill>
                <a:latin typeface="Consolas" panose="020B0609020204030204" pitchFamily="49" charset="0"/>
              </a:rPr>
              <a:t>private val </a:t>
            </a:r>
            <a:r>
              <a:rPr lang="it-IT" altLang="it-IT" sz="1400" dirty="0" err="1">
                <a:solidFill>
                  <a:srgbClr val="871094"/>
                </a:solidFill>
                <a:latin typeface="Consolas" panose="020B0609020204030204" pitchFamily="49" charset="0"/>
              </a:rPr>
              <a:t>onClicked</a:t>
            </a:r>
            <a:r>
              <a:rPr lang="it-IT" altLang="it-IT" sz="1400" dirty="0">
                <a:solidFill>
                  <a:srgbClr val="871094"/>
                </a:solidFill>
                <a:latin typeface="Consolas" panose="020B0609020204030204" pitchFamily="49" charset="0"/>
              </a:rPr>
              <a:t> </a:t>
            </a:r>
            <a:r>
              <a:rPr lang="it-IT" altLang="it-IT" sz="1400" dirty="0">
                <a:solidFill>
                  <a:srgbClr val="080808"/>
                </a:solidFill>
                <a:latin typeface="Consolas" panose="020B0609020204030204" pitchFamily="49" charset="0"/>
              </a:rPr>
              <a:t>= </a:t>
            </a:r>
            <a:r>
              <a:rPr lang="it-IT" altLang="it-IT" sz="1400" dirty="0" err="1">
                <a:solidFill>
                  <a:srgbClr val="0033B3"/>
                </a:solidFill>
                <a:latin typeface="Consolas" panose="020B0609020204030204" pitchFamily="49" charset="0"/>
              </a:rPr>
              <a:t>object</a:t>
            </a:r>
            <a:r>
              <a:rPr lang="it-IT" altLang="it-IT" sz="1400" dirty="0">
                <a:solidFill>
                  <a:srgbClr val="0033B3"/>
                </a:solidFill>
                <a:latin typeface="Consolas" panose="020B0609020204030204" pitchFamily="49" charset="0"/>
              </a:rPr>
              <a:t> </a:t>
            </a:r>
            <a:r>
              <a:rPr lang="it-IT" altLang="it-IT" sz="1400" dirty="0">
                <a:solidFill>
                  <a:srgbClr val="080808"/>
                </a:solidFill>
                <a:latin typeface="Consolas" panose="020B0609020204030204" pitchFamily="49" charset="0"/>
              </a:rPr>
              <a:t>: </a:t>
            </a:r>
            <a:r>
              <a:rPr lang="it-IT" altLang="it-IT" sz="1400" dirty="0" err="1">
                <a:solidFill>
                  <a:srgbClr val="000000"/>
                </a:solidFill>
                <a:latin typeface="Consolas" panose="020B0609020204030204" pitchFamily="49" charset="0"/>
              </a:rPr>
              <a:t>NotesAdapter</a:t>
            </a:r>
            <a:r>
              <a:rPr lang="it-IT" altLang="it-IT" sz="1400" dirty="0" err="1">
                <a:solidFill>
                  <a:srgbClr val="080808"/>
                </a:solidFill>
                <a:latin typeface="Consolas" panose="020B0609020204030204" pitchFamily="49" charset="0"/>
              </a:rPr>
              <a:t>.</a:t>
            </a:r>
            <a:r>
              <a:rPr lang="it-IT" altLang="it-IT" sz="1400" dirty="0" err="1">
                <a:solidFill>
                  <a:srgbClr val="000000"/>
                </a:solidFill>
                <a:latin typeface="Consolas" panose="020B0609020204030204" pitchFamily="49" charset="0"/>
              </a:rPr>
              <a:t>OnItemClickListener</a:t>
            </a:r>
            <a:r>
              <a:rPr lang="it-IT" altLang="it-IT" sz="1400" dirty="0">
                <a:solidFill>
                  <a:srgbClr val="080808"/>
                </a:solidFill>
                <a:latin typeface="Consolas" panose="020B0609020204030204" pitchFamily="49" charset="0"/>
              </a:rPr>
              <a:t>{</a:t>
            </a:r>
            <a:br>
              <a:rPr lang="it-IT" altLang="it-IT" sz="1400" dirty="0">
                <a:solidFill>
                  <a:srgbClr val="080808"/>
                </a:solidFill>
                <a:latin typeface="Consolas" panose="020B0609020204030204" pitchFamily="49" charset="0"/>
              </a:rPr>
            </a:br>
            <a:r>
              <a:rPr lang="it-IT" altLang="it-IT" sz="1400" dirty="0">
                <a:solidFill>
                  <a:srgbClr val="080808"/>
                </a:solidFill>
                <a:latin typeface="Consolas" panose="020B0609020204030204" pitchFamily="49" charset="0"/>
              </a:rPr>
              <a:t>    </a:t>
            </a:r>
            <a:r>
              <a:rPr lang="it-IT" altLang="it-IT" sz="1400" dirty="0" err="1">
                <a:solidFill>
                  <a:srgbClr val="0033B3"/>
                </a:solidFill>
                <a:latin typeface="Consolas" panose="020B0609020204030204" pitchFamily="49" charset="0"/>
              </a:rPr>
              <a:t>override</a:t>
            </a:r>
            <a:r>
              <a:rPr lang="it-IT" altLang="it-IT" sz="1400" dirty="0">
                <a:solidFill>
                  <a:srgbClr val="0033B3"/>
                </a:solidFill>
                <a:latin typeface="Consolas" panose="020B0609020204030204" pitchFamily="49" charset="0"/>
              </a:rPr>
              <a:t> </a:t>
            </a:r>
            <a:r>
              <a:rPr lang="it-IT" altLang="it-IT" sz="1400" dirty="0" err="1">
                <a:solidFill>
                  <a:srgbClr val="0033B3"/>
                </a:solidFill>
                <a:latin typeface="Consolas" panose="020B0609020204030204" pitchFamily="49" charset="0"/>
              </a:rPr>
              <a:t>fun</a:t>
            </a:r>
            <a:r>
              <a:rPr lang="it-IT" altLang="it-IT" sz="1400" dirty="0">
                <a:solidFill>
                  <a:srgbClr val="0033B3"/>
                </a:solidFill>
                <a:latin typeface="Consolas" panose="020B0609020204030204" pitchFamily="49" charset="0"/>
              </a:rPr>
              <a:t> </a:t>
            </a:r>
            <a:r>
              <a:rPr lang="it-IT" altLang="it-IT" sz="1400" dirty="0" err="1">
                <a:solidFill>
                  <a:srgbClr val="00627A"/>
                </a:solidFill>
                <a:latin typeface="Consolas" panose="020B0609020204030204" pitchFamily="49" charset="0"/>
              </a:rPr>
              <a:t>onClicked</a:t>
            </a:r>
            <a:r>
              <a:rPr lang="it-IT" altLang="it-IT" sz="1400" dirty="0">
                <a:solidFill>
                  <a:srgbClr val="080808"/>
                </a:solidFill>
                <a:latin typeface="Consolas" panose="020B0609020204030204" pitchFamily="49" charset="0"/>
              </a:rPr>
              <a:t>(</a:t>
            </a:r>
            <a:r>
              <a:rPr lang="it-IT" altLang="it-IT" sz="1400" dirty="0" err="1">
                <a:solidFill>
                  <a:srgbClr val="080808"/>
                </a:solidFill>
                <a:latin typeface="Consolas" panose="020B0609020204030204" pitchFamily="49" charset="0"/>
              </a:rPr>
              <a:t>noteId</a:t>
            </a:r>
            <a:r>
              <a:rPr lang="it-IT" altLang="it-IT" sz="1400" dirty="0">
                <a:solidFill>
                  <a:srgbClr val="080808"/>
                </a:solidFill>
                <a:latin typeface="Consolas" panose="020B0609020204030204" pitchFamily="49" charset="0"/>
              </a:rPr>
              <a:t>: </a:t>
            </a:r>
            <a:r>
              <a:rPr lang="it-IT" altLang="it-IT" sz="1400" dirty="0">
                <a:solidFill>
                  <a:srgbClr val="000000"/>
                </a:solidFill>
                <a:latin typeface="Consolas" panose="020B0609020204030204" pitchFamily="49" charset="0"/>
              </a:rPr>
              <a:t>Int</a:t>
            </a:r>
            <a:r>
              <a:rPr lang="it-IT" altLang="it-IT" sz="1400" dirty="0">
                <a:solidFill>
                  <a:srgbClr val="080808"/>
                </a:solidFill>
                <a:latin typeface="Consolas" panose="020B0609020204030204" pitchFamily="49" charset="0"/>
              </a:rPr>
              <a:t>) {</a:t>
            </a:r>
            <a:br>
              <a:rPr lang="it-IT" altLang="it-IT" sz="1400" dirty="0">
                <a:solidFill>
                  <a:srgbClr val="080808"/>
                </a:solidFill>
                <a:latin typeface="Consolas" panose="020B0609020204030204" pitchFamily="49" charset="0"/>
              </a:rPr>
            </a:br>
            <a:br>
              <a:rPr lang="it-IT" altLang="it-IT" sz="1400" dirty="0">
                <a:solidFill>
                  <a:srgbClr val="080808"/>
                </a:solidFill>
                <a:latin typeface="Consolas" panose="020B0609020204030204" pitchFamily="49" charset="0"/>
              </a:rPr>
            </a:br>
            <a:br>
              <a:rPr lang="it-IT" altLang="it-IT" sz="1400" dirty="0">
                <a:solidFill>
                  <a:srgbClr val="080808"/>
                </a:solidFill>
                <a:latin typeface="Consolas" panose="020B0609020204030204" pitchFamily="49" charset="0"/>
              </a:rPr>
            </a:br>
            <a:r>
              <a:rPr lang="it-IT" altLang="it-IT" sz="1400" dirty="0">
                <a:solidFill>
                  <a:srgbClr val="080808"/>
                </a:solidFill>
                <a:latin typeface="Consolas" panose="020B0609020204030204" pitchFamily="49" charset="0"/>
              </a:rPr>
              <a:t>        </a:t>
            </a:r>
            <a:r>
              <a:rPr lang="it-IT" altLang="it-IT" sz="1400" dirty="0">
                <a:solidFill>
                  <a:srgbClr val="0033B3"/>
                </a:solidFill>
                <a:latin typeface="Consolas" panose="020B0609020204030204" pitchFamily="49" charset="0"/>
              </a:rPr>
              <a:t>val </a:t>
            </a:r>
            <a:r>
              <a:rPr lang="it-IT" altLang="it-IT" sz="1400" dirty="0" err="1">
                <a:solidFill>
                  <a:srgbClr val="000000"/>
                </a:solidFill>
                <a:latin typeface="Consolas" panose="020B0609020204030204" pitchFamily="49" charset="0"/>
              </a:rPr>
              <a:t>fragment</a:t>
            </a:r>
            <a:r>
              <a:rPr lang="it-IT" altLang="it-IT" sz="1400" dirty="0">
                <a:solidFill>
                  <a:srgbClr val="000000"/>
                </a:solidFill>
                <a:latin typeface="Consolas" panose="020B0609020204030204" pitchFamily="49" charset="0"/>
              </a:rPr>
              <a:t> </a:t>
            </a:r>
            <a:r>
              <a:rPr lang="it-IT" altLang="it-IT" sz="1400" dirty="0">
                <a:solidFill>
                  <a:srgbClr val="080808"/>
                </a:solidFill>
                <a:latin typeface="Consolas" panose="020B0609020204030204" pitchFamily="49" charset="0"/>
              </a:rPr>
              <a:t>:</a:t>
            </a:r>
            <a:r>
              <a:rPr lang="it-IT" altLang="it-IT" sz="1400" dirty="0" err="1">
                <a:solidFill>
                  <a:srgbClr val="000000"/>
                </a:solidFill>
                <a:latin typeface="Consolas" panose="020B0609020204030204" pitchFamily="49" charset="0"/>
              </a:rPr>
              <a:t>Fragment</a:t>
            </a:r>
            <a:br>
              <a:rPr lang="it-IT" altLang="it-IT" sz="1400" dirty="0">
                <a:solidFill>
                  <a:srgbClr val="000000"/>
                </a:solidFill>
                <a:latin typeface="Consolas" panose="020B0609020204030204" pitchFamily="49" charset="0"/>
              </a:rPr>
            </a:br>
            <a:r>
              <a:rPr lang="it-IT" altLang="it-IT" sz="1400" dirty="0">
                <a:solidFill>
                  <a:srgbClr val="000000"/>
                </a:solidFill>
                <a:latin typeface="Consolas" panose="020B0609020204030204" pitchFamily="49" charset="0"/>
              </a:rPr>
              <a:t>        </a:t>
            </a:r>
            <a:r>
              <a:rPr lang="it-IT" altLang="it-IT" sz="1400" dirty="0">
                <a:solidFill>
                  <a:srgbClr val="0033B3"/>
                </a:solidFill>
                <a:latin typeface="Consolas" panose="020B0609020204030204" pitchFamily="49" charset="0"/>
              </a:rPr>
              <a:t>val </a:t>
            </a:r>
            <a:r>
              <a:rPr lang="it-IT" altLang="it-IT" sz="1400" dirty="0">
                <a:solidFill>
                  <a:srgbClr val="000000"/>
                </a:solidFill>
                <a:latin typeface="Consolas" panose="020B0609020204030204" pitchFamily="49" charset="0"/>
              </a:rPr>
              <a:t>bundle </a:t>
            </a:r>
            <a:r>
              <a:rPr lang="it-IT" altLang="it-IT" sz="1400" dirty="0">
                <a:solidFill>
                  <a:srgbClr val="080808"/>
                </a:solidFill>
                <a:latin typeface="Consolas" panose="020B0609020204030204" pitchFamily="49" charset="0"/>
              </a:rPr>
              <a:t>= Bundle()</a:t>
            </a:r>
            <a:br>
              <a:rPr lang="it-IT" altLang="it-IT" sz="1400" dirty="0">
                <a:solidFill>
                  <a:srgbClr val="080808"/>
                </a:solidFill>
                <a:latin typeface="Consolas" panose="020B0609020204030204" pitchFamily="49" charset="0"/>
              </a:rPr>
            </a:br>
            <a:r>
              <a:rPr lang="it-IT" altLang="it-IT" sz="1400" dirty="0">
                <a:solidFill>
                  <a:srgbClr val="080808"/>
                </a:solidFill>
                <a:latin typeface="Consolas" panose="020B0609020204030204" pitchFamily="49" charset="0"/>
              </a:rPr>
              <a:t>        </a:t>
            </a:r>
            <a:r>
              <a:rPr lang="it-IT" altLang="it-IT" sz="1400" dirty="0" err="1">
                <a:solidFill>
                  <a:srgbClr val="000000"/>
                </a:solidFill>
                <a:latin typeface="Consolas" panose="020B0609020204030204" pitchFamily="49" charset="0"/>
              </a:rPr>
              <a:t>bundle</a:t>
            </a:r>
            <a:r>
              <a:rPr lang="it-IT" altLang="it-IT" sz="1400" dirty="0" err="1">
                <a:solidFill>
                  <a:srgbClr val="080808"/>
                </a:solidFill>
                <a:latin typeface="Consolas" panose="020B0609020204030204" pitchFamily="49" charset="0"/>
              </a:rPr>
              <a:t>.putInt</a:t>
            </a:r>
            <a:r>
              <a:rPr lang="it-IT" altLang="it-IT" sz="1400" dirty="0">
                <a:solidFill>
                  <a:srgbClr val="080808"/>
                </a:solidFill>
                <a:latin typeface="Consolas" panose="020B0609020204030204" pitchFamily="49" charset="0"/>
              </a:rPr>
              <a:t>(</a:t>
            </a:r>
            <a:r>
              <a:rPr lang="it-IT" altLang="it-IT" sz="1400" dirty="0">
                <a:solidFill>
                  <a:srgbClr val="067D17"/>
                </a:solidFill>
                <a:latin typeface="Consolas" panose="020B0609020204030204" pitchFamily="49" charset="0"/>
              </a:rPr>
              <a:t>"</a:t>
            </a:r>
            <a:r>
              <a:rPr lang="it-IT" altLang="it-IT" sz="1400" dirty="0" err="1">
                <a:solidFill>
                  <a:srgbClr val="067D17"/>
                </a:solidFill>
                <a:latin typeface="Consolas" panose="020B0609020204030204" pitchFamily="49" charset="0"/>
              </a:rPr>
              <a:t>noteId</a:t>
            </a:r>
            <a:r>
              <a:rPr lang="it-IT" altLang="it-IT" sz="1400" dirty="0">
                <a:solidFill>
                  <a:srgbClr val="067D17"/>
                </a:solidFill>
                <a:latin typeface="Consolas" panose="020B0609020204030204" pitchFamily="49" charset="0"/>
              </a:rPr>
              <a:t>"</a:t>
            </a:r>
            <a:r>
              <a:rPr lang="it-IT" altLang="it-IT" sz="1400" dirty="0">
                <a:solidFill>
                  <a:srgbClr val="080808"/>
                </a:solidFill>
                <a:latin typeface="Consolas" panose="020B0609020204030204" pitchFamily="49" charset="0"/>
              </a:rPr>
              <a:t>,</a:t>
            </a:r>
            <a:r>
              <a:rPr lang="it-IT" altLang="it-IT" sz="1400" dirty="0" err="1">
                <a:solidFill>
                  <a:srgbClr val="080808"/>
                </a:solidFill>
                <a:latin typeface="Consolas" panose="020B0609020204030204" pitchFamily="49" charset="0"/>
              </a:rPr>
              <a:t>noteId</a:t>
            </a:r>
            <a:r>
              <a:rPr lang="it-IT" altLang="it-IT" sz="1400" dirty="0">
                <a:solidFill>
                  <a:srgbClr val="080808"/>
                </a:solidFill>
                <a:latin typeface="Consolas" panose="020B0609020204030204" pitchFamily="49" charset="0"/>
              </a:rPr>
              <a:t>)</a:t>
            </a:r>
            <a:br>
              <a:rPr lang="it-IT" altLang="it-IT" sz="1400" dirty="0">
                <a:solidFill>
                  <a:srgbClr val="080808"/>
                </a:solidFill>
                <a:latin typeface="Consolas" panose="020B0609020204030204" pitchFamily="49" charset="0"/>
              </a:rPr>
            </a:br>
            <a:r>
              <a:rPr lang="it-IT" altLang="it-IT" sz="1400" dirty="0">
                <a:solidFill>
                  <a:srgbClr val="080808"/>
                </a:solidFill>
                <a:latin typeface="Consolas" panose="020B0609020204030204" pitchFamily="49" charset="0"/>
              </a:rPr>
              <a:t>        </a:t>
            </a:r>
            <a:r>
              <a:rPr lang="it-IT" altLang="it-IT" sz="1400" dirty="0" err="1">
                <a:solidFill>
                  <a:srgbClr val="000000"/>
                </a:solidFill>
                <a:latin typeface="Consolas" panose="020B0609020204030204" pitchFamily="49" charset="0"/>
              </a:rPr>
              <a:t>fragment</a:t>
            </a:r>
            <a:r>
              <a:rPr lang="it-IT" altLang="it-IT" sz="1400" dirty="0">
                <a:solidFill>
                  <a:srgbClr val="000000"/>
                </a:solidFill>
                <a:latin typeface="Consolas" panose="020B0609020204030204" pitchFamily="49" charset="0"/>
              </a:rPr>
              <a:t> </a:t>
            </a:r>
            <a:r>
              <a:rPr lang="it-IT" altLang="it-IT" sz="1400" dirty="0">
                <a:solidFill>
                  <a:srgbClr val="080808"/>
                </a:solidFill>
                <a:latin typeface="Consolas" panose="020B0609020204030204" pitchFamily="49" charset="0"/>
              </a:rPr>
              <a:t>= </a:t>
            </a:r>
            <a:r>
              <a:rPr lang="it-IT" altLang="it-IT" sz="1400" dirty="0" err="1">
                <a:solidFill>
                  <a:srgbClr val="000000"/>
                </a:solidFill>
                <a:latin typeface="Consolas" panose="020B0609020204030204" pitchFamily="49" charset="0"/>
              </a:rPr>
              <a:t>CreateNoteFragment</a:t>
            </a:r>
            <a:r>
              <a:rPr lang="it-IT" altLang="it-IT" sz="1400" dirty="0" err="1">
                <a:solidFill>
                  <a:srgbClr val="080808"/>
                </a:solidFill>
                <a:latin typeface="Consolas" panose="020B0609020204030204" pitchFamily="49" charset="0"/>
              </a:rPr>
              <a:t>.newInstance</a:t>
            </a:r>
            <a:r>
              <a:rPr lang="it-IT" altLang="it-IT" sz="1400" dirty="0">
                <a:solidFill>
                  <a:srgbClr val="080808"/>
                </a:solidFill>
                <a:latin typeface="Consolas" panose="020B0609020204030204" pitchFamily="49" charset="0"/>
              </a:rPr>
              <a:t>()</a:t>
            </a:r>
            <a:br>
              <a:rPr lang="it-IT" altLang="it-IT" sz="1400" dirty="0">
                <a:solidFill>
                  <a:srgbClr val="080808"/>
                </a:solidFill>
                <a:latin typeface="Consolas" panose="020B0609020204030204" pitchFamily="49" charset="0"/>
              </a:rPr>
            </a:br>
            <a:r>
              <a:rPr lang="it-IT" altLang="it-IT" sz="1400" dirty="0">
                <a:solidFill>
                  <a:srgbClr val="080808"/>
                </a:solidFill>
                <a:latin typeface="Consolas" panose="020B0609020204030204" pitchFamily="49" charset="0"/>
              </a:rPr>
              <a:t>        </a:t>
            </a:r>
            <a:r>
              <a:rPr lang="it-IT" altLang="it-IT" sz="1400" dirty="0" err="1">
                <a:solidFill>
                  <a:srgbClr val="080808"/>
                </a:solidFill>
                <a:latin typeface="Consolas" panose="020B0609020204030204" pitchFamily="49" charset="0"/>
              </a:rPr>
              <a:t>fragment.</a:t>
            </a:r>
            <a:r>
              <a:rPr lang="it-IT" altLang="it-IT" sz="1400" i="1" dirty="0" err="1">
                <a:solidFill>
                  <a:srgbClr val="871094"/>
                </a:solidFill>
                <a:latin typeface="Consolas" panose="020B0609020204030204" pitchFamily="49" charset="0"/>
              </a:rPr>
              <a:t>arguments</a:t>
            </a:r>
            <a:r>
              <a:rPr lang="it-IT" altLang="it-IT" sz="1400" i="1" dirty="0">
                <a:solidFill>
                  <a:srgbClr val="871094"/>
                </a:solidFill>
                <a:latin typeface="Consolas" panose="020B0609020204030204" pitchFamily="49" charset="0"/>
              </a:rPr>
              <a:t> </a:t>
            </a:r>
            <a:r>
              <a:rPr lang="it-IT" altLang="it-IT" sz="1400" dirty="0">
                <a:solidFill>
                  <a:srgbClr val="080808"/>
                </a:solidFill>
                <a:latin typeface="Consolas" panose="020B0609020204030204" pitchFamily="49" charset="0"/>
              </a:rPr>
              <a:t>= </a:t>
            </a:r>
            <a:r>
              <a:rPr lang="it-IT" altLang="it-IT" sz="1400" dirty="0">
                <a:solidFill>
                  <a:srgbClr val="000000"/>
                </a:solidFill>
                <a:latin typeface="Consolas" panose="020B0609020204030204" pitchFamily="49" charset="0"/>
              </a:rPr>
              <a:t>bundle</a:t>
            </a:r>
            <a:br>
              <a:rPr lang="it-IT" altLang="it-IT" sz="1400" dirty="0">
                <a:solidFill>
                  <a:srgbClr val="000000"/>
                </a:solidFill>
                <a:latin typeface="Consolas" panose="020B0609020204030204" pitchFamily="49" charset="0"/>
              </a:rPr>
            </a:br>
            <a:br>
              <a:rPr lang="it-IT" altLang="it-IT" sz="1400" dirty="0">
                <a:solidFill>
                  <a:srgbClr val="000000"/>
                </a:solidFill>
                <a:latin typeface="Consolas" panose="020B0609020204030204" pitchFamily="49" charset="0"/>
              </a:rPr>
            </a:br>
            <a:r>
              <a:rPr lang="it-IT" altLang="it-IT" sz="1400" dirty="0">
                <a:solidFill>
                  <a:srgbClr val="000000"/>
                </a:solidFill>
                <a:latin typeface="Consolas" panose="020B0609020204030204" pitchFamily="49" charset="0"/>
              </a:rPr>
              <a:t>        </a:t>
            </a:r>
            <a:r>
              <a:rPr lang="it-IT" altLang="it-IT" sz="1400" dirty="0" err="1">
                <a:solidFill>
                  <a:srgbClr val="080808"/>
                </a:solidFill>
                <a:latin typeface="Consolas" panose="020B0609020204030204" pitchFamily="49" charset="0"/>
              </a:rPr>
              <a:t>replaceFragment</a:t>
            </a:r>
            <a:r>
              <a:rPr lang="it-IT" altLang="it-IT" sz="1400" dirty="0">
                <a:solidFill>
                  <a:srgbClr val="080808"/>
                </a:solidFill>
                <a:latin typeface="Consolas" panose="020B0609020204030204" pitchFamily="49" charset="0"/>
              </a:rPr>
              <a:t>(</a:t>
            </a:r>
            <a:r>
              <a:rPr lang="it-IT" altLang="it-IT" sz="1400" dirty="0" err="1">
                <a:solidFill>
                  <a:srgbClr val="000000"/>
                </a:solidFill>
                <a:latin typeface="Consolas" panose="020B0609020204030204" pitchFamily="49" charset="0"/>
              </a:rPr>
              <a:t>fragment</a:t>
            </a:r>
            <a:r>
              <a:rPr lang="it-IT" altLang="it-IT" sz="1400" dirty="0" err="1">
                <a:solidFill>
                  <a:srgbClr val="080808"/>
                </a:solidFill>
                <a:latin typeface="Consolas" panose="020B0609020204030204" pitchFamily="49" charset="0"/>
              </a:rPr>
              <a:t>,</a:t>
            </a:r>
            <a:r>
              <a:rPr lang="it-IT" altLang="it-IT" sz="1400" dirty="0" err="1">
                <a:solidFill>
                  <a:srgbClr val="0033B3"/>
                </a:solidFill>
                <a:latin typeface="Consolas" panose="020B0609020204030204" pitchFamily="49" charset="0"/>
              </a:rPr>
              <a:t>false</a:t>
            </a:r>
            <a:r>
              <a:rPr lang="it-IT" altLang="it-IT" sz="1400" dirty="0">
                <a:solidFill>
                  <a:srgbClr val="080808"/>
                </a:solidFill>
                <a:latin typeface="Consolas" panose="020B0609020204030204" pitchFamily="49" charset="0"/>
              </a:rPr>
              <a:t>)</a:t>
            </a:r>
            <a:br>
              <a:rPr lang="it-IT" altLang="it-IT" sz="1400" dirty="0">
                <a:solidFill>
                  <a:srgbClr val="080808"/>
                </a:solidFill>
                <a:latin typeface="Consolas" panose="020B0609020204030204" pitchFamily="49" charset="0"/>
              </a:rPr>
            </a:br>
            <a:r>
              <a:rPr lang="it-IT" altLang="it-IT" sz="1400" dirty="0">
                <a:solidFill>
                  <a:srgbClr val="080808"/>
                </a:solidFill>
                <a:latin typeface="Consolas" panose="020B0609020204030204" pitchFamily="49" charset="0"/>
              </a:rPr>
              <a:t>    }</a:t>
            </a:r>
            <a:br>
              <a:rPr lang="it-IT" altLang="it-IT" sz="1400" dirty="0">
                <a:solidFill>
                  <a:srgbClr val="080808"/>
                </a:solidFill>
                <a:latin typeface="Consolas" panose="020B0609020204030204" pitchFamily="49" charset="0"/>
              </a:rPr>
            </a:br>
            <a:br>
              <a:rPr lang="it-IT" altLang="it-IT" sz="1400" dirty="0">
                <a:solidFill>
                  <a:srgbClr val="080808"/>
                </a:solidFill>
                <a:latin typeface="Consolas" panose="020B0609020204030204" pitchFamily="49" charset="0"/>
              </a:rPr>
            </a:br>
            <a:r>
              <a:rPr lang="it-IT" altLang="it-IT" sz="1400" dirty="0">
                <a:solidFill>
                  <a:srgbClr val="080808"/>
                </a:solidFill>
                <a:latin typeface="Consolas" panose="020B0609020204030204" pitchFamily="49" charset="0"/>
              </a:rPr>
              <a:t>}</a:t>
            </a:r>
            <a:endParaRPr lang="it-IT" altLang="it-IT" sz="3200" dirty="0">
              <a:latin typeface="Arial" panose="020B0604020202020204" pitchFamily="34" charset="0"/>
            </a:endParaRPr>
          </a:p>
        </p:txBody>
      </p:sp>
    </p:spTree>
    <p:extLst>
      <p:ext uri="{BB962C8B-B14F-4D97-AF65-F5344CB8AC3E}">
        <p14:creationId xmlns:p14="http://schemas.microsoft.com/office/powerpoint/2010/main" val="24078807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09B04B5-1A9A-4FCE-B0A6-E0DD3B6321E1}"/>
              </a:ext>
            </a:extLst>
          </p:cNvPr>
          <p:cNvSpPr>
            <a:spLocks noGrp="1"/>
          </p:cNvSpPr>
          <p:nvPr>
            <p:ph type="title"/>
          </p:nvPr>
        </p:nvSpPr>
        <p:spPr/>
        <p:txBody>
          <a:bodyPr>
            <a:normAutofit/>
          </a:bodyPr>
          <a:lstStyle/>
          <a:p>
            <a:r>
              <a:rPr lang="it-IT" sz="3968" dirty="0"/>
              <a:t>Gestori di eventi		</a:t>
            </a:r>
            <a:r>
              <a:rPr lang="it-IT" dirty="0"/>
              <a:t>			</a:t>
            </a:r>
          </a:p>
        </p:txBody>
      </p:sp>
      <p:sp>
        <p:nvSpPr>
          <p:cNvPr id="3" name="Segnaposto piè di pagina 2">
            <a:extLst>
              <a:ext uri="{FF2B5EF4-FFF2-40B4-BE49-F238E27FC236}">
                <a16:creationId xmlns:a16="http://schemas.microsoft.com/office/drawing/2014/main" id="{279F5201-88CE-4E9D-95E5-5E7AD325142B}"/>
              </a:ext>
            </a:extLst>
          </p:cNvPr>
          <p:cNvSpPr>
            <a:spLocks noGrp="1"/>
          </p:cNvSpPr>
          <p:nvPr>
            <p:ph type="ftr" sz="quarter" idx="11"/>
          </p:nvPr>
        </p:nvSpPr>
        <p:spPr/>
        <p:txBody>
          <a:bodyPr/>
          <a:lstStyle/>
          <a:p>
            <a:pPr defTabSz="503972"/>
            <a:r>
              <a:rPr lang="it-IT">
                <a:solidFill>
                  <a:prstClr val="black">
                    <a:tint val="75000"/>
                  </a:prstClr>
                </a:solidFill>
                <a:latin typeface="Karla"/>
              </a:rPr>
              <a:t>Mobile Programming 2021</a:t>
            </a:r>
            <a:endParaRPr lang="it-IT" dirty="0">
              <a:solidFill>
                <a:prstClr val="black">
                  <a:tint val="75000"/>
                </a:prstClr>
              </a:solidFill>
              <a:latin typeface="Karla"/>
            </a:endParaRPr>
          </a:p>
        </p:txBody>
      </p:sp>
      <p:sp>
        <p:nvSpPr>
          <p:cNvPr id="4" name="Segnaposto numero diapositiva 3">
            <a:extLst>
              <a:ext uri="{FF2B5EF4-FFF2-40B4-BE49-F238E27FC236}">
                <a16:creationId xmlns:a16="http://schemas.microsoft.com/office/drawing/2014/main" id="{2D83F4EF-9D60-47F8-A6AD-51745E30F688}"/>
              </a:ext>
            </a:extLst>
          </p:cNvPr>
          <p:cNvSpPr>
            <a:spLocks noGrp="1"/>
          </p:cNvSpPr>
          <p:nvPr>
            <p:ph type="sldNum" sz="quarter" idx="12"/>
          </p:nvPr>
        </p:nvSpPr>
        <p:spPr/>
        <p:txBody>
          <a:bodyPr/>
          <a:lstStyle/>
          <a:p>
            <a:pPr defTabSz="503972"/>
            <a:fld id="{645066F0-4D30-4799-9F72-EBBB480C828E}" type="slidenum">
              <a:rPr lang="it-IT">
                <a:solidFill>
                  <a:prstClr val="black">
                    <a:tint val="75000"/>
                  </a:prstClr>
                </a:solidFill>
                <a:latin typeface="Karla"/>
              </a:rPr>
              <a:pPr defTabSz="503972"/>
              <a:t>6</a:t>
            </a:fld>
            <a:endParaRPr lang="it-IT">
              <a:solidFill>
                <a:prstClr val="black">
                  <a:tint val="75000"/>
                </a:prstClr>
              </a:solidFill>
              <a:latin typeface="Karla"/>
            </a:endParaRPr>
          </a:p>
        </p:txBody>
      </p:sp>
      <p:sp>
        <p:nvSpPr>
          <p:cNvPr id="5" name="Segnaposto data 4">
            <a:extLst>
              <a:ext uri="{FF2B5EF4-FFF2-40B4-BE49-F238E27FC236}">
                <a16:creationId xmlns:a16="http://schemas.microsoft.com/office/drawing/2014/main" id="{56D57B66-0340-405B-81FE-A66C4728A0FD}"/>
              </a:ext>
            </a:extLst>
          </p:cNvPr>
          <p:cNvSpPr>
            <a:spLocks noGrp="1"/>
          </p:cNvSpPr>
          <p:nvPr>
            <p:ph type="dt" sz="half" idx="10"/>
          </p:nvPr>
        </p:nvSpPr>
        <p:spPr/>
        <p:txBody>
          <a:bodyPr/>
          <a:lstStyle/>
          <a:p>
            <a:pPr defTabSz="503972"/>
            <a:fld id="{B676431C-B002-4165-B42A-0E7F7930A3D2}" type="datetime1">
              <a:rPr lang="it-IT">
                <a:solidFill>
                  <a:prstClr val="black">
                    <a:tint val="75000"/>
                  </a:prstClr>
                </a:solidFill>
                <a:latin typeface="Karla"/>
              </a:rPr>
              <a:pPr defTabSz="503972"/>
              <a:t>03/07/2021</a:t>
            </a:fld>
            <a:endParaRPr lang="it-IT" dirty="0">
              <a:solidFill>
                <a:prstClr val="black">
                  <a:tint val="75000"/>
                </a:prstClr>
              </a:solidFill>
              <a:latin typeface="Karla"/>
            </a:endParaRPr>
          </a:p>
        </p:txBody>
      </p:sp>
      <p:sp>
        <p:nvSpPr>
          <p:cNvPr id="6" name="Segnaposto testo 5">
            <a:extLst>
              <a:ext uri="{FF2B5EF4-FFF2-40B4-BE49-F238E27FC236}">
                <a16:creationId xmlns:a16="http://schemas.microsoft.com/office/drawing/2014/main" id="{7B621E7B-817A-4EC9-A283-4B47CF9C3C03}"/>
              </a:ext>
            </a:extLst>
          </p:cNvPr>
          <p:cNvSpPr>
            <a:spLocks noGrp="1"/>
          </p:cNvSpPr>
          <p:nvPr>
            <p:ph type="body" sz="quarter" idx="13"/>
          </p:nvPr>
        </p:nvSpPr>
        <p:spPr>
          <a:xfrm>
            <a:off x="693499" y="1609930"/>
            <a:ext cx="8693626" cy="5151676"/>
          </a:xfrm>
        </p:spPr>
        <p:txBody>
          <a:bodyPr vert="horz" lIns="91440" tIns="45720" rIns="91440" bIns="45720" rtlCol="0" anchor="t">
            <a:normAutofit/>
          </a:bodyPr>
          <a:lstStyle/>
          <a:p>
            <a:r>
              <a:rPr lang="it-IT" sz="2205" dirty="0"/>
              <a:t>Esistono altri metodi che non fanno parte della classe </a:t>
            </a:r>
            <a:r>
              <a:rPr lang="it-IT" sz="2205" dirty="0" err="1"/>
              <a:t>View</a:t>
            </a:r>
            <a:r>
              <a:rPr lang="it-IT" sz="2205" dirty="0"/>
              <a:t> ma che possono influire direttamente sul modo di gestire gli eventi.</a:t>
            </a:r>
          </a:p>
          <a:p>
            <a:pPr marL="251460" indent="-251460"/>
            <a:r>
              <a:rPr lang="it-IT" sz="2200" dirty="0" err="1">
                <a:latin typeface="Courier New"/>
                <a:cs typeface="Courier New"/>
              </a:rPr>
              <a:t>Activity.dispatchTouchEvent</a:t>
            </a:r>
            <a:r>
              <a:rPr lang="it-IT" sz="2200" dirty="0">
                <a:latin typeface="Courier New"/>
                <a:cs typeface="Courier New"/>
              </a:rPr>
              <a:t>(</a:t>
            </a:r>
            <a:r>
              <a:rPr lang="it-IT" sz="2200" dirty="0" err="1">
                <a:latin typeface="Courier New"/>
                <a:cs typeface="Courier New"/>
              </a:rPr>
              <a:t>MotionEvent</a:t>
            </a:r>
            <a:r>
              <a:rPr lang="it-IT" sz="2200" dirty="0">
                <a:latin typeface="Courier New"/>
                <a:cs typeface="Courier New"/>
              </a:rPr>
              <a:t>)</a:t>
            </a:r>
            <a:br>
              <a:rPr lang="it-IT" sz="2200" dirty="0">
                <a:latin typeface="Courier New" panose="02070309020205020404" pitchFamily="49" charset="0"/>
                <a:cs typeface="Courier New" panose="02070309020205020404" pitchFamily="49" charset="0"/>
              </a:rPr>
            </a:br>
            <a:r>
              <a:rPr lang="it-IT" sz="1950" dirty="0">
                <a:cs typeface="Courier New"/>
              </a:rPr>
              <a:t>Consente all’Activity di intercettare tutti gli eventi di tocco prima che vengano inviati alla finestra.</a:t>
            </a:r>
            <a:endParaRPr lang="it-IT" sz="1950">
              <a:latin typeface="Karla"/>
              <a:cs typeface="Courier New"/>
            </a:endParaRPr>
          </a:p>
          <a:p>
            <a:r>
              <a:rPr lang="it-IT" sz="2205" dirty="0" err="1">
                <a:latin typeface="Courier New" panose="02070309020205020404" pitchFamily="49" charset="0"/>
                <a:cs typeface="Courier New" panose="02070309020205020404" pitchFamily="49" charset="0"/>
              </a:rPr>
              <a:t>ViewGroup.onInterceptTouchEvent</a:t>
            </a:r>
            <a:r>
              <a:rPr lang="it-IT" sz="2205" dirty="0">
                <a:latin typeface="Courier New" panose="02070309020205020404" pitchFamily="49" charset="0"/>
                <a:cs typeface="Courier New" panose="02070309020205020404" pitchFamily="49" charset="0"/>
              </a:rPr>
              <a:t>(</a:t>
            </a:r>
            <a:r>
              <a:rPr lang="it-IT" sz="2205" dirty="0" err="1">
                <a:latin typeface="Courier New" panose="02070309020205020404" pitchFamily="49" charset="0"/>
                <a:cs typeface="Courier New" panose="02070309020205020404" pitchFamily="49" charset="0"/>
              </a:rPr>
              <a:t>MotionEvent</a:t>
            </a:r>
            <a:r>
              <a:rPr lang="it-IT" sz="2205" dirty="0">
                <a:latin typeface="Courier New" panose="02070309020205020404" pitchFamily="49" charset="0"/>
                <a:cs typeface="Courier New" panose="02070309020205020404" pitchFamily="49" charset="0"/>
              </a:rPr>
              <a:t>)</a:t>
            </a:r>
            <a:br>
              <a:rPr lang="it-IT" sz="2205" dirty="0">
                <a:latin typeface="Courier New" panose="02070309020205020404" pitchFamily="49" charset="0"/>
                <a:cs typeface="Courier New" panose="02070309020205020404" pitchFamily="49" charset="0"/>
              </a:rPr>
            </a:br>
            <a:r>
              <a:rPr lang="it-IT" sz="1984" dirty="0">
                <a:cs typeface="Courier New" panose="02070309020205020404" pitchFamily="49" charset="0"/>
              </a:rPr>
              <a:t>Consente a </a:t>
            </a:r>
            <a:r>
              <a:rPr lang="it-IT" sz="1984" dirty="0" err="1">
                <a:cs typeface="Courier New" panose="02070309020205020404" pitchFamily="49" charset="0"/>
              </a:rPr>
              <a:t>ViewGroup</a:t>
            </a:r>
            <a:r>
              <a:rPr lang="it-IT" sz="1984" dirty="0">
                <a:cs typeface="Courier New" panose="02070309020205020404" pitchFamily="49" charset="0"/>
              </a:rPr>
              <a:t> di guardare gli eventi mentre vengono inviati alle viste figlio.</a:t>
            </a:r>
            <a:endParaRPr lang="it-IT" sz="1984" dirty="0">
              <a:latin typeface="Courier New" panose="02070309020205020404" pitchFamily="49" charset="0"/>
              <a:cs typeface="Courier New" panose="02070309020205020404" pitchFamily="49" charset="0"/>
            </a:endParaRPr>
          </a:p>
          <a:p>
            <a:r>
              <a:rPr lang="it-IT" sz="1984" dirty="0" err="1">
                <a:latin typeface="Courier New" panose="02070309020205020404" pitchFamily="49" charset="0"/>
                <a:cs typeface="Courier New" panose="02070309020205020404" pitchFamily="49" charset="0"/>
              </a:rPr>
              <a:t>ViewParent.requestDisallowInterceptTouchEvent</a:t>
            </a:r>
            <a:r>
              <a:rPr lang="it-IT" sz="1984" dirty="0">
                <a:latin typeface="Courier New" panose="02070309020205020404" pitchFamily="49" charset="0"/>
                <a:cs typeface="Courier New" panose="02070309020205020404" pitchFamily="49" charset="0"/>
              </a:rPr>
              <a:t>(</a:t>
            </a:r>
            <a:r>
              <a:rPr lang="it-IT" sz="1984" dirty="0" err="1">
                <a:latin typeface="Courier New" panose="02070309020205020404" pitchFamily="49" charset="0"/>
                <a:cs typeface="Courier New" panose="02070309020205020404" pitchFamily="49" charset="0"/>
              </a:rPr>
              <a:t>boolean</a:t>
            </a:r>
            <a:r>
              <a:rPr lang="it-IT" sz="1984" dirty="0">
                <a:latin typeface="Courier New" panose="02070309020205020404" pitchFamily="49" charset="0"/>
                <a:cs typeface="Courier New" panose="02070309020205020404" pitchFamily="49" charset="0"/>
              </a:rPr>
              <a:t>)</a:t>
            </a:r>
            <a:br>
              <a:rPr lang="it-IT" sz="1984" dirty="0">
                <a:latin typeface="Courier New" panose="02070309020205020404" pitchFamily="49" charset="0"/>
                <a:cs typeface="Courier New" panose="02070309020205020404" pitchFamily="49" charset="0"/>
              </a:rPr>
            </a:br>
            <a:r>
              <a:rPr lang="it-IT" sz="1984" dirty="0">
                <a:cs typeface="Courier New" panose="02070309020205020404" pitchFamily="49" charset="0"/>
              </a:rPr>
              <a:t>Chiamato su una vista genitore indica che non deve intercettare eventi di tocco con </a:t>
            </a:r>
            <a:r>
              <a:rPr lang="it-IT" sz="1984" dirty="0" err="1">
                <a:latin typeface="Courier New" panose="02070309020205020404" pitchFamily="49" charset="0"/>
                <a:cs typeface="Courier New" panose="02070309020205020404" pitchFamily="49" charset="0"/>
              </a:rPr>
              <a:t>onInterceptTouchEvent</a:t>
            </a:r>
            <a:r>
              <a:rPr lang="it-IT" sz="1984" dirty="0">
                <a:latin typeface="Courier New" panose="02070309020205020404" pitchFamily="49" charset="0"/>
                <a:cs typeface="Courier New" panose="02070309020205020404" pitchFamily="49" charset="0"/>
              </a:rPr>
              <a:t>(</a:t>
            </a:r>
            <a:r>
              <a:rPr lang="it-IT" sz="1984" dirty="0" err="1">
                <a:latin typeface="Courier New" panose="02070309020205020404" pitchFamily="49" charset="0"/>
                <a:cs typeface="Courier New" panose="02070309020205020404" pitchFamily="49" charset="0"/>
              </a:rPr>
              <a:t>MotionEvent</a:t>
            </a:r>
            <a:r>
              <a:rPr lang="it-IT" sz="1984" dirty="0">
                <a:latin typeface="Courier New" panose="02070309020205020404" pitchFamily="49" charset="0"/>
                <a:cs typeface="Courier New" panose="02070309020205020404" pitchFamily="49" charset="0"/>
              </a:rPr>
              <a:t>)</a:t>
            </a:r>
            <a:r>
              <a:rPr lang="it-IT" sz="1984" dirty="0">
                <a:cs typeface="Courier New" panose="02070309020205020404" pitchFamily="49" charset="0"/>
              </a:rPr>
              <a:t>.</a:t>
            </a:r>
            <a:endParaRPr lang="it-IT" sz="1984" dirty="0">
              <a:latin typeface="Courier New" panose="02070309020205020404" pitchFamily="49" charset="0"/>
              <a:cs typeface="Courier New" panose="02070309020205020404" pitchFamily="49" charset="0"/>
            </a:endParaRPr>
          </a:p>
          <a:p>
            <a:endParaRPr lang="it-IT" sz="2205" dirty="0"/>
          </a:p>
          <a:p>
            <a:endParaRPr lang="it-IT" sz="2205" dirty="0"/>
          </a:p>
        </p:txBody>
      </p:sp>
    </p:spTree>
    <p:extLst>
      <p:ext uri="{BB962C8B-B14F-4D97-AF65-F5344CB8AC3E}">
        <p14:creationId xmlns:p14="http://schemas.microsoft.com/office/powerpoint/2010/main" val="39087066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B412F12-C728-4987-ACA9-621E1FBD6253}"/>
              </a:ext>
            </a:extLst>
          </p:cNvPr>
          <p:cNvSpPr>
            <a:spLocks noGrp="1"/>
          </p:cNvSpPr>
          <p:nvPr>
            <p:ph type="title"/>
          </p:nvPr>
        </p:nvSpPr>
        <p:spPr/>
        <p:txBody>
          <a:bodyPr>
            <a:normAutofit/>
          </a:bodyPr>
          <a:lstStyle/>
          <a:p>
            <a:r>
              <a:rPr lang="it-IT" sz="3968" dirty="0"/>
              <a:t>Modalità touch</a:t>
            </a:r>
          </a:p>
        </p:txBody>
      </p:sp>
      <p:sp>
        <p:nvSpPr>
          <p:cNvPr id="3" name="Segnaposto piè di pagina 2">
            <a:extLst>
              <a:ext uri="{FF2B5EF4-FFF2-40B4-BE49-F238E27FC236}">
                <a16:creationId xmlns:a16="http://schemas.microsoft.com/office/drawing/2014/main" id="{50C652A2-C35C-4BEE-9BEE-A4051B1A1A93}"/>
              </a:ext>
            </a:extLst>
          </p:cNvPr>
          <p:cNvSpPr>
            <a:spLocks noGrp="1"/>
          </p:cNvSpPr>
          <p:nvPr>
            <p:ph type="ftr" sz="quarter" idx="11"/>
          </p:nvPr>
        </p:nvSpPr>
        <p:spPr/>
        <p:txBody>
          <a:bodyPr/>
          <a:lstStyle/>
          <a:p>
            <a:pPr defTabSz="503972"/>
            <a:r>
              <a:rPr lang="it-IT">
                <a:solidFill>
                  <a:prstClr val="black">
                    <a:tint val="75000"/>
                  </a:prstClr>
                </a:solidFill>
                <a:latin typeface="Karla"/>
              </a:rPr>
              <a:t>Mobile Programming 2021</a:t>
            </a:r>
            <a:endParaRPr lang="it-IT" dirty="0">
              <a:solidFill>
                <a:prstClr val="black">
                  <a:tint val="75000"/>
                </a:prstClr>
              </a:solidFill>
              <a:latin typeface="Karla"/>
            </a:endParaRPr>
          </a:p>
        </p:txBody>
      </p:sp>
      <p:sp>
        <p:nvSpPr>
          <p:cNvPr id="4" name="Segnaposto numero diapositiva 3">
            <a:extLst>
              <a:ext uri="{FF2B5EF4-FFF2-40B4-BE49-F238E27FC236}">
                <a16:creationId xmlns:a16="http://schemas.microsoft.com/office/drawing/2014/main" id="{403AF757-26EE-4A24-8725-DD1BFDDCA096}"/>
              </a:ext>
            </a:extLst>
          </p:cNvPr>
          <p:cNvSpPr>
            <a:spLocks noGrp="1"/>
          </p:cNvSpPr>
          <p:nvPr>
            <p:ph type="sldNum" sz="quarter" idx="12"/>
          </p:nvPr>
        </p:nvSpPr>
        <p:spPr/>
        <p:txBody>
          <a:bodyPr/>
          <a:lstStyle/>
          <a:p>
            <a:pPr defTabSz="503972"/>
            <a:fld id="{645066F0-4D30-4799-9F72-EBBB480C828E}" type="slidenum">
              <a:rPr lang="it-IT">
                <a:solidFill>
                  <a:prstClr val="black">
                    <a:tint val="75000"/>
                  </a:prstClr>
                </a:solidFill>
                <a:latin typeface="Karla"/>
              </a:rPr>
              <a:pPr defTabSz="503972"/>
              <a:t>7</a:t>
            </a:fld>
            <a:endParaRPr lang="it-IT">
              <a:solidFill>
                <a:prstClr val="black">
                  <a:tint val="75000"/>
                </a:prstClr>
              </a:solidFill>
              <a:latin typeface="Karla"/>
            </a:endParaRPr>
          </a:p>
        </p:txBody>
      </p:sp>
      <p:sp>
        <p:nvSpPr>
          <p:cNvPr id="5" name="Segnaposto data 4">
            <a:extLst>
              <a:ext uri="{FF2B5EF4-FFF2-40B4-BE49-F238E27FC236}">
                <a16:creationId xmlns:a16="http://schemas.microsoft.com/office/drawing/2014/main" id="{999094ED-45E6-43FB-9F4B-7C3BDFC7AAFD}"/>
              </a:ext>
            </a:extLst>
          </p:cNvPr>
          <p:cNvSpPr>
            <a:spLocks noGrp="1"/>
          </p:cNvSpPr>
          <p:nvPr>
            <p:ph type="dt" sz="half" idx="10"/>
          </p:nvPr>
        </p:nvSpPr>
        <p:spPr/>
        <p:txBody>
          <a:bodyPr/>
          <a:lstStyle/>
          <a:p>
            <a:pPr defTabSz="503972"/>
            <a:fld id="{B676431C-B002-4165-B42A-0E7F7930A3D2}" type="datetime1">
              <a:rPr lang="it-IT">
                <a:solidFill>
                  <a:prstClr val="black">
                    <a:tint val="75000"/>
                  </a:prstClr>
                </a:solidFill>
                <a:latin typeface="Karla"/>
              </a:rPr>
              <a:pPr defTabSz="503972"/>
              <a:t>03/07/2021</a:t>
            </a:fld>
            <a:endParaRPr lang="it-IT" dirty="0">
              <a:solidFill>
                <a:prstClr val="black">
                  <a:tint val="75000"/>
                </a:prstClr>
              </a:solidFill>
              <a:latin typeface="Karla"/>
            </a:endParaRPr>
          </a:p>
        </p:txBody>
      </p:sp>
      <p:sp>
        <p:nvSpPr>
          <p:cNvPr id="6" name="Segnaposto testo 5">
            <a:extLst>
              <a:ext uri="{FF2B5EF4-FFF2-40B4-BE49-F238E27FC236}">
                <a16:creationId xmlns:a16="http://schemas.microsoft.com/office/drawing/2014/main" id="{3BA7439D-A7D6-4F77-8190-F5DDF1B8BBB6}"/>
              </a:ext>
            </a:extLst>
          </p:cNvPr>
          <p:cNvSpPr>
            <a:spLocks noGrp="1"/>
          </p:cNvSpPr>
          <p:nvPr>
            <p:ph type="body" sz="quarter" idx="13"/>
          </p:nvPr>
        </p:nvSpPr>
        <p:spPr>
          <a:xfrm>
            <a:off x="693500" y="1609930"/>
            <a:ext cx="8779864" cy="5151676"/>
          </a:xfrm>
        </p:spPr>
        <p:txBody>
          <a:bodyPr>
            <a:normAutofit/>
          </a:bodyPr>
          <a:lstStyle/>
          <a:p>
            <a:r>
              <a:rPr lang="it-IT" sz="2205" dirty="0"/>
              <a:t>Quando un utente sceglie di navigare un’interfaccia sfruttando i tasti direzionali o una trackball, è necessario mettere a fuoco gli elementi attivabili (come i pulsanti) in modo che l’utente possa vedere cosa accetterà l’input.</a:t>
            </a:r>
          </a:p>
          <a:p>
            <a:r>
              <a:rPr lang="it-IT" sz="2205" dirty="0"/>
              <a:t> Viceversa, se il dispositivo ha funzionalità di tocco e l’utente inizia ad interagire con l’interfaccia toccandola, non è più necessario evidenziare gli elementi o mettere a fuoco una particolare </a:t>
            </a:r>
            <a:r>
              <a:rPr lang="it-IT" sz="2205" dirty="0" err="1"/>
              <a:t>View</a:t>
            </a:r>
            <a:r>
              <a:rPr lang="it-IT" sz="2205" dirty="0"/>
              <a:t>. </a:t>
            </a:r>
          </a:p>
          <a:p>
            <a:r>
              <a:rPr lang="it-IT" sz="2205" dirty="0"/>
              <a:t>La modalità di interazione sopra descritta prende il nome di modalità touch.</a:t>
            </a:r>
          </a:p>
          <a:p>
            <a:r>
              <a:rPr lang="it-IT" sz="2205" dirty="0"/>
              <a:t>In modalità touch, solo le </a:t>
            </a:r>
            <a:r>
              <a:rPr lang="it-IT" sz="2205" dirty="0" err="1"/>
              <a:t>View</a:t>
            </a:r>
            <a:r>
              <a:rPr lang="it-IT" sz="2205" dirty="0"/>
              <a:t> per le quali </a:t>
            </a:r>
            <a:r>
              <a:rPr lang="it-IT" sz="1764" dirty="0" err="1">
                <a:latin typeface="Courier New" panose="02070309020205020404" pitchFamily="49" charset="0"/>
                <a:cs typeface="Courier New" panose="02070309020205020404" pitchFamily="49" charset="0"/>
              </a:rPr>
              <a:t>isFocusableInTouchMode</a:t>
            </a:r>
            <a:r>
              <a:rPr lang="it-IT" sz="1764" dirty="0">
                <a:latin typeface="Courier New" panose="02070309020205020404" pitchFamily="49" charset="0"/>
                <a:cs typeface="Courier New" panose="02070309020205020404" pitchFamily="49" charset="0"/>
              </a:rPr>
              <a:t>()</a:t>
            </a:r>
            <a:br>
              <a:rPr lang="it-IT" sz="1764" dirty="0">
                <a:latin typeface="Courier New" panose="02070309020205020404" pitchFamily="49" charset="0"/>
                <a:cs typeface="Courier New" panose="02070309020205020404" pitchFamily="49" charset="0"/>
              </a:rPr>
            </a:br>
            <a:r>
              <a:rPr lang="it-IT" sz="2205" dirty="0">
                <a:cs typeface="Courier New" panose="02070309020205020404" pitchFamily="49" charset="0"/>
              </a:rPr>
              <a:t>è </a:t>
            </a:r>
            <a:r>
              <a:rPr lang="it-IT" sz="1984" dirty="0" err="1">
                <a:latin typeface="Courier New" panose="02070309020205020404" pitchFamily="49" charset="0"/>
                <a:cs typeface="Courier New" panose="02070309020205020404" pitchFamily="49" charset="0"/>
              </a:rPr>
              <a:t>true</a:t>
            </a:r>
            <a:r>
              <a:rPr lang="it-IT" sz="2205" dirty="0">
                <a:cs typeface="Courier New" panose="02070309020205020404" pitchFamily="49" charset="0"/>
              </a:rPr>
              <a:t> saranno focalizzabili, come i widget di modifica del testo.</a:t>
            </a:r>
            <a:endParaRPr lang="it-IT" sz="2205"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0517254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3828BC5-C007-4A30-9057-575963806328}"/>
              </a:ext>
            </a:extLst>
          </p:cNvPr>
          <p:cNvSpPr>
            <a:spLocks noGrp="1"/>
          </p:cNvSpPr>
          <p:nvPr>
            <p:ph type="title"/>
          </p:nvPr>
        </p:nvSpPr>
        <p:spPr/>
        <p:txBody>
          <a:bodyPr>
            <a:normAutofit/>
          </a:bodyPr>
          <a:lstStyle/>
          <a:p>
            <a:r>
              <a:rPr lang="it-IT" sz="3968" dirty="0"/>
              <a:t>Modalità touch - 2</a:t>
            </a:r>
          </a:p>
        </p:txBody>
      </p:sp>
      <p:sp>
        <p:nvSpPr>
          <p:cNvPr id="3" name="Segnaposto piè di pagina 2">
            <a:extLst>
              <a:ext uri="{FF2B5EF4-FFF2-40B4-BE49-F238E27FC236}">
                <a16:creationId xmlns:a16="http://schemas.microsoft.com/office/drawing/2014/main" id="{27050C6C-54F2-43F1-AA1F-F4E49E3155E2}"/>
              </a:ext>
            </a:extLst>
          </p:cNvPr>
          <p:cNvSpPr>
            <a:spLocks noGrp="1"/>
          </p:cNvSpPr>
          <p:nvPr>
            <p:ph type="ftr" sz="quarter" idx="11"/>
          </p:nvPr>
        </p:nvSpPr>
        <p:spPr/>
        <p:txBody>
          <a:bodyPr/>
          <a:lstStyle/>
          <a:p>
            <a:pPr defTabSz="503972"/>
            <a:r>
              <a:rPr lang="it-IT">
                <a:solidFill>
                  <a:prstClr val="black">
                    <a:tint val="75000"/>
                  </a:prstClr>
                </a:solidFill>
                <a:latin typeface="Karla"/>
              </a:rPr>
              <a:t>Mobile Programming 2021</a:t>
            </a:r>
            <a:endParaRPr lang="it-IT" dirty="0">
              <a:solidFill>
                <a:prstClr val="black">
                  <a:tint val="75000"/>
                </a:prstClr>
              </a:solidFill>
              <a:latin typeface="Karla"/>
            </a:endParaRPr>
          </a:p>
        </p:txBody>
      </p:sp>
      <p:sp>
        <p:nvSpPr>
          <p:cNvPr id="4" name="Segnaposto numero diapositiva 3">
            <a:extLst>
              <a:ext uri="{FF2B5EF4-FFF2-40B4-BE49-F238E27FC236}">
                <a16:creationId xmlns:a16="http://schemas.microsoft.com/office/drawing/2014/main" id="{DC2F7B30-F097-4E6C-9657-1600D1064C49}"/>
              </a:ext>
            </a:extLst>
          </p:cNvPr>
          <p:cNvSpPr>
            <a:spLocks noGrp="1"/>
          </p:cNvSpPr>
          <p:nvPr>
            <p:ph type="sldNum" sz="quarter" idx="12"/>
          </p:nvPr>
        </p:nvSpPr>
        <p:spPr/>
        <p:txBody>
          <a:bodyPr/>
          <a:lstStyle/>
          <a:p>
            <a:pPr defTabSz="503972"/>
            <a:fld id="{645066F0-4D30-4799-9F72-EBBB480C828E}" type="slidenum">
              <a:rPr lang="it-IT">
                <a:solidFill>
                  <a:prstClr val="black">
                    <a:tint val="75000"/>
                  </a:prstClr>
                </a:solidFill>
                <a:latin typeface="Karla"/>
              </a:rPr>
              <a:pPr defTabSz="503972"/>
              <a:t>8</a:t>
            </a:fld>
            <a:endParaRPr lang="it-IT">
              <a:solidFill>
                <a:prstClr val="black">
                  <a:tint val="75000"/>
                </a:prstClr>
              </a:solidFill>
              <a:latin typeface="Karla"/>
            </a:endParaRPr>
          </a:p>
        </p:txBody>
      </p:sp>
      <p:sp>
        <p:nvSpPr>
          <p:cNvPr id="5" name="Segnaposto data 4">
            <a:extLst>
              <a:ext uri="{FF2B5EF4-FFF2-40B4-BE49-F238E27FC236}">
                <a16:creationId xmlns:a16="http://schemas.microsoft.com/office/drawing/2014/main" id="{7C78BD16-602B-47F2-85DD-A72A1A168AD6}"/>
              </a:ext>
            </a:extLst>
          </p:cNvPr>
          <p:cNvSpPr>
            <a:spLocks noGrp="1"/>
          </p:cNvSpPr>
          <p:nvPr>
            <p:ph type="dt" sz="half" idx="10"/>
          </p:nvPr>
        </p:nvSpPr>
        <p:spPr/>
        <p:txBody>
          <a:bodyPr/>
          <a:lstStyle/>
          <a:p>
            <a:pPr defTabSz="503972"/>
            <a:fld id="{B676431C-B002-4165-B42A-0E7F7930A3D2}" type="datetime1">
              <a:rPr lang="it-IT">
                <a:solidFill>
                  <a:prstClr val="black">
                    <a:tint val="75000"/>
                  </a:prstClr>
                </a:solidFill>
                <a:latin typeface="Karla"/>
              </a:rPr>
              <a:pPr defTabSz="503972"/>
              <a:t>03/07/2021</a:t>
            </a:fld>
            <a:endParaRPr lang="it-IT" dirty="0">
              <a:solidFill>
                <a:prstClr val="black">
                  <a:tint val="75000"/>
                </a:prstClr>
              </a:solidFill>
              <a:latin typeface="Karla"/>
            </a:endParaRPr>
          </a:p>
        </p:txBody>
      </p:sp>
      <p:sp>
        <p:nvSpPr>
          <p:cNvPr id="6" name="Segnaposto testo 5">
            <a:extLst>
              <a:ext uri="{FF2B5EF4-FFF2-40B4-BE49-F238E27FC236}">
                <a16:creationId xmlns:a16="http://schemas.microsoft.com/office/drawing/2014/main" id="{F74425ED-E391-402D-902D-AF3A4A5C7379}"/>
              </a:ext>
            </a:extLst>
          </p:cNvPr>
          <p:cNvSpPr>
            <a:spLocks noGrp="1"/>
          </p:cNvSpPr>
          <p:nvPr>
            <p:ph type="body" sz="quarter" idx="13"/>
          </p:nvPr>
        </p:nvSpPr>
        <p:spPr>
          <a:xfrm>
            <a:off x="693498" y="1609930"/>
            <a:ext cx="8897298" cy="5151676"/>
          </a:xfrm>
        </p:spPr>
        <p:txBody>
          <a:bodyPr>
            <a:normAutofit/>
          </a:bodyPr>
          <a:lstStyle/>
          <a:p>
            <a:r>
              <a:rPr lang="it-IT" sz="2205" dirty="0"/>
              <a:t>Ogni volta che un utente utilizza un tasto direzionale o scorre con una trackball, il dispositivo uscirà dalla modalità touch e troverà una </a:t>
            </a:r>
            <a:r>
              <a:rPr lang="it-IT" sz="2205" dirty="0" err="1"/>
              <a:t>View</a:t>
            </a:r>
            <a:r>
              <a:rPr lang="it-IT" sz="2205" dirty="0"/>
              <a:t> da mettere a fuoco. </a:t>
            </a:r>
          </a:p>
          <a:p>
            <a:r>
              <a:rPr lang="it-IT" sz="2205" dirty="0"/>
              <a:t>Lo stato della modalità touch viene mantenuto in tutto il sistema (tutte le finestre e le attività).</a:t>
            </a:r>
          </a:p>
          <a:p>
            <a:r>
              <a:rPr lang="it-IT" sz="2205" dirty="0"/>
              <a:t>Per interrogare lo stato corrente, è possibile chiamare </a:t>
            </a:r>
            <a:r>
              <a:rPr lang="it-IT" sz="1984" dirty="0" err="1">
                <a:latin typeface="Courier New" panose="02070309020205020404" pitchFamily="49" charset="0"/>
                <a:cs typeface="Courier New" panose="02070309020205020404" pitchFamily="49" charset="0"/>
              </a:rPr>
              <a:t>isInTouchMode</a:t>
            </a:r>
            <a:r>
              <a:rPr lang="it-IT" sz="1984" dirty="0">
                <a:latin typeface="Courier New" panose="02070309020205020404" pitchFamily="49" charset="0"/>
                <a:cs typeface="Courier New" panose="02070309020205020404" pitchFamily="49" charset="0"/>
              </a:rPr>
              <a:t>() </a:t>
            </a:r>
            <a:r>
              <a:rPr lang="it-IT" sz="2205" dirty="0"/>
              <a:t>per vedere se il dispositivo è attualmente in modalità touch.</a:t>
            </a:r>
          </a:p>
        </p:txBody>
      </p:sp>
    </p:spTree>
    <p:extLst>
      <p:ext uri="{BB962C8B-B14F-4D97-AF65-F5344CB8AC3E}">
        <p14:creationId xmlns:p14="http://schemas.microsoft.com/office/powerpoint/2010/main" val="40549575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70CAC62-8FF0-493A-A373-A11EDCB21FC1}"/>
              </a:ext>
            </a:extLst>
          </p:cNvPr>
          <p:cNvSpPr>
            <a:spLocks noGrp="1"/>
          </p:cNvSpPr>
          <p:nvPr>
            <p:ph type="title"/>
          </p:nvPr>
        </p:nvSpPr>
        <p:spPr/>
        <p:txBody>
          <a:bodyPr>
            <a:normAutofit/>
          </a:bodyPr>
          <a:lstStyle/>
          <a:p>
            <a:r>
              <a:rPr lang="it-IT" sz="3968" dirty="0"/>
              <a:t>Gestione della messa a fuoco</a:t>
            </a:r>
          </a:p>
        </p:txBody>
      </p:sp>
      <p:sp>
        <p:nvSpPr>
          <p:cNvPr id="3" name="Segnaposto piè di pagina 2">
            <a:extLst>
              <a:ext uri="{FF2B5EF4-FFF2-40B4-BE49-F238E27FC236}">
                <a16:creationId xmlns:a16="http://schemas.microsoft.com/office/drawing/2014/main" id="{537745C8-3012-48BE-AD92-21A2E2410162}"/>
              </a:ext>
            </a:extLst>
          </p:cNvPr>
          <p:cNvSpPr>
            <a:spLocks noGrp="1"/>
          </p:cNvSpPr>
          <p:nvPr>
            <p:ph type="ftr" sz="quarter" idx="11"/>
          </p:nvPr>
        </p:nvSpPr>
        <p:spPr/>
        <p:txBody>
          <a:bodyPr/>
          <a:lstStyle/>
          <a:p>
            <a:pPr defTabSz="503972"/>
            <a:r>
              <a:rPr lang="it-IT">
                <a:solidFill>
                  <a:prstClr val="black">
                    <a:tint val="75000"/>
                  </a:prstClr>
                </a:solidFill>
                <a:latin typeface="Karla"/>
              </a:rPr>
              <a:t>Mobile Programming 2021</a:t>
            </a:r>
            <a:endParaRPr lang="it-IT" dirty="0">
              <a:solidFill>
                <a:prstClr val="black">
                  <a:tint val="75000"/>
                </a:prstClr>
              </a:solidFill>
              <a:latin typeface="Karla"/>
            </a:endParaRPr>
          </a:p>
        </p:txBody>
      </p:sp>
      <p:sp>
        <p:nvSpPr>
          <p:cNvPr id="4" name="Segnaposto numero diapositiva 3">
            <a:extLst>
              <a:ext uri="{FF2B5EF4-FFF2-40B4-BE49-F238E27FC236}">
                <a16:creationId xmlns:a16="http://schemas.microsoft.com/office/drawing/2014/main" id="{16843480-9EB6-47E4-A96E-E1A0578D4E50}"/>
              </a:ext>
            </a:extLst>
          </p:cNvPr>
          <p:cNvSpPr>
            <a:spLocks noGrp="1"/>
          </p:cNvSpPr>
          <p:nvPr>
            <p:ph type="sldNum" sz="quarter" idx="12"/>
          </p:nvPr>
        </p:nvSpPr>
        <p:spPr/>
        <p:txBody>
          <a:bodyPr/>
          <a:lstStyle/>
          <a:p>
            <a:pPr defTabSz="503972"/>
            <a:fld id="{645066F0-4D30-4799-9F72-EBBB480C828E}" type="slidenum">
              <a:rPr lang="it-IT">
                <a:solidFill>
                  <a:prstClr val="black">
                    <a:tint val="75000"/>
                  </a:prstClr>
                </a:solidFill>
                <a:latin typeface="Karla"/>
              </a:rPr>
              <a:pPr defTabSz="503972"/>
              <a:t>9</a:t>
            </a:fld>
            <a:endParaRPr lang="it-IT">
              <a:solidFill>
                <a:prstClr val="black">
                  <a:tint val="75000"/>
                </a:prstClr>
              </a:solidFill>
              <a:latin typeface="Karla"/>
            </a:endParaRPr>
          </a:p>
        </p:txBody>
      </p:sp>
      <p:sp>
        <p:nvSpPr>
          <p:cNvPr id="5" name="Segnaposto data 4">
            <a:extLst>
              <a:ext uri="{FF2B5EF4-FFF2-40B4-BE49-F238E27FC236}">
                <a16:creationId xmlns:a16="http://schemas.microsoft.com/office/drawing/2014/main" id="{4E717D24-C3F6-45CC-B6B8-80FBF6BD8034}"/>
              </a:ext>
            </a:extLst>
          </p:cNvPr>
          <p:cNvSpPr>
            <a:spLocks noGrp="1"/>
          </p:cNvSpPr>
          <p:nvPr>
            <p:ph type="dt" sz="half" idx="10"/>
          </p:nvPr>
        </p:nvSpPr>
        <p:spPr/>
        <p:txBody>
          <a:bodyPr/>
          <a:lstStyle/>
          <a:p>
            <a:pPr defTabSz="503972"/>
            <a:fld id="{B676431C-B002-4165-B42A-0E7F7930A3D2}" type="datetime1">
              <a:rPr lang="it-IT">
                <a:solidFill>
                  <a:prstClr val="black">
                    <a:tint val="75000"/>
                  </a:prstClr>
                </a:solidFill>
                <a:latin typeface="Karla"/>
              </a:rPr>
              <a:pPr defTabSz="503972"/>
              <a:t>03/07/2021</a:t>
            </a:fld>
            <a:endParaRPr lang="it-IT" dirty="0">
              <a:solidFill>
                <a:prstClr val="black">
                  <a:tint val="75000"/>
                </a:prstClr>
              </a:solidFill>
              <a:latin typeface="Karla"/>
            </a:endParaRPr>
          </a:p>
        </p:txBody>
      </p:sp>
      <p:sp>
        <p:nvSpPr>
          <p:cNvPr id="6" name="Segnaposto testo 5">
            <a:extLst>
              <a:ext uri="{FF2B5EF4-FFF2-40B4-BE49-F238E27FC236}">
                <a16:creationId xmlns:a16="http://schemas.microsoft.com/office/drawing/2014/main" id="{A90FBD14-AFF2-4FA5-B352-F3897F96BAEC}"/>
              </a:ext>
            </a:extLst>
          </p:cNvPr>
          <p:cNvSpPr>
            <a:spLocks noGrp="1"/>
          </p:cNvSpPr>
          <p:nvPr>
            <p:ph type="body" sz="quarter" idx="13"/>
          </p:nvPr>
        </p:nvSpPr>
        <p:spPr>
          <a:xfrm>
            <a:off x="693499" y="1609930"/>
            <a:ext cx="8693626" cy="5151676"/>
          </a:xfrm>
        </p:spPr>
        <p:txBody>
          <a:bodyPr vert="horz" lIns="91440" tIns="45720" rIns="91440" bIns="45720" rtlCol="0" anchor="t">
            <a:normAutofit/>
          </a:bodyPr>
          <a:lstStyle/>
          <a:p>
            <a:pPr marL="251460" indent="-251460"/>
            <a:r>
              <a:rPr lang="it-IT" sz="2200" dirty="0"/>
              <a:t>Il framework gestisce il movimento di messa a fuoco di routine in risposta all’input dell’utente. Ciò include il cambio di messa a fuoco quando le </a:t>
            </a:r>
            <a:r>
              <a:rPr lang="it-IT" sz="2200" err="1"/>
              <a:t>View</a:t>
            </a:r>
            <a:r>
              <a:rPr lang="it-IT" sz="2200" dirty="0"/>
              <a:t> vengono rimosse o nascoste, o quando nuove </a:t>
            </a:r>
            <a:r>
              <a:rPr lang="it-IT" sz="2200" err="1"/>
              <a:t>View</a:t>
            </a:r>
            <a:r>
              <a:rPr lang="it-IT" sz="2200" dirty="0"/>
              <a:t> diventano disponibili.</a:t>
            </a:r>
            <a:endParaRPr lang="it-IT" sz="2200"/>
          </a:p>
          <a:p>
            <a:pPr marL="251460" indent="-251460"/>
            <a:r>
              <a:rPr lang="it-IT" sz="2200" dirty="0"/>
              <a:t>Le </a:t>
            </a:r>
            <a:r>
              <a:rPr lang="it-IT" sz="2200" err="1"/>
              <a:t>View</a:t>
            </a:r>
            <a:r>
              <a:rPr lang="it-IT" sz="2200" dirty="0"/>
              <a:t> indicano il loro stato di messa a fuoco tramite il metodo </a:t>
            </a:r>
            <a:r>
              <a:rPr lang="it-IT" sz="1950" err="1">
                <a:latin typeface="Courier New"/>
                <a:cs typeface="Courier New"/>
              </a:rPr>
              <a:t>isFocusable</a:t>
            </a:r>
            <a:r>
              <a:rPr lang="it-IT" sz="1950" dirty="0">
                <a:latin typeface="Courier New"/>
                <a:cs typeface="Courier New"/>
              </a:rPr>
              <a:t>()</a:t>
            </a:r>
            <a:r>
              <a:rPr lang="it-IT" sz="2200" dirty="0"/>
              <a:t>, per apportare modificare si chiama il metodo </a:t>
            </a:r>
            <a:r>
              <a:rPr lang="it-IT" sz="1950" err="1">
                <a:latin typeface="Courier New"/>
                <a:cs typeface="Courier New"/>
              </a:rPr>
              <a:t>setFocusable</a:t>
            </a:r>
            <a:r>
              <a:rPr lang="it-IT" sz="1950" dirty="0">
                <a:latin typeface="Courier New"/>
                <a:cs typeface="Courier New"/>
              </a:rPr>
              <a:t>()</a:t>
            </a:r>
            <a:r>
              <a:rPr lang="it-IT" sz="2200" dirty="0"/>
              <a:t>.</a:t>
            </a:r>
          </a:p>
          <a:p>
            <a:pPr marL="251460" indent="-251460"/>
            <a:r>
              <a:rPr lang="it-IT" sz="2200" dirty="0"/>
              <a:t>In modalità touch, è possibile richiedere se una </a:t>
            </a:r>
            <a:r>
              <a:rPr lang="it-IT" sz="2200" err="1"/>
              <a:t>View</a:t>
            </a:r>
            <a:r>
              <a:rPr lang="it-IT" sz="2200" dirty="0"/>
              <a:t> consente la messa a fuoco con </a:t>
            </a:r>
            <a:r>
              <a:rPr lang="it-IT" sz="1950">
                <a:latin typeface="Courier New"/>
                <a:cs typeface="Courier New"/>
              </a:rPr>
              <a:t>isFocusableInTouchMode()</a:t>
            </a:r>
            <a:r>
              <a:rPr lang="it-IT" sz="2200"/>
              <a:t> e si può cambiare con </a:t>
            </a:r>
            <a:r>
              <a:rPr lang="it-IT" sz="1950" err="1">
                <a:latin typeface="Courier New"/>
                <a:cs typeface="Courier New"/>
              </a:rPr>
              <a:t>setFocusableInTouchMode</a:t>
            </a:r>
            <a:r>
              <a:rPr lang="it-IT" sz="1950" dirty="0">
                <a:latin typeface="Courier New"/>
                <a:cs typeface="Courier New"/>
              </a:rPr>
              <a:t>()</a:t>
            </a:r>
            <a:r>
              <a:rPr lang="it-IT" sz="2200" dirty="0"/>
              <a:t>.</a:t>
            </a:r>
          </a:p>
          <a:p>
            <a:endParaRPr lang="it-IT" sz="2205" dirty="0"/>
          </a:p>
        </p:txBody>
      </p:sp>
    </p:spTree>
    <p:extLst>
      <p:ext uri="{BB962C8B-B14F-4D97-AF65-F5344CB8AC3E}">
        <p14:creationId xmlns:p14="http://schemas.microsoft.com/office/powerpoint/2010/main" val="2133517597"/>
      </p:ext>
    </p:extLst>
  </p:cSld>
  <p:clrMapOvr>
    <a:masterClrMapping/>
  </p:clrMapOvr>
</p:sld>
</file>

<file path=ppt/theme/theme1.xml><?xml version="1.0" encoding="utf-8"?>
<a:theme xmlns:a="http://schemas.openxmlformats.org/drawingml/2006/main" name="Android2021">
  <a:themeElements>
    <a:clrScheme name="Tema di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ersonalizzato 10">
      <a:majorFont>
        <a:latin typeface="Karla"/>
        <a:ea typeface=""/>
        <a:cs typeface=""/>
      </a:majorFont>
      <a:minorFont>
        <a:latin typeface="Karla"/>
        <a:ea typeface=""/>
        <a:cs typeface=""/>
      </a:minorFont>
    </a:fontScheme>
    <a:fmtScheme name="Tema di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38100" cap="flat" cmpd="sng" algn="ctr">
          <a:solidFill>
            <a:schemeClr val="accent6"/>
          </a:solidFill>
          <a:prstDash val="solid"/>
          <a:round/>
          <a:headEnd type="none" w="med" len="med"/>
          <a:tailEnd type="none" w="med" len="med"/>
        </a:ln>
      </a:spPr>
      <a:bodyPr rtlCol="0" anchor="ctr"/>
      <a:lstStyle>
        <a:defPPr algn="ctr">
          <a:defRPr/>
        </a:defPPr>
      </a:lstStyle>
      <a:style>
        <a:lnRef idx="0">
          <a:scrgbClr r="0" g="0" b="0"/>
        </a:lnRef>
        <a:fillRef idx="0">
          <a:scrgbClr r="0" g="0" b="0"/>
        </a:fillRef>
        <a:effectRef idx="0">
          <a:scrgbClr r="0" g="0" b="0"/>
        </a:effectRef>
        <a:fontRef idx="minor">
          <a:schemeClr val="accent6"/>
        </a:fontRef>
      </a:style>
    </a:spDef>
    <a:lnDef>
      <a:spPr>
        <a:ln w="38100">
          <a:solidFill>
            <a:schemeClr val="accent6"/>
          </a:solidFill>
          <a:tailEnd type="triangle"/>
        </a:ln>
        <a:effectLst>
          <a:outerShdw blurRad="50800" dist="38100" dir="2700000" algn="tl" rotWithShape="0">
            <a:prstClr val="black">
              <a:alpha val="40000"/>
            </a:prstClr>
          </a:outerShdw>
        </a:effectLst>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Android2021" id="{41EA3057-FE6D-48B0-827A-F063D07E7CC1}" vid="{2C2A6620-B849-4BD6-8D88-76DA6E727CEB}"/>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o" ma:contentTypeID="0x010100FAB053E872B7FF428813B3C80202279C" ma:contentTypeVersion="12" ma:contentTypeDescription="Creare un nuovo documento." ma:contentTypeScope="" ma:versionID="2097325c1a46c2835e3363eb9f1714da">
  <xsd:schema xmlns:xsd="http://www.w3.org/2001/XMLSchema" xmlns:xs="http://www.w3.org/2001/XMLSchema" xmlns:p="http://schemas.microsoft.com/office/2006/metadata/properties" xmlns:ns3="c4573a01-c446-4b3d-be99-c94de3287532" xmlns:ns4="d4d93e22-49f3-4a03-a1f8-c7b2cbd9983b" targetNamespace="http://schemas.microsoft.com/office/2006/metadata/properties" ma:root="true" ma:fieldsID="4e73fda1edfce724aa0019215ee03ac2" ns3:_="" ns4:_="">
    <xsd:import namespace="c4573a01-c446-4b3d-be99-c94de3287532"/>
    <xsd:import namespace="d4d93e22-49f3-4a03-a1f8-c7b2cbd9983b"/>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4:SharedWithUsers" minOccurs="0"/>
                <xsd:element ref="ns4:SharedWithDetails" minOccurs="0"/>
                <xsd:element ref="ns4:SharingHintHash" minOccurs="0"/>
                <xsd:element ref="ns3:MediaServiceDateTaken" minOccurs="0"/>
                <xsd:element ref="ns3:MediaServiceAutoTags" minOccurs="0"/>
                <xsd:element ref="ns3:MediaServiceOCR"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4573a01-c446-4b3d-be99-c94de328753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AutoTags" ma:index="16" nillable="true" ma:displayName="Tags" ma:internalName="MediaServiceAutoTags"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4d93e22-49f3-4a03-a1f8-c7b2cbd9983b" elementFormDefault="qualified">
    <xsd:import namespace="http://schemas.microsoft.com/office/2006/documentManagement/types"/>
    <xsd:import namespace="http://schemas.microsoft.com/office/infopath/2007/PartnerControls"/>
    <xsd:element name="SharedWithUsers" ma:index="12" nillable="true" ma:displayName="Condivis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Condiviso con dettagli" ma:internalName="SharedWithDetails" ma:readOnly="true">
      <xsd:simpleType>
        <xsd:restriction base="dms:Note">
          <xsd:maxLength value="255"/>
        </xsd:restriction>
      </xsd:simpleType>
    </xsd:element>
    <xsd:element name="SharingHintHash" ma:index="14" nillable="true" ma:displayName="Hash suggerimento condivisione"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i contenuto"/>
        <xsd:element ref="dc:title" minOccurs="0" maxOccurs="1" ma:index="4" ma:displayName="Tito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70B9FEA-96CA-4505-995A-8270622B0678}">
  <ds:schemaRefs>
    <ds:schemaRef ds:uri="http://schemas.microsoft.com/sharepoint/v3/contenttype/forms"/>
  </ds:schemaRefs>
</ds:datastoreItem>
</file>

<file path=customXml/itemProps2.xml><?xml version="1.0" encoding="utf-8"?>
<ds:datastoreItem xmlns:ds="http://schemas.openxmlformats.org/officeDocument/2006/customXml" ds:itemID="{AB9DC104-CF8F-445A-9068-6A165D66D1CB}">
  <ds:schemaRefs>
    <ds:schemaRef ds:uri="c4573a01-c446-4b3d-be99-c94de3287532"/>
    <ds:schemaRef ds:uri="http://schemas.microsoft.com/office/infopath/2007/PartnerControls"/>
    <ds:schemaRef ds:uri="http://www.w3.org/XML/1998/namespace"/>
    <ds:schemaRef ds:uri="http://schemas.microsoft.com/office/2006/metadata/properties"/>
    <ds:schemaRef ds:uri="http://schemas.microsoft.com/office/2006/documentManagement/types"/>
    <ds:schemaRef ds:uri="d4d93e22-49f3-4a03-a1f8-c7b2cbd9983b"/>
    <ds:schemaRef ds:uri="http://purl.org/dc/dcmitype/"/>
    <ds:schemaRef ds:uri="http://purl.org/dc/elements/1.1/"/>
    <ds:schemaRef ds:uri="http://purl.org/dc/terms/"/>
    <ds:schemaRef ds:uri="http://schemas.openxmlformats.org/package/2006/metadata/core-properties"/>
  </ds:schemaRefs>
</ds:datastoreItem>
</file>

<file path=customXml/itemProps3.xml><?xml version="1.0" encoding="utf-8"?>
<ds:datastoreItem xmlns:ds="http://schemas.openxmlformats.org/officeDocument/2006/customXml" ds:itemID="{C988EECD-777A-4A3F-B358-D4ACAAF1FAE9}">
  <ds:schemaRefs>
    <ds:schemaRef ds:uri="c4573a01-c446-4b3d-be99-c94de3287532"/>
    <ds:schemaRef ds:uri="d4d93e22-49f3-4a03-a1f8-c7b2cbd9983b"/>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0</TotalTime>
  <Words>7432</Words>
  <Application>Microsoft Office PowerPoint</Application>
  <PresentationFormat>Personalizzato</PresentationFormat>
  <Paragraphs>448</Paragraphs>
  <Slides>49</Slides>
  <Notes>2</Notes>
  <HiddenSlides>0</HiddenSlides>
  <MMClips>0</MMClips>
  <ScaleCrop>false</ScaleCrop>
  <HeadingPairs>
    <vt:vector size="6" baseType="variant">
      <vt:variant>
        <vt:lpstr>Caratteri utilizzati</vt:lpstr>
      </vt:variant>
      <vt:variant>
        <vt:i4>9</vt:i4>
      </vt:variant>
      <vt:variant>
        <vt:lpstr>Tema</vt:lpstr>
      </vt:variant>
      <vt:variant>
        <vt:i4>1</vt:i4>
      </vt:variant>
      <vt:variant>
        <vt:lpstr>Titoli diapositive</vt:lpstr>
      </vt:variant>
      <vt:variant>
        <vt:i4>49</vt:i4>
      </vt:variant>
    </vt:vector>
  </HeadingPairs>
  <TitlesOfParts>
    <vt:vector size="59" baseType="lpstr">
      <vt:lpstr>Arial</vt:lpstr>
      <vt:lpstr>Arial Unicode MS</vt:lpstr>
      <vt:lpstr>Calibri</vt:lpstr>
      <vt:lpstr>Consolas</vt:lpstr>
      <vt:lpstr>Courier New</vt:lpstr>
      <vt:lpstr>Karla</vt:lpstr>
      <vt:lpstr>Roboto</vt:lpstr>
      <vt:lpstr>Times New Roman</vt:lpstr>
      <vt:lpstr>Wingdings</vt:lpstr>
      <vt:lpstr>Android2021</vt:lpstr>
      <vt:lpstr>Android  Programming</vt:lpstr>
      <vt:lpstr>Eventi di input</vt:lpstr>
      <vt:lpstr>Event listener </vt:lpstr>
      <vt:lpstr>Event listener - 2</vt:lpstr>
      <vt:lpstr>Esempio onClick()</vt:lpstr>
      <vt:lpstr>Gestori di eventi     </vt:lpstr>
      <vt:lpstr>Modalità touch</vt:lpstr>
      <vt:lpstr>Modalità touch - 2</vt:lpstr>
      <vt:lpstr>Gestione della messa a fuoco</vt:lpstr>
      <vt:lpstr>Gestione della messa a fuoco - 2</vt:lpstr>
      <vt:lpstr>Gestione della messa a fuoco - 3</vt:lpstr>
      <vt:lpstr>Esempio android: focusable</vt:lpstr>
      <vt:lpstr>Esempio onFocusChance</vt:lpstr>
      <vt:lpstr>Utilizzo dei gesti tattili</vt:lpstr>
      <vt:lpstr>Rilevare gesti</vt:lpstr>
      <vt:lpstr>Rilevare gesti - 2</vt:lpstr>
      <vt:lpstr>Tenere traccia dei movimenti del tocco  e del puntatore</vt:lpstr>
      <vt:lpstr>Touch Slop e Velocità della traccia</vt:lpstr>
      <vt:lpstr>Acquisizione e rilascio del puntatore</vt:lpstr>
      <vt:lpstr>Animare un gesto di scorrimento</vt:lpstr>
      <vt:lpstr>Gesti multi-touch</vt:lpstr>
      <vt:lpstr>Gesti multi-touch - 2</vt:lpstr>
      <vt:lpstr>Trascinare e ridimensionare</vt:lpstr>
      <vt:lpstr>Intercettare eventi di tocco</vt:lpstr>
      <vt:lpstr>Esempio</vt:lpstr>
      <vt:lpstr>Tipo di tastiera</vt:lpstr>
      <vt:lpstr>Esempio textMultiLine</vt:lpstr>
      <vt:lpstr>Tipo di tastiera (2)</vt:lpstr>
      <vt:lpstr>Visibilità metodo di input</vt:lpstr>
      <vt:lpstr>Esempio</vt:lpstr>
      <vt:lpstr>Esplorazione della tastiera</vt:lpstr>
      <vt:lpstr>Input da tastiera</vt:lpstr>
      <vt:lpstr>Esempio</vt:lpstr>
      <vt:lpstr>Gestire le azioni del controller</vt:lpstr>
      <vt:lpstr>Presentazione standard di PowerPoint</vt:lpstr>
      <vt:lpstr>Esempio</vt:lpstr>
      <vt:lpstr>Metodo di Input</vt:lpstr>
      <vt:lpstr>Metodi di Input su schermo </vt:lpstr>
      <vt:lpstr>Presentazione standard di PowerPoint</vt:lpstr>
      <vt:lpstr>Presentazione standard di PowerPoint</vt:lpstr>
      <vt:lpstr>                     Ciclo di vita dell’IME</vt:lpstr>
      <vt:lpstr>Design del Metodo di Input UI</vt:lpstr>
      <vt:lpstr>Testo intorno al cursore</vt:lpstr>
      <vt:lpstr>Previsione del testo</vt:lpstr>
      <vt:lpstr>Framework di controllo ortografico</vt:lpstr>
      <vt:lpstr>Presentazione standard di PowerPoint</vt:lpstr>
      <vt:lpstr>Presentazione standard di PowerPoint</vt:lpstr>
      <vt:lpstr>Presentazione standard di PowerPoint</vt:lpstr>
      <vt:lpstr>Accedere al servizio di controllo ortografico da un client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lyt-paper</dc:title>
  <dc:subject/>
  <dc:creator>Marina</dc:creator>
  <dc:description>Presentation Layout Template</dc:description>
  <cp:lastModifiedBy>michele tosi</cp:lastModifiedBy>
  <cp:revision>180</cp:revision>
  <dcterms:created xsi:type="dcterms:W3CDTF">2021-05-11T19:32:10Z</dcterms:created>
  <dcterms:modified xsi:type="dcterms:W3CDTF">2021-07-03T18:28:09Z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fo 1">
    <vt:lpwstr/>
  </property>
  <property fmtid="{D5CDD505-2E9C-101B-9397-08002B2CF9AE}" pid="3" name="Info 2">
    <vt:lpwstr/>
  </property>
  <property fmtid="{D5CDD505-2E9C-101B-9397-08002B2CF9AE}" pid="4" name="Info 3">
    <vt:lpwstr/>
  </property>
  <property fmtid="{D5CDD505-2E9C-101B-9397-08002B2CF9AE}" pid="5" name="Info 4">
    <vt:lpwstr/>
  </property>
  <property fmtid="{D5CDD505-2E9C-101B-9397-08002B2CF9AE}" pid="6" name="ContentTypeId">
    <vt:lpwstr>0x010100FAB053E872B7FF428813B3C80202279C</vt:lpwstr>
  </property>
</Properties>
</file>