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42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8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6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9323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9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9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59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AA791C-FB03-41CC-BA6F-A99698426FDF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2A6E4F-81E8-4553-8552-DB062A50D34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14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309483"/>
            <a:ext cx="8361229" cy="2098226"/>
          </a:xfrm>
        </p:spPr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BovinePro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4261078"/>
            <a:ext cx="6831673" cy="108623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MONITORAMENTO ANIMAL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2862943"/>
            <a:ext cx="9601200" cy="276200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PROBLEMA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2200" dirty="0">
                <a:solidFill>
                  <a:schemeClr val="tx1"/>
                </a:solidFill>
              </a:rPr>
              <a:t>Sabemos que gerenciar um rebanho de bovinos leiteiros pode ser desafiador. O rastreamento das informações de cada vaca, a produção de leite, a saúde individual e a logística podem ser complicados e demorados. E é exatamente por isso que desenvolvemos o </a:t>
            </a:r>
            <a:r>
              <a:rPr lang="pt-BR" sz="2200" dirty="0" err="1" smtClean="0">
                <a:solidFill>
                  <a:schemeClr val="tx1"/>
                </a:solidFill>
              </a:rPr>
              <a:t>BovinePro</a:t>
            </a:r>
            <a:r>
              <a:rPr lang="pt-BR" sz="2200" dirty="0" smtClean="0">
                <a:solidFill>
                  <a:schemeClr val="tx1"/>
                </a:solidFill>
              </a:rPr>
              <a:t>.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5491" y="1881909"/>
            <a:ext cx="9601200" cy="1485900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SOLUÇÃO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sz="2400" dirty="0"/>
              <a:t>O </a:t>
            </a:r>
            <a:r>
              <a:rPr lang="pt-BR" sz="2400" dirty="0" err="1" smtClean="0"/>
              <a:t>BovinePRO</a:t>
            </a:r>
            <a:r>
              <a:rPr lang="pt-BR" sz="2400" dirty="0" smtClean="0"/>
              <a:t> </a:t>
            </a:r>
            <a:r>
              <a:rPr lang="pt-BR" sz="2400" dirty="0"/>
              <a:t>é um aplicativo completo de gerenciamento de bovinos leiteiros que coloca o controle nas suas </a:t>
            </a:r>
            <a:r>
              <a:rPr lang="pt-BR" sz="2400" dirty="0" smtClean="0"/>
              <a:t>mãos.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77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752AA-8267-C0AF-C9C9-54607D84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845820"/>
            <a:ext cx="8695944" cy="1325880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C81227-F710-745B-61B1-2C31089F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012043"/>
            <a:ext cx="7744968" cy="31397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32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3200" b="1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CSS, Javascript: Fundamentais para a criação da interface do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usuário..</a:t>
            </a:r>
          </a:p>
          <a:p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</a:t>
            </a:r>
            <a:r>
              <a:rPr lang="pt-BR" sz="32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Plataforma de desenvolvimento para o back-end,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 permite construir aplicativos de rede escaláveis.</a:t>
            </a:r>
          </a:p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Bancos de dados que será usado para armazenar informações de bovinos, vacinações e outros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96248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69407" y="1149658"/>
            <a:ext cx="53610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Requisitos Funcionais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649348" y="2735943"/>
            <a:ext cx="9601200" cy="3581400"/>
          </a:xfrm>
        </p:spPr>
        <p:txBody>
          <a:bodyPr/>
          <a:lstStyle/>
          <a:p>
            <a:r>
              <a:rPr lang="pt-BR" dirty="0"/>
              <a:t>RF.001 - Cadastro no Bovino (Raça, idade</a:t>
            </a:r>
            <a:r>
              <a:rPr lang="pt-BR" dirty="0" smtClean="0"/>
              <a:t>,)</a:t>
            </a:r>
          </a:p>
          <a:p>
            <a:r>
              <a:rPr lang="pt-BR" dirty="0"/>
              <a:t>RF.002 - Registro de Produção de Leite(quantia por dia e media mensal</a:t>
            </a:r>
            <a:r>
              <a:rPr lang="pt-BR" dirty="0" smtClean="0"/>
              <a:t>)</a:t>
            </a:r>
          </a:p>
          <a:p>
            <a:r>
              <a:rPr lang="pt-BR" dirty="0"/>
              <a:t>RF.003 - Registro de Inseminação dos bovinos </a:t>
            </a:r>
            <a:endParaRPr lang="pt-BR" dirty="0" smtClean="0"/>
          </a:p>
          <a:p>
            <a:r>
              <a:rPr lang="pt-BR" dirty="0"/>
              <a:t>RF.004 - Contagem de tempo de </a:t>
            </a:r>
            <a:r>
              <a:rPr lang="pt-BR" dirty="0" smtClean="0"/>
              <a:t>Gestação</a:t>
            </a:r>
          </a:p>
          <a:p>
            <a:r>
              <a:rPr lang="pt-BR" dirty="0"/>
              <a:t>RF.005 - </a:t>
            </a:r>
            <a:r>
              <a:rPr lang="pt-BR" dirty="0" err="1"/>
              <a:t>Historico</a:t>
            </a:r>
            <a:r>
              <a:rPr lang="pt-BR" dirty="0"/>
              <a:t> de Crias e registro de </a:t>
            </a:r>
            <a:r>
              <a:rPr lang="pt-BR" dirty="0" smtClean="0"/>
              <a:t>abortos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5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96835" y="1149658"/>
            <a:ext cx="64639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</a:rPr>
              <a:t>Requisitos Não Funcionais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6743" y="2837543"/>
            <a:ext cx="9601200" cy="3581400"/>
          </a:xfrm>
        </p:spPr>
        <p:txBody>
          <a:bodyPr/>
          <a:lstStyle/>
          <a:p>
            <a:r>
              <a:rPr lang="pt-BR" dirty="0"/>
              <a:t>RNF.001 - Leitura do pelo Brinco do </a:t>
            </a:r>
            <a:r>
              <a:rPr lang="pt-BR" dirty="0" smtClean="0"/>
              <a:t>animal</a:t>
            </a:r>
          </a:p>
          <a:p>
            <a:r>
              <a:rPr lang="pt-BR" dirty="0"/>
              <a:t>RNF.002 - Sistema em Mobile </a:t>
            </a:r>
            <a:endParaRPr lang="pt-BR" dirty="0" smtClean="0"/>
          </a:p>
          <a:p>
            <a:r>
              <a:rPr lang="pt-BR" dirty="0"/>
              <a:t>RNF.003 - </a:t>
            </a:r>
            <a:r>
              <a:rPr lang="pt-BR" dirty="0" smtClean="0"/>
              <a:t>Ícones </a:t>
            </a:r>
            <a:r>
              <a:rPr lang="pt-BR" dirty="0"/>
              <a:t>Grandes e Intuitivos </a:t>
            </a:r>
            <a:endParaRPr lang="pt-BR" dirty="0" smtClean="0"/>
          </a:p>
          <a:p>
            <a:r>
              <a:rPr lang="pt-BR" dirty="0"/>
              <a:t>RNF.004 - Sistema Regular de </a:t>
            </a:r>
            <a:r>
              <a:rPr lang="pt-BR" dirty="0" smtClean="0"/>
              <a:t>Backup</a:t>
            </a:r>
          </a:p>
          <a:p>
            <a:r>
              <a:rPr lang="pt-BR" dirty="0"/>
              <a:t>RNF.005 - Custos: O sistema deve ser financeiramente viável, incluindo custos de implementação, manutenção e treinamento.</a:t>
            </a:r>
          </a:p>
        </p:txBody>
      </p:sp>
    </p:spTree>
    <p:extLst>
      <p:ext uri="{BB962C8B-B14F-4D97-AF65-F5344CB8AC3E}">
        <p14:creationId xmlns:p14="http://schemas.microsoft.com/office/powerpoint/2010/main" val="26306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200" cy="14859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DIAGRAMA DE CASO DE USO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86" y="2171700"/>
            <a:ext cx="6141027" cy="4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25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76</TotalTime>
  <Words>161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BovinePro</vt:lpstr>
      <vt:lpstr>PROBLEMA  Sabemos que gerenciar um rebanho de bovinos leiteiros pode ser desafiador. O rastreamento das informações de cada vaca, a produção de leite, a saúde individual e a logística podem ser complicados e demorados. E é exatamente por isso que desenvolvemos o BovinePro.</vt:lpstr>
      <vt:lpstr>SOLUÇÃO  O BovinePRO é um aplicativo completo de gerenciamento de bovinos leiteiros que coloca o controle nas suas mãos.</vt:lpstr>
      <vt:lpstr>Ferramentas</vt:lpstr>
      <vt:lpstr>Apresentação do PowerPoint</vt:lpstr>
      <vt:lpstr>Apresentação do PowerPoint</vt:lpstr>
      <vt:lpstr>DIAGRAMA DE CASO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6</cp:revision>
  <dcterms:created xsi:type="dcterms:W3CDTF">2023-08-28T22:23:47Z</dcterms:created>
  <dcterms:modified xsi:type="dcterms:W3CDTF">2023-08-29T00:06:42Z</dcterms:modified>
</cp:coreProperties>
</file>