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333037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09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eb09740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eb09740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67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4eb09740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4eb09740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39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4eb097409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4eb097409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658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4eb097409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4eb097409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01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eb097409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4eb097409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01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4eb097409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4eb097409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608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4eb097409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4eb097409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608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Student Profile Management System</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Asim, Michelle, Pragya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Student Profile Management System</a:t>
            </a:r>
            <a:endParaRPr/>
          </a:p>
          <a:p>
            <a:pPr marL="457200" lvl="0" indent="-342900" algn="l" rtl="0">
              <a:lnSpc>
                <a:spcPct val="150000"/>
              </a:lnSpc>
              <a:spcBef>
                <a:spcPts val="0"/>
              </a:spcBef>
              <a:spcAft>
                <a:spcPts val="0"/>
              </a:spcAft>
              <a:buSzPts val="1800"/>
              <a:buChar char="●"/>
            </a:pPr>
            <a:r>
              <a:rPr lang="en"/>
              <a:t>Simplifies academic data storage and retrieval</a:t>
            </a:r>
            <a:endParaRPr/>
          </a:p>
          <a:p>
            <a:pPr marL="457200" lvl="0" indent="-342900" algn="l" rtl="0">
              <a:lnSpc>
                <a:spcPct val="150000"/>
              </a:lnSpc>
              <a:spcBef>
                <a:spcPts val="0"/>
              </a:spcBef>
              <a:spcAft>
                <a:spcPts val="0"/>
              </a:spcAft>
              <a:buSzPts val="1800"/>
              <a:buChar char="●"/>
            </a:pPr>
            <a:r>
              <a:rPr lang="en"/>
              <a:t>Built using Python and pandas library</a:t>
            </a:r>
            <a:endParaRPr/>
          </a:p>
          <a:p>
            <a:pPr marL="457200" lvl="0" indent="-342900" algn="l" rtl="0">
              <a:lnSpc>
                <a:spcPct val="150000"/>
              </a:lnSpc>
              <a:spcBef>
                <a:spcPts val="0"/>
              </a:spcBef>
              <a:spcAft>
                <a:spcPts val="0"/>
              </a:spcAft>
              <a:buSzPts val="1800"/>
              <a:buChar char="●"/>
            </a:pPr>
            <a:r>
              <a:rPr lang="en"/>
              <a:t>Features include add, view, and update</a:t>
            </a:r>
            <a:endParaRPr/>
          </a:p>
          <a:p>
            <a:pPr marL="457200" lvl="0" indent="-342900" algn="l" rtl="0">
              <a:lnSpc>
                <a:spcPct val="150000"/>
              </a:lnSpc>
              <a:spcBef>
                <a:spcPts val="0"/>
              </a:spcBef>
              <a:spcAft>
                <a:spcPts val="0"/>
              </a:spcAft>
              <a:buSzPts val="1800"/>
              <a:buChar char="●"/>
            </a:pPr>
            <a:r>
              <a:rPr lang="en"/>
              <a:t>Enhances student information accessibility and security</a:t>
            </a:r>
            <a:endParaRPr/>
          </a:p>
          <a:p>
            <a:pPr marL="457200" lvl="0" indent="-342900" algn="l" rtl="0">
              <a:lnSpc>
                <a:spcPct val="150000"/>
              </a:lnSpc>
              <a:spcBef>
                <a:spcPts val="0"/>
              </a:spcBef>
              <a:spcAft>
                <a:spcPts val="0"/>
              </a:spcAft>
              <a:buSzPts val="1800"/>
              <a:buChar char="●"/>
            </a:pPr>
            <a:r>
              <a:rPr lang="en"/>
              <a:t>User-friendly interface with structured data flow</a:t>
            </a:r>
            <a:endParaRPr/>
          </a:p>
          <a:p>
            <a:pPr marL="457200" lvl="0" indent="-342900" algn="l" rtl="0">
              <a:lnSpc>
                <a:spcPct val="150000"/>
              </a:lnSpc>
              <a:spcBef>
                <a:spcPts val="0"/>
              </a:spcBef>
              <a:spcAft>
                <a:spcPts val="0"/>
              </a:spcAft>
              <a:buSzPts val="1800"/>
              <a:buChar char="●"/>
            </a:pPr>
            <a:r>
              <a:rPr lang="en"/>
              <a:t>Supports future scalability and improvements</a:t>
            </a:r>
            <a:endParaRPr sz="78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 and Significance</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Design a clear structure for student profile</a:t>
            </a:r>
            <a:endParaRPr/>
          </a:p>
          <a:p>
            <a:pPr marL="457200" lvl="0" indent="-342900" algn="l" rtl="0">
              <a:lnSpc>
                <a:spcPct val="150000"/>
              </a:lnSpc>
              <a:spcBef>
                <a:spcPts val="0"/>
              </a:spcBef>
              <a:spcAft>
                <a:spcPts val="0"/>
              </a:spcAft>
              <a:buSzPts val="1800"/>
              <a:buChar char="●"/>
            </a:pPr>
            <a:r>
              <a:rPr lang="en"/>
              <a:t>Automate repetitive profile management tasks</a:t>
            </a:r>
            <a:endParaRPr/>
          </a:p>
          <a:p>
            <a:pPr marL="457200" lvl="0" indent="-342900" algn="l" rtl="0">
              <a:lnSpc>
                <a:spcPct val="150000"/>
              </a:lnSpc>
              <a:spcBef>
                <a:spcPts val="0"/>
              </a:spcBef>
              <a:spcAft>
                <a:spcPts val="0"/>
              </a:spcAft>
              <a:buSzPts val="1800"/>
              <a:buChar char="●"/>
            </a:pPr>
            <a:r>
              <a:rPr lang="en"/>
              <a:t>Ensure secure and organised data handling</a:t>
            </a:r>
            <a:endParaRPr/>
          </a:p>
          <a:p>
            <a:pPr marL="457200" lvl="0" indent="-342900" algn="l" rtl="0">
              <a:lnSpc>
                <a:spcPct val="150000"/>
              </a:lnSpc>
              <a:spcBef>
                <a:spcPts val="0"/>
              </a:spcBef>
              <a:spcAft>
                <a:spcPts val="0"/>
              </a:spcAft>
              <a:buSzPts val="1800"/>
              <a:buChar char="●"/>
            </a:pPr>
            <a:r>
              <a:rPr lang="en"/>
              <a:t>Allow smooth retrieval and editing of records</a:t>
            </a:r>
            <a:endParaRPr/>
          </a:p>
          <a:p>
            <a:pPr marL="457200" lvl="0" indent="-342900" algn="l" rtl="0">
              <a:lnSpc>
                <a:spcPct val="150000"/>
              </a:lnSpc>
              <a:spcBef>
                <a:spcPts val="0"/>
              </a:spcBef>
              <a:spcAft>
                <a:spcPts val="0"/>
              </a:spcAft>
              <a:buSzPts val="1800"/>
              <a:buChar char="●"/>
            </a:pPr>
            <a:r>
              <a:rPr lang="en"/>
              <a:t>Build a scalable and modular codebase</a:t>
            </a:r>
            <a:endParaRPr/>
          </a:p>
          <a:p>
            <a:pPr marL="457200" lvl="0" indent="-342900" algn="l" rtl="0">
              <a:lnSpc>
                <a:spcPct val="150000"/>
              </a:lnSpc>
              <a:spcBef>
                <a:spcPts val="0"/>
              </a:spcBef>
              <a:spcAft>
                <a:spcPts val="0"/>
              </a:spcAft>
              <a:buSzPts val="1800"/>
              <a:buChar char="●"/>
            </a:pPr>
            <a:r>
              <a:rPr lang="en"/>
              <a:t>Encourage teamwork and logical thinking</a:t>
            </a:r>
            <a:endParaRPr/>
          </a:p>
          <a:p>
            <a:pPr marL="457200" lvl="0" indent="-342900" algn="l" rtl="0">
              <a:lnSpc>
                <a:spcPct val="150000"/>
              </a:lnSpc>
              <a:spcBef>
                <a:spcPts val="0"/>
              </a:spcBef>
              <a:spcAft>
                <a:spcPts val="0"/>
              </a:spcAft>
              <a:buSzPts val="1800"/>
              <a:buChar char="●"/>
            </a:pPr>
            <a:r>
              <a:rPr lang="en"/>
              <a:t>Support future improvements and add-ons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and Functionalities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34327" algn="l" rtl="0">
              <a:lnSpc>
                <a:spcPct val="150000"/>
              </a:lnSpc>
              <a:spcBef>
                <a:spcPts val="0"/>
              </a:spcBef>
              <a:spcAft>
                <a:spcPts val="0"/>
              </a:spcAft>
              <a:buSzPct val="100000"/>
              <a:buChar char="●"/>
            </a:pPr>
            <a:r>
              <a:rPr lang="en"/>
              <a:t>Provides a menu-driven interface for both roles (ie. admin and student)</a:t>
            </a:r>
            <a:endParaRPr/>
          </a:p>
          <a:p>
            <a:pPr marL="457200" lvl="0" indent="-334327" algn="l" rtl="0">
              <a:lnSpc>
                <a:spcPct val="150000"/>
              </a:lnSpc>
              <a:spcBef>
                <a:spcPts val="0"/>
              </a:spcBef>
              <a:spcAft>
                <a:spcPts val="0"/>
              </a:spcAft>
              <a:buSzPct val="100000"/>
              <a:buChar char="●"/>
            </a:pPr>
            <a:r>
              <a:rPr lang="en"/>
              <a:t>Secure login for student/admin roles (use of passwords)</a:t>
            </a:r>
            <a:endParaRPr/>
          </a:p>
          <a:p>
            <a:pPr marL="457200" lvl="0" indent="-334327" algn="l" rtl="0">
              <a:lnSpc>
                <a:spcPct val="150000"/>
              </a:lnSpc>
              <a:spcBef>
                <a:spcPts val="0"/>
              </a:spcBef>
              <a:spcAft>
                <a:spcPts val="0"/>
              </a:spcAft>
              <a:buSzPct val="100000"/>
              <a:buChar char="●"/>
            </a:pPr>
            <a:r>
              <a:rPr lang="en"/>
              <a:t>Uses file handling for persistent storage</a:t>
            </a:r>
            <a:endParaRPr/>
          </a:p>
          <a:p>
            <a:pPr marL="457200" lvl="0" indent="-334327" algn="l" rtl="0">
              <a:lnSpc>
                <a:spcPct val="150000"/>
              </a:lnSpc>
              <a:spcBef>
                <a:spcPts val="0"/>
              </a:spcBef>
              <a:spcAft>
                <a:spcPts val="0"/>
              </a:spcAft>
              <a:buSzPct val="100000"/>
              <a:buChar char="●"/>
            </a:pPr>
            <a:r>
              <a:rPr lang="en"/>
              <a:t>Implements OOP principles (inheritance, methods)</a:t>
            </a:r>
            <a:endParaRPr/>
          </a:p>
          <a:p>
            <a:pPr marL="457200" lvl="0" indent="-334327" algn="l" rtl="0">
              <a:lnSpc>
                <a:spcPct val="150000"/>
              </a:lnSpc>
              <a:spcBef>
                <a:spcPts val="0"/>
              </a:spcBef>
              <a:spcAft>
                <a:spcPts val="0"/>
              </a:spcAft>
              <a:buSzPct val="100000"/>
              <a:buChar char="●"/>
            </a:pPr>
            <a:r>
              <a:rPr lang="en"/>
              <a:t>Admin can add, edit, delete students</a:t>
            </a:r>
            <a:endParaRPr/>
          </a:p>
          <a:p>
            <a:pPr marL="457200" lvl="0" indent="-334327" algn="l" rtl="0">
              <a:lnSpc>
                <a:spcPct val="150000"/>
              </a:lnSpc>
              <a:spcBef>
                <a:spcPts val="0"/>
              </a:spcBef>
              <a:spcAft>
                <a:spcPts val="0"/>
              </a:spcAft>
              <a:buSzPct val="100000"/>
              <a:buChar char="●"/>
            </a:pPr>
            <a:r>
              <a:rPr lang="en"/>
              <a:t>Students can update profile info</a:t>
            </a:r>
            <a:endParaRPr/>
          </a:p>
          <a:p>
            <a:pPr marL="457200" lvl="0" indent="-334327" algn="l" rtl="0">
              <a:lnSpc>
                <a:spcPct val="150000"/>
              </a:lnSpc>
              <a:spcBef>
                <a:spcPts val="0"/>
              </a:spcBef>
              <a:spcAft>
                <a:spcPts val="0"/>
              </a:spcAft>
              <a:buSzPct val="100000"/>
              <a:buChar char="●"/>
            </a:pPr>
            <a:r>
              <a:rPr lang="en"/>
              <a:t>View marks in five key subjects</a:t>
            </a:r>
            <a:endParaRPr/>
          </a:p>
          <a:p>
            <a:pPr marL="457200" lvl="0" indent="-334327" algn="l" rtl="0">
              <a:lnSpc>
                <a:spcPct val="150000"/>
              </a:lnSpc>
              <a:spcBef>
                <a:spcPts val="0"/>
              </a:spcBef>
              <a:spcAft>
                <a:spcPts val="0"/>
              </a:spcAft>
              <a:buSzPct val="100000"/>
              <a:buChar char="●"/>
            </a:pPr>
            <a:r>
              <a:rPr lang="en"/>
              <a:t>ECA activities tracked for each student</a:t>
            </a:r>
            <a:endParaRPr/>
          </a:p>
          <a:p>
            <a:pPr marL="457200" lvl="0" indent="-334327" algn="l" rtl="0">
              <a:lnSpc>
                <a:spcPct val="150000"/>
              </a:lnSpc>
              <a:spcBef>
                <a:spcPts val="0"/>
              </a:spcBef>
              <a:spcAft>
                <a:spcPts val="0"/>
              </a:spcAft>
              <a:buSzPct val="100000"/>
              <a:buChar char="●"/>
            </a:pPr>
            <a:r>
              <a:rPr lang="en"/>
              <a:t>Password change available for all users</a:t>
            </a:r>
            <a:endParaRPr/>
          </a:p>
          <a:p>
            <a:pPr marL="457200" lvl="0" indent="-334327" algn="l" rtl="0">
              <a:lnSpc>
                <a:spcPct val="150000"/>
              </a:lnSpc>
              <a:spcBef>
                <a:spcPts val="0"/>
              </a:spcBef>
              <a:spcAft>
                <a:spcPts val="0"/>
              </a:spcAft>
              <a:buSzPct val="100000"/>
              <a:buChar char="●"/>
            </a:pPr>
            <a:r>
              <a:rPr lang="en"/>
              <a:t>Admin dashboard with charts and alerts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Structure</a:t>
            </a:r>
            <a:endParaRPr/>
          </a:p>
        </p:txBody>
      </p:sp>
      <p:pic>
        <p:nvPicPr>
          <p:cNvPr id="79" name="Google Shape;79;p17" title="flowchart.png"/>
          <p:cNvPicPr preferRelativeResize="0"/>
          <p:nvPr/>
        </p:nvPicPr>
        <p:blipFill>
          <a:blip r:embed="rId3">
            <a:alphaModFix/>
          </a:blip>
          <a:stretch>
            <a:fillRect/>
          </a:stretch>
        </p:blipFill>
        <p:spPr>
          <a:xfrm>
            <a:off x="103884" y="0"/>
            <a:ext cx="8893188"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Components and Implementation</a:t>
            </a:r>
            <a:endParaRPr/>
          </a:p>
        </p:txBody>
      </p:sp>
      <p:sp>
        <p:nvSpPr>
          <p:cNvPr id="85" name="Google Shape;85;p18"/>
          <p:cNvSpPr txBox="1">
            <a:spLocks noGrp="1"/>
          </p:cNvSpPr>
          <p:nvPr>
            <p:ph type="body" idx="1"/>
          </p:nvPr>
        </p:nvSpPr>
        <p:spPr>
          <a:xfrm>
            <a:off x="311700" y="1152475"/>
            <a:ext cx="3747300" cy="12729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sz="1400" b="1"/>
              <a:t>Classes:</a:t>
            </a:r>
            <a:endParaRPr sz="1400" b="1"/>
          </a:p>
          <a:p>
            <a:pPr marL="457200" lvl="0" indent="-317500" algn="l" rtl="0">
              <a:lnSpc>
                <a:spcPct val="150000"/>
              </a:lnSpc>
              <a:spcBef>
                <a:spcPts val="1200"/>
              </a:spcBef>
              <a:spcAft>
                <a:spcPts val="0"/>
              </a:spcAft>
              <a:buSzPts val="1400"/>
              <a:buChar char="●"/>
            </a:pPr>
            <a:r>
              <a:rPr lang="en" sz="1400"/>
              <a:t>Student class: student-related methods</a:t>
            </a:r>
            <a:endParaRPr sz="1400"/>
          </a:p>
          <a:p>
            <a:pPr marL="457200" lvl="0" indent="-317500" algn="l" rtl="0">
              <a:lnSpc>
                <a:spcPct val="150000"/>
              </a:lnSpc>
              <a:spcBef>
                <a:spcPts val="0"/>
              </a:spcBef>
              <a:spcAft>
                <a:spcPts val="0"/>
              </a:spcAft>
              <a:buSzPts val="1400"/>
              <a:buChar char="●"/>
            </a:pPr>
            <a:r>
              <a:rPr lang="en" sz="1400"/>
              <a:t>Admin class: student+admin methods</a:t>
            </a:r>
            <a:endParaRPr sz="1400"/>
          </a:p>
        </p:txBody>
      </p:sp>
      <p:sp>
        <p:nvSpPr>
          <p:cNvPr id="86" name="Google Shape;86;p18"/>
          <p:cNvSpPr txBox="1">
            <a:spLocks noGrp="1"/>
          </p:cNvSpPr>
          <p:nvPr>
            <p:ph type="body" idx="1"/>
          </p:nvPr>
        </p:nvSpPr>
        <p:spPr>
          <a:xfrm>
            <a:off x="367275" y="2516975"/>
            <a:ext cx="2583300" cy="2168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a:t>Student Class Methods:</a:t>
            </a:r>
            <a:endParaRPr sz="1400" b="1"/>
          </a:p>
          <a:p>
            <a:pPr marL="457200" lvl="0" indent="-317500" algn="l" rtl="0">
              <a:lnSpc>
                <a:spcPct val="150000"/>
              </a:lnSpc>
              <a:spcBef>
                <a:spcPts val="1200"/>
              </a:spcBef>
              <a:spcAft>
                <a:spcPts val="0"/>
              </a:spcAft>
              <a:buSzPts val="1400"/>
              <a:buChar char="●"/>
            </a:pPr>
            <a:r>
              <a:rPr lang="en" sz="1400"/>
              <a:t>student_menu()</a:t>
            </a:r>
            <a:endParaRPr sz="1400"/>
          </a:p>
          <a:p>
            <a:pPr marL="457200" lvl="0" indent="-317500" algn="l" rtl="0">
              <a:lnSpc>
                <a:spcPct val="150000"/>
              </a:lnSpc>
              <a:spcBef>
                <a:spcPts val="0"/>
              </a:spcBef>
              <a:spcAft>
                <a:spcPts val="0"/>
              </a:spcAft>
              <a:buSzPts val="1400"/>
              <a:buChar char="●"/>
            </a:pPr>
            <a:r>
              <a:rPr lang="en" sz="1400"/>
              <a:t>view_profile()</a:t>
            </a:r>
            <a:endParaRPr sz="1400"/>
          </a:p>
          <a:p>
            <a:pPr marL="457200" lvl="0" indent="-317500" algn="l" rtl="0">
              <a:lnSpc>
                <a:spcPct val="150000"/>
              </a:lnSpc>
              <a:spcBef>
                <a:spcPts val="0"/>
              </a:spcBef>
              <a:spcAft>
                <a:spcPts val="0"/>
              </a:spcAft>
              <a:buSzPts val="1400"/>
              <a:buChar char="●"/>
            </a:pPr>
            <a:r>
              <a:rPr lang="en" sz="1400"/>
              <a:t>update_profile()</a:t>
            </a:r>
            <a:endParaRPr sz="1400"/>
          </a:p>
          <a:p>
            <a:pPr marL="457200" lvl="0" indent="-317500" algn="l" rtl="0">
              <a:lnSpc>
                <a:spcPct val="150000"/>
              </a:lnSpc>
              <a:spcBef>
                <a:spcPts val="0"/>
              </a:spcBef>
              <a:spcAft>
                <a:spcPts val="0"/>
              </a:spcAft>
              <a:buSzPts val="1400"/>
              <a:buChar char="●"/>
            </a:pPr>
            <a:r>
              <a:rPr lang="en" sz="1400"/>
              <a:t>view_grades()</a:t>
            </a:r>
            <a:endParaRPr sz="1400"/>
          </a:p>
          <a:p>
            <a:pPr marL="457200" lvl="0" indent="-317500" algn="l" rtl="0">
              <a:lnSpc>
                <a:spcPct val="150000"/>
              </a:lnSpc>
              <a:spcBef>
                <a:spcPts val="0"/>
              </a:spcBef>
              <a:spcAft>
                <a:spcPts val="0"/>
              </a:spcAft>
              <a:buSzPts val="1400"/>
              <a:buChar char="●"/>
            </a:pPr>
            <a:r>
              <a:rPr lang="en" sz="1400"/>
              <a:t>view_eca()</a:t>
            </a:r>
            <a:endParaRPr sz="1400"/>
          </a:p>
          <a:p>
            <a:pPr marL="457200" lvl="0" indent="-317500" algn="l" rtl="0">
              <a:lnSpc>
                <a:spcPct val="150000"/>
              </a:lnSpc>
              <a:spcBef>
                <a:spcPts val="0"/>
              </a:spcBef>
              <a:spcAft>
                <a:spcPts val="0"/>
              </a:spcAft>
              <a:buSzPts val="1400"/>
              <a:buChar char="●"/>
            </a:pPr>
            <a:r>
              <a:rPr lang="en" sz="1400"/>
              <a:t>change_password()</a:t>
            </a:r>
            <a:endParaRPr sz="1400"/>
          </a:p>
        </p:txBody>
      </p:sp>
      <p:sp>
        <p:nvSpPr>
          <p:cNvPr id="87" name="Google Shape;87;p18"/>
          <p:cNvSpPr txBox="1">
            <a:spLocks noGrp="1"/>
          </p:cNvSpPr>
          <p:nvPr>
            <p:ph type="body" idx="1"/>
          </p:nvPr>
        </p:nvSpPr>
        <p:spPr>
          <a:xfrm>
            <a:off x="4177365" y="1152475"/>
            <a:ext cx="2807400" cy="3123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a:t>Admin Class Methods:</a:t>
            </a:r>
            <a:endParaRPr sz="1400" b="1"/>
          </a:p>
          <a:p>
            <a:pPr marL="457200" lvl="0" indent="-317500" algn="l" rtl="0">
              <a:lnSpc>
                <a:spcPct val="150000"/>
              </a:lnSpc>
              <a:spcBef>
                <a:spcPts val="1200"/>
              </a:spcBef>
              <a:spcAft>
                <a:spcPts val="0"/>
              </a:spcAft>
              <a:buSzPts val="1400"/>
              <a:buChar char="●"/>
            </a:pPr>
            <a:r>
              <a:rPr lang="en" sz="1400"/>
              <a:t>admin_menu()</a:t>
            </a:r>
            <a:endParaRPr sz="1400"/>
          </a:p>
          <a:p>
            <a:pPr marL="457200" lvl="0" indent="-317500" algn="l" rtl="0">
              <a:lnSpc>
                <a:spcPct val="150000"/>
              </a:lnSpc>
              <a:spcBef>
                <a:spcPts val="0"/>
              </a:spcBef>
              <a:spcAft>
                <a:spcPts val="0"/>
              </a:spcAft>
              <a:buSzPts val="1400"/>
              <a:buChar char="●"/>
            </a:pPr>
            <a:r>
              <a:rPr lang="en" sz="1400"/>
              <a:t>add_student()</a:t>
            </a:r>
            <a:endParaRPr sz="1400"/>
          </a:p>
          <a:p>
            <a:pPr marL="457200" lvl="0" indent="-317500" algn="l" rtl="0">
              <a:lnSpc>
                <a:spcPct val="150000"/>
              </a:lnSpc>
              <a:spcBef>
                <a:spcPts val="0"/>
              </a:spcBef>
              <a:spcAft>
                <a:spcPts val="0"/>
              </a:spcAft>
              <a:buSzPts val="1400"/>
              <a:buChar char="●"/>
            </a:pPr>
            <a:r>
              <a:rPr lang="en" sz="1400"/>
              <a:t>delete_student()</a:t>
            </a:r>
            <a:endParaRPr sz="1400"/>
          </a:p>
          <a:p>
            <a:pPr marL="457200" lvl="0" indent="-317500" algn="l" rtl="0">
              <a:lnSpc>
                <a:spcPct val="150000"/>
              </a:lnSpc>
              <a:spcBef>
                <a:spcPts val="0"/>
              </a:spcBef>
              <a:spcAft>
                <a:spcPts val="0"/>
              </a:spcAft>
              <a:buSzPts val="1400"/>
              <a:buChar char="●"/>
            </a:pPr>
            <a:r>
              <a:rPr lang="en" sz="1400"/>
              <a:t>update_student_profile()</a:t>
            </a:r>
            <a:endParaRPr sz="1400"/>
          </a:p>
          <a:p>
            <a:pPr marL="457200" lvl="0" indent="-317500" algn="l" rtl="0">
              <a:lnSpc>
                <a:spcPct val="150000"/>
              </a:lnSpc>
              <a:spcBef>
                <a:spcPts val="0"/>
              </a:spcBef>
              <a:spcAft>
                <a:spcPts val="0"/>
              </a:spcAft>
              <a:buSzPts val="1400"/>
              <a:buChar char="●"/>
            </a:pPr>
            <a:r>
              <a:rPr lang="en" sz="1400"/>
              <a:t>update_student_grades()</a:t>
            </a:r>
            <a:endParaRPr sz="1400"/>
          </a:p>
          <a:p>
            <a:pPr marL="457200" lvl="0" indent="-317500" algn="l" rtl="0">
              <a:lnSpc>
                <a:spcPct val="150000"/>
              </a:lnSpc>
              <a:spcBef>
                <a:spcPts val="0"/>
              </a:spcBef>
              <a:spcAft>
                <a:spcPts val="0"/>
              </a:spcAft>
              <a:buSzPts val="1400"/>
              <a:buChar char="●"/>
            </a:pPr>
            <a:r>
              <a:rPr lang="en" sz="1400"/>
              <a:t>update_student_eca()</a:t>
            </a:r>
            <a:endParaRPr sz="1400"/>
          </a:p>
          <a:p>
            <a:pPr marL="457200" lvl="0" indent="-317500" algn="l" rtl="0">
              <a:lnSpc>
                <a:spcPct val="150000"/>
              </a:lnSpc>
              <a:spcBef>
                <a:spcPts val="0"/>
              </a:spcBef>
              <a:spcAft>
                <a:spcPts val="0"/>
              </a:spcAft>
              <a:buSzPts val="1400"/>
              <a:buChar char="●"/>
            </a:pPr>
            <a:r>
              <a:rPr lang="en" sz="1400"/>
              <a:t>update_admin_credintials()</a:t>
            </a:r>
            <a:endParaRPr sz="1400"/>
          </a:p>
          <a:p>
            <a:pPr marL="457200" lvl="0" indent="-317500" algn="l" rtl="0">
              <a:lnSpc>
                <a:spcPct val="150000"/>
              </a:lnSpc>
              <a:spcBef>
                <a:spcPts val="0"/>
              </a:spcBef>
              <a:spcAft>
                <a:spcPts val="0"/>
              </a:spcAft>
              <a:buSzPts val="1400"/>
              <a:buChar char="●"/>
            </a:pPr>
            <a:r>
              <a:rPr lang="en" sz="1400"/>
              <a:t>show_analytics()</a:t>
            </a:r>
            <a:endParaRPr sz="1400"/>
          </a:p>
        </p:txBody>
      </p:sp>
      <p:sp>
        <p:nvSpPr>
          <p:cNvPr id="88" name="Google Shape;88;p18"/>
          <p:cNvSpPr txBox="1">
            <a:spLocks noGrp="1"/>
          </p:cNvSpPr>
          <p:nvPr>
            <p:ph type="body" idx="1"/>
          </p:nvPr>
        </p:nvSpPr>
        <p:spPr>
          <a:xfrm>
            <a:off x="7073681" y="1152475"/>
            <a:ext cx="2150100" cy="186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a:t>Other Functions:</a:t>
            </a:r>
            <a:endParaRPr sz="1400" b="1"/>
          </a:p>
          <a:p>
            <a:pPr marL="457200" lvl="0" indent="-317500" algn="l" rtl="0">
              <a:lnSpc>
                <a:spcPct val="150000"/>
              </a:lnSpc>
              <a:spcBef>
                <a:spcPts val="1200"/>
              </a:spcBef>
              <a:spcAft>
                <a:spcPts val="0"/>
              </a:spcAft>
              <a:buSzPts val="1400"/>
              <a:buChar char="●"/>
            </a:pPr>
            <a:r>
              <a:rPr lang="en" sz="1400"/>
              <a:t>main()</a:t>
            </a:r>
            <a:endParaRPr sz="1400"/>
          </a:p>
          <a:p>
            <a:pPr marL="457200" lvl="0" indent="-317500" algn="l" rtl="0">
              <a:lnSpc>
                <a:spcPct val="150000"/>
              </a:lnSpc>
              <a:spcBef>
                <a:spcPts val="0"/>
              </a:spcBef>
              <a:spcAft>
                <a:spcPts val="0"/>
              </a:spcAft>
              <a:buSzPts val="1400"/>
              <a:buChar char="●"/>
            </a:pPr>
            <a:r>
              <a:rPr lang="en" sz="1400"/>
              <a:t>login_screen()</a:t>
            </a:r>
            <a:endParaRPr sz="1400"/>
          </a:p>
          <a:p>
            <a:pPr marL="457200" lvl="0" indent="-317500" algn="l" rtl="0">
              <a:lnSpc>
                <a:spcPct val="150000"/>
              </a:lnSpc>
              <a:spcBef>
                <a:spcPts val="0"/>
              </a:spcBef>
              <a:spcAft>
                <a:spcPts val="0"/>
              </a:spcAft>
              <a:buSzPts val="1400"/>
              <a:buChar char="●"/>
            </a:pPr>
            <a:r>
              <a:rPr lang="en" sz="1400"/>
              <a:t>load_user()</a:t>
            </a:r>
            <a:endParaRPr sz="1400"/>
          </a:p>
          <a:p>
            <a:pPr marL="457200" lvl="0" indent="-317500" algn="l" rtl="0">
              <a:lnSpc>
                <a:spcPct val="150000"/>
              </a:lnSpc>
              <a:spcBef>
                <a:spcPts val="0"/>
              </a:spcBef>
              <a:spcAft>
                <a:spcPts val="0"/>
              </a:spcAft>
              <a:buSzPts val="1400"/>
              <a:buChar char="●"/>
            </a:pPr>
            <a:r>
              <a:rPr lang="en" sz="1400"/>
              <a:t>load_password()</a:t>
            </a:r>
            <a:endParaRPr sz="1400"/>
          </a:p>
        </p:txBody>
      </p:sp>
      <p:sp>
        <p:nvSpPr>
          <p:cNvPr id="89" name="Google Shape;89;p18"/>
          <p:cNvSpPr txBox="1">
            <a:spLocks noGrp="1"/>
          </p:cNvSpPr>
          <p:nvPr>
            <p:ph type="body" idx="1"/>
          </p:nvPr>
        </p:nvSpPr>
        <p:spPr>
          <a:xfrm>
            <a:off x="7096064" y="3231000"/>
            <a:ext cx="2150100" cy="186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a:t>Text Files:</a:t>
            </a:r>
            <a:endParaRPr sz="1400" b="1"/>
          </a:p>
          <a:p>
            <a:pPr marL="457200" lvl="0" indent="-317500" algn="l" rtl="0">
              <a:lnSpc>
                <a:spcPct val="150000"/>
              </a:lnSpc>
              <a:spcBef>
                <a:spcPts val="1200"/>
              </a:spcBef>
              <a:spcAft>
                <a:spcPts val="0"/>
              </a:spcAft>
              <a:buSzPts val="1400"/>
              <a:buChar char="●"/>
            </a:pPr>
            <a:r>
              <a:rPr lang="en" sz="1400"/>
              <a:t>users.txt</a:t>
            </a:r>
            <a:endParaRPr sz="1400"/>
          </a:p>
          <a:p>
            <a:pPr marL="457200" lvl="0" indent="-317500" algn="l" rtl="0">
              <a:lnSpc>
                <a:spcPct val="150000"/>
              </a:lnSpc>
              <a:spcBef>
                <a:spcPts val="0"/>
              </a:spcBef>
              <a:spcAft>
                <a:spcPts val="0"/>
              </a:spcAft>
              <a:buSzPts val="1400"/>
              <a:buChar char="●"/>
            </a:pPr>
            <a:r>
              <a:rPr lang="en" sz="1400"/>
              <a:t>passwords.txt</a:t>
            </a:r>
            <a:endParaRPr sz="1400"/>
          </a:p>
          <a:p>
            <a:pPr marL="457200" lvl="0" indent="-317500" algn="l" rtl="0">
              <a:lnSpc>
                <a:spcPct val="150000"/>
              </a:lnSpc>
              <a:spcBef>
                <a:spcPts val="0"/>
              </a:spcBef>
              <a:spcAft>
                <a:spcPts val="0"/>
              </a:spcAft>
              <a:buSzPts val="1400"/>
              <a:buChar char="●"/>
            </a:pPr>
            <a:r>
              <a:rPr lang="en" sz="1400"/>
              <a:t>grades.txt</a:t>
            </a:r>
            <a:endParaRPr sz="1400"/>
          </a:p>
          <a:p>
            <a:pPr marL="457200" lvl="0" indent="-317500" algn="l" rtl="0">
              <a:lnSpc>
                <a:spcPct val="150000"/>
              </a:lnSpc>
              <a:spcBef>
                <a:spcPts val="0"/>
              </a:spcBef>
              <a:spcAft>
                <a:spcPts val="0"/>
              </a:spcAft>
              <a:buSzPts val="1400"/>
              <a:buChar char="●"/>
            </a:pPr>
            <a:r>
              <a:rPr lang="en" sz="1400"/>
              <a:t>eca.txt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Contributions</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discussed the program structure, content and layout in college. After the examination, we stayed at college to do the project. More than dividing and doing individually, we collectively did it together by distributing the same methods and functions,  checking, refining and formatting it. The methods which were executed properly without any errors, we combined it and formatted it similarly in visual studio code. Asim offered more valuable insights to us, Michelle and myself in the field which were lacking. Overall, the collaboration and team synergy played a key role in completing the project efficiently. We shared insights, learned from each other, and ensured consistent formatting and functionality overall the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4327" algn="l" rtl="0">
              <a:lnSpc>
                <a:spcPct val="150000"/>
              </a:lnSpc>
              <a:spcBef>
                <a:spcPts val="0"/>
              </a:spcBef>
              <a:spcAft>
                <a:spcPts val="0"/>
              </a:spcAft>
              <a:buSzPts val="1665"/>
              <a:buChar char="●"/>
            </a:pPr>
            <a:r>
              <a:rPr lang="en" sz="1665"/>
              <a:t>We built an OOP-driven system for streamlined academic data management</a:t>
            </a:r>
            <a:endParaRPr sz="1665"/>
          </a:p>
          <a:p>
            <a:pPr marL="457200" lvl="0" indent="-334327" algn="l" rtl="0">
              <a:lnSpc>
                <a:spcPct val="150000"/>
              </a:lnSpc>
              <a:spcBef>
                <a:spcPts val="0"/>
              </a:spcBef>
              <a:spcAft>
                <a:spcPts val="0"/>
              </a:spcAft>
              <a:buSzPts val="1665"/>
              <a:buChar char="●"/>
            </a:pPr>
            <a:r>
              <a:rPr lang="en" sz="1665"/>
              <a:t>Secured role-based access with persistent storage via text file operations</a:t>
            </a:r>
            <a:endParaRPr sz="1665"/>
          </a:p>
          <a:p>
            <a:pPr marL="457200" lvl="0" indent="-334327" algn="l" rtl="0">
              <a:lnSpc>
                <a:spcPct val="150000"/>
              </a:lnSpc>
              <a:spcBef>
                <a:spcPts val="0"/>
              </a:spcBef>
              <a:spcAft>
                <a:spcPts val="0"/>
              </a:spcAft>
              <a:buSzPts val="1665"/>
              <a:buChar char="●"/>
            </a:pPr>
            <a:r>
              <a:rPr lang="en" sz="1665"/>
              <a:t>Empowered admins with dynamic analytics (grades, ECA trends, alerts)</a:t>
            </a:r>
            <a:endParaRPr sz="1665"/>
          </a:p>
          <a:p>
            <a:pPr marL="457200" lvl="0" indent="-334327" algn="l" rtl="0">
              <a:lnSpc>
                <a:spcPct val="150000"/>
              </a:lnSpc>
              <a:spcBef>
                <a:spcPts val="0"/>
              </a:spcBef>
              <a:spcAft>
                <a:spcPts val="0"/>
              </a:spcAft>
              <a:buSzPts val="1665"/>
              <a:buChar char="●"/>
            </a:pPr>
            <a:r>
              <a:rPr lang="en" sz="1665"/>
              <a:t>Prioritized data security, modular code, and scalable architecture</a:t>
            </a:r>
            <a:endParaRPr sz="1665"/>
          </a:p>
          <a:p>
            <a:pPr marL="457200" lvl="0" indent="-334327" algn="l" rtl="0">
              <a:lnSpc>
                <a:spcPct val="150000"/>
              </a:lnSpc>
              <a:spcBef>
                <a:spcPts val="0"/>
              </a:spcBef>
              <a:spcAft>
                <a:spcPts val="0"/>
              </a:spcAft>
              <a:buSzPts val="1665"/>
              <a:buChar char="●"/>
            </a:pPr>
            <a:r>
              <a:rPr lang="en" sz="1665"/>
              <a:t>This helped as we strengthened teamwork, problem-solving, and adherence to coding best practices</a:t>
            </a:r>
            <a:endParaRPr sz="1665"/>
          </a:p>
          <a:p>
            <a:pPr marL="457200" lvl="0" indent="0" algn="l" rtl="0">
              <a:lnSpc>
                <a:spcPct val="150000"/>
              </a:lnSpc>
              <a:spcBef>
                <a:spcPts val="1200"/>
              </a:spcBef>
              <a:spcAft>
                <a:spcPts val="1200"/>
              </a:spcAft>
              <a:buSzPts val="1018"/>
              <a:buNone/>
            </a:pPr>
            <a:endParaRPr sz="166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965" y="768927"/>
            <a:ext cx="3366654" cy="2840181"/>
          </a:xfrm>
        </p:spPr>
        <p:txBody>
          <a:bodyPr/>
          <a:lstStyle/>
          <a:p>
            <a:r>
              <a:rPr lang="en-US" dirty="0" smtClean="0"/>
              <a:t>Thank You.</a:t>
            </a:r>
            <a:endParaRPr lang="en-US" dirty="0"/>
          </a:p>
        </p:txBody>
      </p:sp>
    </p:spTree>
    <p:extLst>
      <p:ext uri="{BB962C8B-B14F-4D97-AF65-F5344CB8AC3E}">
        <p14:creationId xmlns:p14="http://schemas.microsoft.com/office/powerpoint/2010/main" val="33540436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On-screen Show (16:9)</PresentationFormat>
  <Paragraphs>69</Paragraphs>
  <Slides>9</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Student Profile Management System</vt:lpstr>
      <vt:lpstr>Overview</vt:lpstr>
      <vt:lpstr>Objectives and Significance</vt:lpstr>
      <vt:lpstr>Features and Functionalities</vt:lpstr>
      <vt:lpstr>Design Structure</vt:lpstr>
      <vt:lpstr>System Components and Implementation</vt:lpstr>
      <vt:lpstr>Team Contributions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Profile Management System</dc:title>
  <cp:lastModifiedBy>LOQ</cp:lastModifiedBy>
  <cp:revision>2</cp:revision>
  <dcterms:modified xsi:type="dcterms:W3CDTF">2025-04-15T03:42:39Z</dcterms:modified>
</cp:coreProperties>
</file>