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ADDBBD1-5D59-4262-8AE4-8C93FFF8CECA}">
          <p14:sldIdLst>
            <p14:sldId id="256"/>
            <p14:sldId id="257"/>
            <p14:sldId id="261"/>
            <p14:sldId id="263"/>
            <p14:sldId id="262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9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7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3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9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82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4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2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4952-F44A-468F-B06B-02EDF1F19E05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0E92-DAAC-4D50-A945-FFE31EEA6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98383-A25A-4CF8-A177-AFB1BE81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214051"/>
            <a:ext cx="3401906" cy="102787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00857008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謝宜歡</a:t>
            </a:r>
            <a:endParaRPr lang="en-US" altLang="zh-TW" sz="20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00857025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姜吳亭</a:t>
            </a:r>
          </a:p>
          <a:p>
            <a:endParaRPr lang="zh-TW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9E880-0D1F-4919-A58F-A30B8233D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2672" y="1372005"/>
            <a:ext cx="5267993" cy="2056995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網頁程式期末專案</a:t>
            </a: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632D62-5CBA-4747-BDB8-F32D6E60A4A7}"/>
              </a:ext>
            </a:extLst>
          </p:cNvPr>
          <p:cNvSpPr txBox="1"/>
          <p:nvPr/>
        </p:nvSpPr>
        <p:spPr>
          <a:xfrm>
            <a:off x="4846438" y="2880947"/>
            <a:ext cx="249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小小煉金師</a:t>
            </a:r>
          </a:p>
        </p:txBody>
      </p:sp>
    </p:spTree>
    <p:extLst>
      <p:ext uri="{BB962C8B-B14F-4D97-AF65-F5344CB8AC3E}">
        <p14:creationId xmlns:p14="http://schemas.microsoft.com/office/powerpoint/2010/main" val="25404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312ABB-F9C4-4B4A-891C-29793B45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36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en-US" altLang="zh-TW" sz="3600" b="1" kern="12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468F7-A3F2-4E2C-9B79-8F7BAB767A98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zh-TW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FD881A2-68EA-47F0-909E-141D4622F456}"/>
              </a:ext>
            </a:extLst>
          </p:cNvPr>
          <p:cNvSpPr txBox="1"/>
          <p:nvPr/>
        </p:nvSpPr>
        <p:spPr>
          <a:xfrm>
            <a:off x="682744" y="1305768"/>
            <a:ext cx="64307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在高中時期學習化學，遇到的大魔王就是記誦沉澱表，於是就想藉由遊戲來了解並幫助記憶。讓大家都可以成為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3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小小煉金師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4D5B0009-AD6C-4C8D-ACD7-204F0F33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134" y="3992023"/>
            <a:ext cx="3618399" cy="2369137"/>
          </a:xfrm>
          <a:prstGeom prst="rect">
            <a:avLst/>
          </a:prstGeom>
        </p:spPr>
      </p:pic>
      <p:pic>
        <p:nvPicPr>
          <p:cNvPr id="57" name="圖片 56" descr="一張含有 畫畫 的圖片&#10;&#10;自動產生的描述">
            <a:extLst>
              <a:ext uri="{FF2B5EF4-FFF2-40B4-BE49-F238E27FC236}">
                <a16:creationId xmlns:a16="http://schemas.microsoft.com/office/drawing/2014/main" id="{A4AF67DA-EC6B-482B-9BB4-B32ECB3C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88" y="111495"/>
            <a:ext cx="1685925" cy="1238250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9DA7890B-62A9-46AF-AC10-301442F47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0" y="3992023"/>
            <a:ext cx="3958947" cy="39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8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312ABB-F9C4-4B4A-891C-29793B45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abic Typesetting" panose="03020402040406030203" pitchFamily="66" charset="-78"/>
              </a:rPr>
              <a:t>頁面配置</a:t>
            </a:r>
            <a:r>
              <a:rPr lang="en-US" altLang="zh-TW" sz="36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abic Typesetting" panose="03020402040406030203" pitchFamily="66" charset="-78"/>
              </a:rPr>
              <a:t>: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468F7-A3F2-4E2C-9B79-8F7BAB767A98}"/>
              </a:ext>
            </a:extLst>
          </p:cNvPr>
          <p:cNvSpPr txBox="1"/>
          <p:nvPr/>
        </p:nvSpPr>
        <p:spPr>
          <a:xfrm>
            <a:off x="833006" y="1664986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zh-TW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243B67F-AE1F-4AE5-BADC-CAB3EAAA5187}"/>
              </a:ext>
            </a:extLst>
          </p:cNvPr>
          <p:cNvSpPr/>
          <p:nvPr/>
        </p:nvSpPr>
        <p:spPr>
          <a:xfrm>
            <a:off x="5112842" y="106600"/>
            <a:ext cx="1460472" cy="1213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網站首頁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1AF9FFD-7E4A-4B4D-AED6-10AF08777FBF}"/>
              </a:ext>
            </a:extLst>
          </p:cNvPr>
          <p:cNvGrpSpPr/>
          <p:nvPr/>
        </p:nvGrpSpPr>
        <p:grpSpPr>
          <a:xfrm>
            <a:off x="5936612" y="2139371"/>
            <a:ext cx="3095404" cy="2893806"/>
            <a:chOff x="4589482" y="1926919"/>
            <a:chExt cx="3095404" cy="2893806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F165909-40D4-4A5B-A36F-C3EA86826B49}"/>
                </a:ext>
              </a:extLst>
            </p:cNvPr>
            <p:cNvSpPr/>
            <p:nvPr/>
          </p:nvSpPr>
          <p:spPr>
            <a:xfrm>
              <a:off x="5319616" y="1926919"/>
              <a:ext cx="1460472" cy="10134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遊戲畫面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37510C6-0AE3-47F0-8F06-A826B537B2C6}"/>
                </a:ext>
              </a:extLst>
            </p:cNvPr>
            <p:cNvSpPr/>
            <p:nvPr/>
          </p:nvSpPr>
          <p:spPr>
            <a:xfrm>
              <a:off x="4589482" y="3588913"/>
              <a:ext cx="1273404" cy="12318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遊戲說明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E10B1737-2734-44B3-9D83-07D732058F1B}"/>
                </a:ext>
              </a:extLst>
            </p:cNvPr>
            <p:cNvSpPr/>
            <p:nvPr/>
          </p:nvSpPr>
          <p:spPr>
            <a:xfrm>
              <a:off x="6411482" y="3588913"/>
              <a:ext cx="1273404" cy="12318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遊玩區塊</a:t>
              </a: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AF9F32A7-55D7-4CFA-83F8-4F77A574F3C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5446230" y="2707552"/>
              <a:ext cx="370791" cy="836455"/>
            </a:xfrm>
            <a:prstGeom prst="bentConnector2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CA33E04-FA0A-4ACE-B704-649E093C3CB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213398" y="3311175"/>
              <a:ext cx="12786" cy="27773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467ED2EC-FCE8-4623-9368-165D6C9AF2BF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061006" y="3316393"/>
              <a:ext cx="987178" cy="272520"/>
            </a:xfrm>
            <a:prstGeom prst="bentConnector2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076ACC9-3C2C-4DBB-A1F6-86CD03D39AF7}"/>
              </a:ext>
            </a:extLst>
          </p:cNvPr>
          <p:cNvSpPr/>
          <p:nvPr/>
        </p:nvSpPr>
        <p:spPr>
          <a:xfrm>
            <a:off x="3906154" y="2088985"/>
            <a:ext cx="1418428" cy="1013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C0660A0-176E-434E-BC26-360E539A754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615368" y="1847612"/>
            <a:ext cx="0" cy="24137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35053FE-A7C2-48CD-AFC6-29DEFC31597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43078" y="1319653"/>
            <a:ext cx="0" cy="54456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0BFA3E9-14F2-464A-B378-20F94C7D7042}"/>
              </a:ext>
            </a:extLst>
          </p:cNvPr>
          <p:cNvCxnSpPr>
            <a:cxnSpLocks/>
          </p:cNvCxnSpPr>
          <p:nvPr/>
        </p:nvCxnSpPr>
        <p:spPr>
          <a:xfrm>
            <a:off x="4610082" y="1864221"/>
            <a:ext cx="123299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4BC6723-2D64-4C3C-80A8-402A5B338314}"/>
              </a:ext>
            </a:extLst>
          </p:cNvPr>
          <p:cNvCxnSpPr/>
          <p:nvPr/>
        </p:nvCxnSpPr>
        <p:spPr>
          <a:xfrm>
            <a:off x="5769100" y="1864221"/>
            <a:ext cx="160842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51978D8-04EE-482B-8CB5-306354C65A6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96982" y="1847612"/>
            <a:ext cx="0" cy="29175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4482AD2-8E3E-4578-8F32-95FB3C923FDA}"/>
              </a:ext>
            </a:extLst>
          </p:cNvPr>
          <p:cNvCxnSpPr>
            <a:stCxn id="13" idx="2"/>
          </p:cNvCxnSpPr>
          <p:nvPr/>
        </p:nvCxnSpPr>
        <p:spPr>
          <a:xfrm>
            <a:off x="8395314" y="5033177"/>
            <a:ext cx="9098" cy="68994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B1572170-3E7D-4B1B-804F-CE1C1BC51A07}"/>
              </a:ext>
            </a:extLst>
          </p:cNvPr>
          <p:cNvSpPr/>
          <p:nvPr/>
        </p:nvSpPr>
        <p:spPr>
          <a:xfrm>
            <a:off x="7767710" y="5665224"/>
            <a:ext cx="1273404" cy="810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化合物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33873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312ABB-F9C4-4B4A-891C-29793B45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8" y="282203"/>
            <a:ext cx="5136412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應用技術</a:t>
            </a:r>
            <a:r>
              <a:rPr lang="en-US" altLang="zh-TW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468F7-A3F2-4E2C-9B79-8F7BAB767A98}"/>
              </a:ext>
            </a:extLst>
          </p:cNvPr>
          <p:cNvSpPr txBox="1"/>
          <p:nvPr/>
        </p:nvSpPr>
        <p:spPr>
          <a:xfrm>
            <a:off x="643467" y="1782981"/>
            <a:ext cx="4986368" cy="242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zh-TW" altLang="en-US" sz="1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F72D2B6-9EE5-41BC-84AD-483320FB850A}"/>
              </a:ext>
            </a:extLst>
          </p:cNvPr>
          <p:cNvSpPr/>
          <p:nvPr/>
        </p:nvSpPr>
        <p:spPr>
          <a:xfrm>
            <a:off x="6166337" y="2621388"/>
            <a:ext cx="2014513" cy="25745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kern="1200" dirty="0"/>
              <a:t>jQuery</a:t>
            </a:r>
            <a:endParaRPr lang="zh-TW" altLang="en-US" sz="2400" dirty="0"/>
          </a:p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3FAD35C-3696-4526-AA53-0E9CE1A72913}"/>
              </a:ext>
            </a:extLst>
          </p:cNvPr>
          <p:cNvSpPr/>
          <p:nvPr/>
        </p:nvSpPr>
        <p:spPr>
          <a:xfrm>
            <a:off x="6219091" y="1672560"/>
            <a:ext cx="1891422" cy="9826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進階技術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99F1881-8483-4018-AFF0-7168FE99CEA8}"/>
              </a:ext>
            </a:extLst>
          </p:cNvPr>
          <p:cNvSpPr/>
          <p:nvPr/>
        </p:nvSpPr>
        <p:spPr>
          <a:xfrm>
            <a:off x="4143032" y="2621388"/>
            <a:ext cx="2014513" cy="25745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41686FF-52B4-4F07-BADA-958055879A2C}"/>
              </a:ext>
            </a:extLst>
          </p:cNvPr>
          <p:cNvSpPr/>
          <p:nvPr/>
        </p:nvSpPr>
        <p:spPr>
          <a:xfrm>
            <a:off x="4204578" y="1672560"/>
            <a:ext cx="1891422" cy="9826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基礎技術</a:t>
            </a:r>
          </a:p>
        </p:txBody>
      </p:sp>
    </p:spTree>
    <p:extLst>
      <p:ext uri="{BB962C8B-B14F-4D97-AF65-F5344CB8AC3E}">
        <p14:creationId xmlns:p14="http://schemas.microsoft.com/office/powerpoint/2010/main" val="16584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312ABB-F9C4-4B4A-891C-29793B45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b="1" kern="12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en-US" altLang="zh-TW" sz="3600" b="1" kern="12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600" b="1" kern="12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468F7-A3F2-4E2C-9B79-8F7BAB767A98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zh-TW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D6C521-CF23-419C-BBAF-FA3730BA90A4}"/>
              </a:ext>
            </a:extLst>
          </p:cNvPr>
          <p:cNvSpPr txBox="1"/>
          <p:nvPr/>
        </p:nvSpPr>
        <p:spPr>
          <a:xfrm>
            <a:off x="3007264" y="2427941"/>
            <a:ext cx="462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頁面淺顯易懂</a:t>
            </a:r>
            <a:endParaRPr lang="en-US" altLang="zh-TW" sz="28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989C9D-3408-4F05-B7D7-FB3158A0A968}"/>
              </a:ext>
            </a:extLst>
          </p:cNvPr>
          <p:cNvSpPr/>
          <p:nvPr/>
        </p:nvSpPr>
        <p:spPr>
          <a:xfrm>
            <a:off x="2388315" y="2510049"/>
            <a:ext cx="618949" cy="3092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20AACE-939A-49CF-93E2-808CE1B3C05C}"/>
              </a:ext>
            </a:extLst>
          </p:cNvPr>
          <p:cNvSpPr txBox="1"/>
          <p:nvPr/>
        </p:nvSpPr>
        <p:spPr>
          <a:xfrm>
            <a:off x="3048000" y="31153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富含學習知識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4F720788-975C-4A04-B6B0-73DA56E7731D}"/>
              </a:ext>
            </a:extLst>
          </p:cNvPr>
          <p:cNvSpPr/>
          <p:nvPr/>
        </p:nvSpPr>
        <p:spPr>
          <a:xfrm>
            <a:off x="2388315" y="3192257"/>
            <a:ext cx="659685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DFD6DE2C-376E-43EC-9573-E5C252B23D4B}"/>
              </a:ext>
            </a:extLst>
          </p:cNvPr>
          <p:cNvSpPr/>
          <p:nvPr/>
        </p:nvSpPr>
        <p:spPr>
          <a:xfrm>
            <a:off x="2411412" y="3949635"/>
            <a:ext cx="618949" cy="3092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7B44D5-E823-4FC7-B718-2B8F118868C4}"/>
              </a:ext>
            </a:extLst>
          </p:cNvPr>
          <p:cNvSpPr txBox="1"/>
          <p:nvPr/>
        </p:nvSpPr>
        <p:spPr>
          <a:xfrm>
            <a:off x="3048000" y="3811745"/>
            <a:ext cx="238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輔助學習</a:t>
            </a:r>
          </a:p>
        </p:txBody>
      </p:sp>
    </p:spTree>
    <p:extLst>
      <p:ext uri="{BB962C8B-B14F-4D97-AF65-F5344CB8AC3E}">
        <p14:creationId xmlns:p14="http://schemas.microsoft.com/office/powerpoint/2010/main" val="155833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312ABB-F9C4-4B4A-891C-29793B45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  <a:r>
              <a:rPr lang="en-US" altLang="zh-TW" sz="36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468F7-A3F2-4E2C-9B79-8F7BAB767A98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zh-TW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5CFDDC-E209-49A1-BFE1-5B71068485CD}"/>
              </a:ext>
            </a:extLst>
          </p:cNvPr>
          <p:cNvSpPr/>
          <p:nvPr/>
        </p:nvSpPr>
        <p:spPr>
          <a:xfrm>
            <a:off x="3590365" y="1530018"/>
            <a:ext cx="2218765" cy="912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姜吳亭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81560F4-C342-4F2D-A9D0-52204D2EAA01}"/>
              </a:ext>
            </a:extLst>
          </p:cNvPr>
          <p:cNvSpPr/>
          <p:nvPr/>
        </p:nvSpPr>
        <p:spPr>
          <a:xfrm>
            <a:off x="6318033" y="1530018"/>
            <a:ext cx="2218765" cy="9126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謝宜歡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6C12ED9-9EA7-4EA6-9A1F-B195127ECF03}"/>
              </a:ext>
            </a:extLst>
          </p:cNvPr>
          <p:cNvSpPr/>
          <p:nvPr/>
        </p:nvSpPr>
        <p:spPr>
          <a:xfrm>
            <a:off x="3590365" y="2412867"/>
            <a:ext cx="2218765" cy="25328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首頁製作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整合頁面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175F0D-8E27-4B03-A809-75BB367DC4DD}"/>
              </a:ext>
            </a:extLst>
          </p:cNvPr>
          <p:cNvSpPr/>
          <p:nvPr/>
        </p:nvSpPr>
        <p:spPr>
          <a:xfrm>
            <a:off x="6318032" y="2412867"/>
            <a:ext cx="2218765" cy="25328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提出構想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素材製作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蒐集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說明視窗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0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投影片製作</a:t>
            </a:r>
            <a:endParaRPr lang="en-US" altLang="zh-TW" sz="20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08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312ABB-F9C4-4B4A-891C-29793B45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880" y="2110222"/>
            <a:ext cx="2691654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48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468F7-A3F2-4E2C-9B79-8F7BAB767A98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zh-TW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EC107C1-E3A1-4388-A02A-47D0A39A5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r="-1" b="2684"/>
          <a:stretch/>
        </p:blipFill>
        <p:spPr>
          <a:xfrm>
            <a:off x="1069640" y="4917611"/>
            <a:ext cx="1626617" cy="19300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44C880F-47AE-4254-912D-371DEE5A4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r="-1" b="2684"/>
          <a:stretch/>
        </p:blipFill>
        <p:spPr>
          <a:xfrm>
            <a:off x="2714645" y="4927975"/>
            <a:ext cx="1626617" cy="19300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F7CB9BB-5EA5-4D32-862B-715B7FBFD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r="-1" b="2684"/>
          <a:stretch/>
        </p:blipFill>
        <p:spPr>
          <a:xfrm>
            <a:off x="4376090" y="4927975"/>
            <a:ext cx="1626617" cy="19300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5F5F1E-AB3F-4051-8D80-02428FEC1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r="-1" b="2684"/>
          <a:stretch/>
        </p:blipFill>
        <p:spPr>
          <a:xfrm>
            <a:off x="5935300" y="4910343"/>
            <a:ext cx="1626617" cy="19300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E8B7126-82A7-4EE9-BC35-A4E0F39C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r="-1" b="2684"/>
          <a:stretch/>
        </p:blipFill>
        <p:spPr>
          <a:xfrm>
            <a:off x="9053720" y="4910342"/>
            <a:ext cx="1626617" cy="193002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644B35C-B802-4538-921C-25331922F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r="-1" b="2684"/>
          <a:stretch/>
        </p:blipFill>
        <p:spPr>
          <a:xfrm>
            <a:off x="7494510" y="4927974"/>
            <a:ext cx="1626617" cy="19300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D29C33E-1E85-453C-ACC1-BAC8D9917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r="-1" b="2684"/>
          <a:stretch/>
        </p:blipFill>
        <p:spPr>
          <a:xfrm>
            <a:off x="10612930" y="4917610"/>
            <a:ext cx="1626617" cy="19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4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132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 Light</vt:lpstr>
      <vt:lpstr>Arial</vt:lpstr>
      <vt:lpstr>Calibri</vt:lpstr>
      <vt:lpstr>Calibri Light</vt:lpstr>
      <vt:lpstr>Times New Roman</vt:lpstr>
      <vt:lpstr>Office Theme</vt:lpstr>
      <vt:lpstr>網頁程式期末專案</vt:lpstr>
      <vt:lpstr>網站主題</vt:lpstr>
      <vt:lpstr>頁面配置:</vt:lpstr>
      <vt:lpstr>應用技術:</vt:lpstr>
      <vt:lpstr>特色:</vt:lpstr>
      <vt:lpstr>分工表: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網頁程式期末專案</dc:title>
  <dc:creator>宜歡 謝</dc:creator>
  <cp:lastModifiedBy>宜歡 謝</cp:lastModifiedBy>
  <cp:revision>8</cp:revision>
  <dcterms:created xsi:type="dcterms:W3CDTF">2021-01-09T11:53:17Z</dcterms:created>
  <dcterms:modified xsi:type="dcterms:W3CDTF">2021-01-09T12:50:19Z</dcterms:modified>
</cp:coreProperties>
</file>