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8" r:id="rId3"/>
    <p:sldId id="25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1"/>
    <a:srgbClr val="D4D2FC"/>
    <a:srgbClr val="D3FBE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838DA8-26BB-48D9-A277-1DE9551F70C4}">
  <a:tblStyle styleId="{89838DA8-26BB-48D9-A277-1DE9551F70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70E1F-EE23-487E-9609-70BD4C685A65}" type="presOf" srcId="{F954D64C-F561-43FA-BC3C-9929BD207914}" destId="{C87B3A72-830A-4A32-842A-9776D4EEAED4}" srcOrd="0" destOrd="0" presId="urn:microsoft.com/office/officeart/2005/8/layout/hChevron3"/>
    <dgm:cxn modelId="{CB5D5460-6289-4239-A9B0-8058001E7557}" type="presOf" srcId="{95FD7423-96CF-412B-B034-00A673B4E528}" destId="{D454E30F-B227-4770-AE69-E81D2535006D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002E6245-1934-45AB-B042-434081B46022}" type="presOf" srcId="{56959778-0895-4D5C-9DFB-52D6C39BDD9E}" destId="{FE1F6A2C-569C-4BD9-9567-178F8336ACA9}" srcOrd="0" destOrd="0" presId="urn:microsoft.com/office/officeart/2005/8/layout/hChevron3"/>
    <dgm:cxn modelId="{2ABD0802-867A-42F7-9A7C-05AC276E9FFD}" type="presOf" srcId="{620152E7-C890-4687-9F6B-E415B3DEB5F0}" destId="{F218A396-7EEC-468E-9F40-428760CE8E7E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B1414878-48A6-4B1C-BE66-7CAD8F57CE9B}" type="presOf" srcId="{C2225425-1D5A-4300-BDC8-10CE472BEC61}" destId="{3A362263-B109-4ECF-8E06-49A75CDB4652}" srcOrd="0" destOrd="0" presId="urn:microsoft.com/office/officeart/2005/8/layout/hChevron3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5136F356-3B57-4A39-85D3-4BE6C9A260FB}" type="presOf" srcId="{41AD024F-9A8D-46F0-A5EE-CBEEEF3AAA92}" destId="{212CFA70-5A27-4AC5-9A96-132CB06D41E7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FACB5A4D-60DD-48B3-B505-B8A5CDBDB9AE}" type="presOf" srcId="{D81AA066-170D-4DC2-9DD8-85FAFA9291FD}" destId="{450CCF63-410B-43CC-864E-B4B45BD656D3}" srcOrd="0" destOrd="0" presId="urn:microsoft.com/office/officeart/2005/8/layout/hChevron3"/>
    <dgm:cxn modelId="{7BFDA90D-93F1-490B-A41A-486D5A01BCB8}" type="presParOf" srcId="{FE1F6A2C-569C-4BD9-9567-178F8336ACA9}" destId="{C87B3A72-830A-4A32-842A-9776D4EEAED4}" srcOrd="0" destOrd="0" presId="urn:microsoft.com/office/officeart/2005/8/layout/hChevron3"/>
    <dgm:cxn modelId="{008F706F-D5CB-49DF-B9BF-0D54F5841EC0}" type="presParOf" srcId="{FE1F6A2C-569C-4BD9-9567-178F8336ACA9}" destId="{B3A223E6-5435-4B2E-A797-DBC5BDB24E89}" srcOrd="1" destOrd="0" presId="urn:microsoft.com/office/officeart/2005/8/layout/hChevron3"/>
    <dgm:cxn modelId="{A5042C00-3C2D-4FBD-ACFE-6F7476C79376}" type="presParOf" srcId="{FE1F6A2C-569C-4BD9-9567-178F8336ACA9}" destId="{F218A396-7EEC-468E-9F40-428760CE8E7E}" srcOrd="2" destOrd="0" presId="urn:microsoft.com/office/officeart/2005/8/layout/hChevron3"/>
    <dgm:cxn modelId="{B77C6085-BE38-45D4-B451-5DD5C62630CE}" type="presParOf" srcId="{FE1F6A2C-569C-4BD9-9567-178F8336ACA9}" destId="{4942EC37-E401-4907-8D90-06BDBA53A435}" srcOrd="3" destOrd="0" presId="urn:microsoft.com/office/officeart/2005/8/layout/hChevron3"/>
    <dgm:cxn modelId="{AD01E16B-619D-488C-B967-5D6B825F06B3}" type="presParOf" srcId="{FE1F6A2C-569C-4BD9-9567-178F8336ACA9}" destId="{450CCF63-410B-43CC-864E-B4B45BD656D3}" srcOrd="4" destOrd="0" presId="urn:microsoft.com/office/officeart/2005/8/layout/hChevron3"/>
    <dgm:cxn modelId="{E36277B4-E1A2-45B9-AB90-2D8AA52C617D}" type="presParOf" srcId="{FE1F6A2C-569C-4BD9-9567-178F8336ACA9}" destId="{DEC4FDBB-7C5B-4259-8D17-82304CD1F78B}" srcOrd="5" destOrd="0" presId="urn:microsoft.com/office/officeart/2005/8/layout/hChevron3"/>
    <dgm:cxn modelId="{5C97BC29-5350-4A1C-85D8-BC0C3021AEDE}" type="presParOf" srcId="{FE1F6A2C-569C-4BD9-9567-178F8336ACA9}" destId="{212CFA70-5A27-4AC5-9A96-132CB06D41E7}" srcOrd="6" destOrd="0" presId="urn:microsoft.com/office/officeart/2005/8/layout/hChevron3"/>
    <dgm:cxn modelId="{E0F02EBE-8603-4C51-A265-942E1095B6F3}" type="presParOf" srcId="{FE1F6A2C-569C-4BD9-9567-178F8336ACA9}" destId="{DF770334-111A-4B5C-8B02-57D1598A5E51}" srcOrd="7" destOrd="0" presId="urn:microsoft.com/office/officeart/2005/8/layout/hChevron3"/>
    <dgm:cxn modelId="{35DA2E3E-3222-4E65-8C94-A8807FA01365}" type="presParOf" srcId="{FE1F6A2C-569C-4BD9-9567-178F8336ACA9}" destId="{D454E30F-B227-4770-AE69-E81D2535006D}" srcOrd="8" destOrd="0" presId="urn:microsoft.com/office/officeart/2005/8/layout/hChevron3"/>
    <dgm:cxn modelId="{19CF8CEC-9CEC-4A05-9B5C-FB8D38C046E4}" type="presParOf" srcId="{FE1F6A2C-569C-4BD9-9567-178F8336ACA9}" destId="{E4F91173-A9E7-4191-8531-319192E30DA8}" srcOrd="9" destOrd="0" presId="urn:microsoft.com/office/officeart/2005/8/layout/hChevron3"/>
    <dgm:cxn modelId="{3FD66936-4C95-4639-861D-6037C8F23687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1C37BD31-17E5-4B0D-96E6-821698A73103}" type="presOf" srcId="{56959778-0895-4D5C-9DFB-52D6C39BDD9E}" destId="{FE1F6A2C-569C-4BD9-9567-178F8336ACA9}" srcOrd="0" destOrd="0" presId="urn:microsoft.com/office/officeart/2005/8/layout/hChevron3"/>
    <dgm:cxn modelId="{594CF431-7FB1-442B-8AC0-743CC6F55872}" type="presOf" srcId="{D81AA066-170D-4DC2-9DD8-85FAFA9291FD}" destId="{450CCF63-410B-43CC-864E-B4B45BD656D3}" srcOrd="0" destOrd="0" presId="urn:microsoft.com/office/officeart/2005/8/layout/hChevron3"/>
    <dgm:cxn modelId="{B18B672F-D6EF-4C16-99BF-CBC4C287FE41}" type="presOf" srcId="{C2225425-1D5A-4300-BDC8-10CE472BEC61}" destId="{3A362263-B109-4ECF-8E06-49A75CDB4652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0B27EDD3-1F7B-4B65-BE3C-B5EF92951C1D}" type="presOf" srcId="{41AD024F-9A8D-46F0-A5EE-CBEEEF3AAA92}" destId="{212CFA70-5A27-4AC5-9A96-132CB06D41E7}" srcOrd="0" destOrd="0" presId="urn:microsoft.com/office/officeart/2005/8/layout/hChevron3"/>
    <dgm:cxn modelId="{A736D91D-B161-419A-B75E-40FD515700F4}" type="presOf" srcId="{620152E7-C890-4687-9F6B-E415B3DEB5F0}" destId="{F218A396-7EEC-468E-9F40-428760CE8E7E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6A44EA54-D5CE-465F-B8C0-8ED6878EA225}" type="presOf" srcId="{F954D64C-F561-43FA-BC3C-9929BD207914}" destId="{C87B3A72-830A-4A32-842A-9776D4EEAED4}" srcOrd="0" destOrd="0" presId="urn:microsoft.com/office/officeart/2005/8/layout/hChevron3"/>
    <dgm:cxn modelId="{5D10A636-132E-442B-A138-659DCE037006}" type="presOf" srcId="{95FD7423-96CF-412B-B034-00A673B4E528}" destId="{D454E30F-B227-4770-AE69-E81D2535006D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E71EA031-08E5-44CC-B4C0-BF71124477C2}" type="presParOf" srcId="{FE1F6A2C-569C-4BD9-9567-178F8336ACA9}" destId="{C87B3A72-830A-4A32-842A-9776D4EEAED4}" srcOrd="0" destOrd="0" presId="urn:microsoft.com/office/officeart/2005/8/layout/hChevron3"/>
    <dgm:cxn modelId="{2A9CE496-8511-4152-9E2B-3FAA1D655731}" type="presParOf" srcId="{FE1F6A2C-569C-4BD9-9567-178F8336ACA9}" destId="{B3A223E6-5435-4B2E-A797-DBC5BDB24E89}" srcOrd="1" destOrd="0" presId="urn:microsoft.com/office/officeart/2005/8/layout/hChevron3"/>
    <dgm:cxn modelId="{AD1096CD-45C6-4EC7-AA2A-1A7667318C42}" type="presParOf" srcId="{FE1F6A2C-569C-4BD9-9567-178F8336ACA9}" destId="{F218A396-7EEC-468E-9F40-428760CE8E7E}" srcOrd="2" destOrd="0" presId="urn:microsoft.com/office/officeart/2005/8/layout/hChevron3"/>
    <dgm:cxn modelId="{5C284CD4-4E61-4772-8844-B3156FB8346C}" type="presParOf" srcId="{FE1F6A2C-569C-4BD9-9567-178F8336ACA9}" destId="{4942EC37-E401-4907-8D90-06BDBA53A435}" srcOrd="3" destOrd="0" presId="urn:microsoft.com/office/officeart/2005/8/layout/hChevron3"/>
    <dgm:cxn modelId="{1BB2AFCA-A896-4805-B060-FFA4FAD5336B}" type="presParOf" srcId="{FE1F6A2C-569C-4BD9-9567-178F8336ACA9}" destId="{450CCF63-410B-43CC-864E-B4B45BD656D3}" srcOrd="4" destOrd="0" presId="urn:microsoft.com/office/officeart/2005/8/layout/hChevron3"/>
    <dgm:cxn modelId="{EC11A272-A564-409F-B855-BE505B21B662}" type="presParOf" srcId="{FE1F6A2C-569C-4BD9-9567-178F8336ACA9}" destId="{DEC4FDBB-7C5B-4259-8D17-82304CD1F78B}" srcOrd="5" destOrd="0" presId="urn:microsoft.com/office/officeart/2005/8/layout/hChevron3"/>
    <dgm:cxn modelId="{A46FF26F-4A1E-422A-9B9B-C6B7BECF44B3}" type="presParOf" srcId="{FE1F6A2C-569C-4BD9-9567-178F8336ACA9}" destId="{212CFA70-5A27-4AC5-9A96-132CB06D41E7}" srcOrd="6" destOrd="0" presId="urn:microsoft.com/office/officeart/2005/8/layout/hChevron3"/>
    <dgm:cxn modelId="{14FBEB70-590A-45CE-88F4-896AA0E12373}" type="presParOf" srcId="{FE1F6A2C-569C-4BD9-9567-178F8336ACA9}" destId="{DF770334-111A-4B5C-8B02-57D1598A5E51}" srcOrd="7" destOrd="0" presId="urn:microsoft.com/office/officeart/2005/8/layout/hChevron3"/>
    <dgm:cxn modelId="{777A399D-9C39-4C3D-9822-8D163FF9747A}" type="presParOf" srcId="{FE1F6A2C-569C-4BD9-9567-178F8336ACA9}" destId="{D454E30F-B227-4770-AE69-E81D2535006D}" srcOrd="8" destOrd="0" presId="urn:microsoft.com/office/officeart/2005/8/layout/hChevron3"/>
    <dgm:cxn modelId="{D99ABEDB-8682-4583-A428-1C7F92CBAA60}" type="presParOf" srcId="{FE1F6A2C-569C-4BD9-9567-178F8336ACA9}" destId="{E4F91173-A9E7-4191-8531-319192E30DA8}" srcOrd="9" destOrd="0" presId="urn:microsoft.com/office/officeart/2005/8/layout/hChevron3"/>
    <dgm:cxn modelId="{E53AD95B-26A2-45BA-AF26-CC43087F69CB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C4C50-7160-49BD-BCA7-8328DF40323B}" type="presOf" srcId="{620152E7-C890-4687-9F6B-E415B3DEB5F0}" destId="{F218A396-7EEC-468E-9F40-428760CE8E7E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973AF1E3-C9E1-436F-8066-6B5924249306}" type="presOf" srcId="{C2225425-1D5A-4300-BDC8-10CE472BEC61}" destId="{3A362263-B109-4ECF-8E06-49A75CDB4652}" srcOrd="0" destOrd="0" presId="urn:microsoft.com/office/officeart/2005/8/layout/hChevron3"/>
    <dgm:cxn modelId="{1A665F5C-CD1C-42D1-8D34-DF54664A1063}" type="presOf" srcId="{D81AA066-170D-4DC2-9DD8-85FAFA9291FD}" destId="{450CCF63-410B-43CC-864E-B4B45BD656D3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E0B606C4-4447-416C-BFEB-7926F2414BE9}" type="presOf" srcId="{41AD024F-9A8D-46F0-A5EE-CBEEEF3AAA92}" destId="{212CFA70-5A27-4AC5-9A96-132CB06D41E7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98EC3698-20EC-4164-B2CA-82D106B6E9D5}" type="presOf" srcId="{F954D64C-F561-43FA-BC3C-9929BD207914}" destId="{C87B3A72-830A-4A32-842A-9776D4EEAED4}" srcOrd="0" destOrd="0" presId="urn:microsoft.com/office/officeart/2005/8/layout/hChevron3"/>
    <dgm:cxn modelId="{68B0CCB3-9861-4ADF-B627-7E90301F07AF}" type="presOf" srcId="{95FD7423-96CF-412B-B034-00A673B4E528}" destId="{D454E30F-B227-4770-AE69-E81D2535006D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8ADCDBE1-E396-489D-B00C-8F3482C2F1A9}" type="presOf" srcId="{56959778-0895-4D5C-9DFB-52D6C39BDD9E}" destId="{FE1F6A2C-569C-4BD9-9567-178F8336ACA9}" srcOrd="0" destOrd="0" presId="urn:microsoft.com/office/officeart/2005/8/layout/hChevron3"/>
    <dgm:cxn modelId="{D05CCD78-E71C-4683-8662-F9E0405E8850}" type="presParOf" srcId="{FE1F6A2C-569C-4BD9-9567-178F8336ACA9}" destId="{C87B3A72-830A-4A32-842A-9776D4EEAED4}" srcOrd="0" destOrd="0" presId="urn:microsoft.com/office/officeart/2005/8/layout/hChevron3"/>
    <dgm:cxn modelId="{BC84D77C-2704-46DA-BA0C-4E584393499C}" type="presParOf" srcId="{FE1F6A2C-569C-4BD9-9567-178F8336ACA9}" destId="{B3A223E6-5435-4B2E-A797-DBC5BDB24E89}" srcOrd="1" destOrd="0" presId="urn:microsoft.com/office/officeart/2005/8/layout/hChevron3"/>
    <dgm:cxn modelId="{A370764F-F19B-4AD1-A68E-EC24882FB168}" type="presParOf" srcId="{FE1F6A2C-569C-4BD9-9567-178F8336ACA9}" destId="{F218A396-7EEC-468E-9F40-428760CE8E7E}" srcOrd="2" destOrd="0" presId="urn:microsoft.com/office/officeart/2005/8/layout/hChevron3"/>
    <dgm:cxn modelId="{A17759B7-0A71-4722-B62B-1C4D9ED31872}" type="presParOf" srcId="{FE1F6A2C-569C-4BD9-9567-178F8336ACA9}" destId="{4942EC37-E401-4907-8D90-06BDBA53A435}" srcOrd="3" destOrd="0" presId="urn:microsoft.com/office/officeart/2005/8/layout/hChevron3"/>
    <dgm:cxn modelId="{A2C6BBAC-95EA-43AA-8258-0850F74CA2FE}" type="presParOf" srcId="{FE1F6A2C-569C-4BD9-9567-178F8336ACA9}" destId="{450CCF63-410B-43CC-864E-B4B45BD656D3}" srcOrd="4" destOrd="0" presId="urn:microsoft.com/office/officeart/2005/8/layout/hChevron3"/>
    <dgm:cxn modelId="{728B9F7F-A284-42B2-A27D-346BFB5174A5}" type="presParOf" srcId="{FE1F6A2C-569C-4BD9-9567-178F8336ACA9}" destId="{DEC4FDBB-7C5B-4259-8D17-82304CD1F78B}" srcOrd="5" destOrd="0" presId="urn:microsoft.com/office/officeart/2005/8/layout/hChevron3"/>
    <dgm:cxn modelId="{7454082F-32C1-452C-ACDC-1D836107C419}" type="presParOf" srcId="{FE1F6A2C-569C-4BD9-9567-178F8336ACA9}" destId="{212CFA70-5A27-4AC5-9A96-132CB06D41E7}" srcOrd="6" destOrd="0" presId="urn:microsoft.com/office/officeart/2005/8/layout/hChevron3"/>
    <dgm:cxn modelId="{C5C57D8C-8663-41FB-9100-D309A642DFCE}" type="presParOf" srcId="{FE1F6A2C-569C-4BD9-9567-178F8336ACA9}" destId="{DF770334-111A-4B5C-8B02-57D1598A5E51}" srcOrd="7" destOrd="0" presId="urn:microsoft.com/office/officeart/2005/8/layout/hChevron3"/>
    <dgm:cxn modelId="{ED9C9E8A-2772-403A-A05E-46F3444596FB}" type="presParOf" srcId="{FE1F6A2C-569C-4BD9-9567-178F8336ACA9}" destId="{D454E30F-B227-4770-AE69-E81D2535006D}" srcOrd="8" destOrd="0" presId="urn:microsoft.com/office/officeart/2005/8/layout/hChevron3"/>
    <dgm:cxn modelId="{23B15F20-384C-43BB-9919-016BD521B8DB}" type="presParOf" srcId="{FE1F6A2C-569C-4BD9-9567-178F8336ACA9}" destId="{E4F91173-A9E7-4191-8531-319192E30DA8}" srcOrd="9" destOrd="0" presId="urn:microsoft.com/office/officeart/2005/8/layout/hChevron3"/>
    <dgm:cxn modelId="{EDCB840A-DDC2-4154-A365-A6DF83642968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1111C-5C06-4AFB-8BDE-04D541899687}" type="presOf" srcId="{D81AA066-170D-4DC2-9DD8-85FAFA9291FD}" destId="{450CCF63-410B-43CC-864E-B4B45BD656D3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ACD200D2-20F3-4E3F-B58D-C331C7564C8C}" type="presOf" srcId="{C2225425-1D5A-4300-BDC8-10CE472BEC61}" destId="{3A362263-B109-4ECF-8E06-49A75CDB4652}" srcOrd="0" destOrd="0" presId="urn:microsoft.com/office/officeart/2005/8/layout/hChevron3"/>
    <dgm:cxn modelId="{7670C70B-A178-4A2C-B257-60EFE3130D84}" type="presOf" srcId="{95FD7423-96CF-412B-B034-00A673B4E528}" destId="{D454E30F-B227-4770-AE69-E81D2535006D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6CA60364-A626-4806-B115-D5A5EEE115D3}" type="presOf" srcId="{41AD024F-9A8D-46F0-A5EE-CBEEEF3AAA92}" destId="{212CFA70-5A27-4AC5-9A96-132CB06D41E7}" srcOrd="0" destOrd="0" presId="urn:microsoft.com/office/officeart/2005/8/layout/hChevron3"/>
    <dgm:cxn modelId="{191249A8-8AF1-41CD-A6C3-9206F3C245D6}" type="presOf" srcId="{56959778-0895-4D5C-9DFB-52D6C39BDD9E}" destId="{FE1F6A2C-569C-4BD9-9567-178F8336ACA9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A20B64C1-489E-4041-8435-D1515704CCB1}" type="presOf" srcId="{620152E7-C890-4687-9F6B-E415B3DEB5F0}" destId="{F218A396-7EEC-468E-9F40-428760CE8E7E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0D94D30C-8A59-4271-959F-3A7D94151AA4}" type="presOf" srcId="{F954D64C-F561-43FA-BC3C-9929BD207914}" destId="{C87B3A72-830A-4A32-842A-9776D4EEAED4}" srcOrd="0" destOrd="0" presId="urn:microsoft.com/office/officeart/2005/8/layout/hChevron3"/>
    <dgm:cxn modelId="{51DFE31D-1E52-453A-8FBA-6B097A6085AE}" type="presParOf" srcId="{FE1F6A2C-569C-4BD9-9567-178F8336ACA9}" destId="{C87B3A72-830A-4A32-842A-9776D4EEAED4}" srcOrd="0" destOrd="0" presId="urn:microsoft.com/office/officeart/2005/8/layout/hChevron3"/>
    <dgm:cxn modelId="{A5F53AE9-8D84-474A-91F1-8DF281ED3144}" type="presParOf" srcId="{FE1F6A2C-569C-4BD9-9567-178F8336ACA9}" destId="{B3A223E6-5435-4B2E-A797-DBC5BDB24E89}" srcOrd="1" destOrd="0" presId="urn:microsoft.com/office/officeart/2005/8/layout/hChevron3"/>
    <dgm:cxn modelId="{DEE4AF8D-725A-4A5A-91DB-935D1241E2E0}" type="presParOf" srcId="{FE1F6A2C-569C-4BD9-9567-178F8336ACA9}" destId="{F218A396-7EEC-468E-9F40-428760CE8E7E}" srcOrd="2" destOrd="0" presId="urn:microsoft.com/office/officeart/2005/8/layout/hChevron3"/>
    <dgm:cxn modelId="{296CCD5B-EA34-49C6-9A59-5147EE2D8407}" type="presParOf" srcId="{FE1F6A2C-569C-4BD9-9567-178F8336ACA9}" destId="{4942EC37-E401-4907-8D90-06BDBA53A435}" srcOrd="3" destOrd="0" presId="urn:microsoft.com/office/officeart/2005/8/layout/hChevron3"/>
    <dgm:cxn modelId="{D4232C21-647F-461D-93B4-F738C26155CA}" type="presParOf" srcId="{FE1F6A2C-569C-4BD9-9567-178F8336ACA9}" destId="{450CCF63-410B-43CC-864E-B4B45BD656D3}" srcOrd="4" destOrd="0" presId="urn:microsoft.com/office/officeart/2005/8/layout/hChevron3"/>
    <dgm:cxn modelId="{8E2FBA10-8603-4F34-A422-4FFD5E32F38D}" type="presParOf" srcId="{FE1F6A2C-569C-4BD9-9567-178F8336ACA9}" destId="{DEC4FDBB-7C5B-4259-8D17-82304CD1F78B}" srcOrd="5" destOrd="0" presId="urn:microsoft.com/office/officeart/2005/8/layout/hChevron3"/>
    <dgm:cxn modelId="{EB82BCCB-7C86-4411-9A71-BBB711FF1004}" type="presParOf" srcId="{FE1F6A2C-569C-4BD9-9567-178F8336ACA9}" destId="{212CFA70-5A27-4AC5-9A96-132CB06D41E7}" srcOrd="6" destOrd="0" presId="urn:microsoft.com/office/officeart/2005/8/layout/hChevron3"/>
    <dgm:cxn modelId="{C666C802-9856-4BE3-85A3-BCA1F1C8D6F6}" type="presParOf" srcId="{FE1F6A2C-569C-4BD9-9567-178F8336ACA9}" destId="{DF770334-111A-4B5C-8B02-57D1598A5E51}" srcOrd="7" destOrd="0" presId="urn:microsoft.com/office/officeart/2005/8/layout/hChevron3"/>
    <dgm:cxn modelId="{1D38CC91-5235-4394-8AA2-33BE5C72FD6A}" type="presParOf" srcId="{FE1F6A2C-569C-4BD9-9567-178F8336ACA9}" destId="{D454E30F-B227-4770-AE69-E81D2535006D}" srcOrd="8" destOrd="0" presId="urn:microsoft.com/office/officeart/2005/8/layout/hChevron3"/>
    <dgm:cxn modelId="{83B490B3-742A-4E61-BB7F-7D617758F50E}" type="presParOf" srcId="{FE1F6A2C-569C-4BD9-9567-178F8336ACA9}" destId="{E4F91173-A9E7-4191-8531-319192E30DA8}" srcOrd="9" destOrd="0" presId="urn:microsoft.com/office/officeart/2005/8/layout/hChevron3"/>
    <dgm:cxn modelId="{D58E0CEF-AC20-45D5-98A8-321527F52037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A247BCFB-23CA-41F6-90C2-CBD244D85DA7}" type="presOf" srcId="{56959778-0895-4D5C-9DFB-52D6C39BDD9E}" destId="{FE1F6A2C-569C-4BD9-9567-178F8336ACA9}" srcOrd="0" destOrd="0" presId="urn:microsoft.com/office/officeart/2005/8/layout/hChevron3"/>
    <dgm:cxn modelId="{C27D3BBD-B9A1-4C60-91E1-23B7808940C6}" type="presOf" srcId="{D81AA066-170D-4DC2-9DD8-85FAFA9291FD}" destId="{450CCF63-410B-43CC-864E-B4B45BD656D3}" srcOrd="0" destOrd="0" presId="urn:microsoft.com/office/officeart/2005/8/layout/hChevron3"/>
    <dgm:cxn modelId="{1E0942E3-AF60-45B1-AE81-BD0E3260B0D8}" type="presOf" srcId="{620152E7-C890-4687-9F6B-E415B3DEB5F0}" destId="{F218A396-7EEC-468E-9F40-428760CE8E7E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6E0D5AFA-E60F-408B-83C4-0D7EDF84433E}" type="presOf" srcId="{95FD7423-96CF-412B-B034-00A673B4E528}" destId="{D454E30F-B227-4770-AE69-E81D2535006D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9D3CD90D-4352-4E10-965E-6AB63A257519}" type="presOf" srcId="{F954D64C-F561-43FA-BC3C-9929BD207914}" destId="{C87B3A72-830A-4A32-842A-9776D4EEAED4}" srcOrd="0" destOrd="0" presId="urn:microsoft.com/office/officeart/2005/8/layout/hChevron3"/>
    <dgm:cxn modelId="{7440CC02-80E4-4AF5-98DA-2E0330A6156F}" type="presOf" srcId="{41AD024F-9A8D-46F0-A5EE-CBEEEF3AAA92}" destId="{212CFA70-5A27-4AC5-9A96-132CB06D41E7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1AC616C6-A35B-4B1D-A305-665020249B66}" type="presOf" srcId="{C2225425-1D5A-4300-BDC8-10CE472BEC61}" destId="{3A362263-B109-4ECF-8E06-49A75CDB4652}" srcOrd="0" destOrd="0" presId="urn:microsoft.com/office/officeart/2005/8/layout/hChevron3"/>
    <dgm:cxn modelId="{901600A6-51DA-4F20-8BD4-75EAE48C0991}" type="presParOf" srcId="{FE1F6A2C-569C-4BD9-9567-178F8336ACA9}" destId="{C87B3A72-830A-4A32-842A-9776D4EEAED4}" srcOrd="0" destOrd="0" presId="urn:microsoft.com/office/officeart/2005/8/layout/hChevron3"/>
    <dgm:cxn modelId="{C50A2977-1162-4E19-B6FF-D8EC6ECFF7D5}" type="presParOf" srcId="{FE1F6A2C-569C-4BD9-9567-178F8336ACA9}" destId="{B3A223E6-5435-4B2E-A797-DBC5BDB24E89}" srcOrd="1" destOrd="0" presId="urn:microsoft.com/office/officeart/2005/8/layout/hChevron3"/>
    <dgm:cxn modelId="{C11D5DDF-2DFD-4A64-97F1-A792F3DF4F55}" type="presParOf" srcId="{FE1F6A2C-569C-4BD9-9567-178F8336ACA9}" destId="{F218A396-7EEC-468E-9F40-428760CE8E7E}" srcOrd="2" destOrd="0" presId="urn:microsoft.com/office/officeart/2005/8/layout/hChevron3"/>
    <dgm:cxn modelId="{F45401A6-E075-4173-9498-EEDBD1397471}" type="presParOf" srcId="{FE1F6A2C-569C-4BD9-9567-178F8336ACA9}" destId="{4942EC37-E401-4907-8D90-06BDBA53A435}" srcOrd="3" destOrd="0" presId="urn:microsoft.com/office/officeart/2005/8/layout/hChevron3"/>
    <dgm:cxn modelId="{03F20C25-66A3-4AF9-8EB5-5FDDE75C0089}" type="presParOf" srcId="{FE1F6A2C-569C-4BD9-9567-178F8336ACA9}" destId="{450CCF63-410B-43CC-864E-B4B45BD656D3}" srcOrd="4" destOrd="0" presId="urn:microsoft.com/office/officeart/2005/8/layout/hChevron3"/>
    <dgm:cxn modelId="{D6226769-7EA8-47C0-8551-5CA101F321B4}" type="presParOf" srcId="{FE1F6A2C-569C-4BD9-9567-178F8336ACA9}" destId="{DEC4FDBB-7C5B-4259-8D17-82304CD1F78B}" srcOrd="5" destOrd="0" presId="urn:microsoft.com/office/officeart/2005/8/layout/hChevron3"/>
    <dgm:cxn modelId="{BD45A372-2D30-42BC-8E4C-9C1E52301C92}" type="presParOf" srcId="{FE1F6A2C-569C-4BD9-9567-178F8336ACA9}" destId="{212CFA70-5A27-4AC5-9A96-132CB06D41E7}" srcOrd="6" destOrd="0" presId="urn:microsoft.com/office/officeart/2005/8/layout/hChevron3"/>
    <dgm:cxn modelId="{109312E6-CB6A-4BA7-84FF-6688A0269F1A}" type="presParOf" srcId="{FE1F6A2C-569C-4BD9-9567-178F8336ACA9}" destId="{DF770334-111A-4B5C-8B02-57D1598A5E51}" srcOrd="7" destOrd="0" presId="urn:microsoft.com/office/officeart/2005/8/layout/hChevron3"/>
    <dgm:cxn modelId="{C74B6F9F-736B-4041-AC15-EAEB0DA81455}" type="presParOf" srcId="{FE1F6A2C-569C-4BD9-9567-178F8336ACA9}" destId="{D454E30F-B227-4770-AE69-E81D2535006D}" srcOrd="8" destOrd="0" presId="urn:microsoft.com/office/officeart/2005/8/layout/hChevron3"/>
    <dgm:cxn modelId="{46D35396-7BCC-4059-A07F-7D8AAF68D00A}" type="presParOf" srcId="{FE1F6A2C-569C-4BD9-9567-178F8336ACA9}" destId="{E4F91173-A9E7-4191-8531-319192E30DA8}" srcOrd="9" destOrd="0" presId="urn:microsoft.com/office/officeart/2005/8/layout/hChevron3"/>
    <dgm:cxn modelId="{1C0371F3-612D-46C3-B46C-183721623BA9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A4850F74-1497-405B-9945-EC50B54FC8B9}" type="presOf" srcId="{56959778-0895-4D5C-9DFB-52D6C39BDD9E}" destId="{FE1F6A2C-569C-4BD9-9567-178F8336ACA9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A119D223-F1DC-465E-B3B7-5E3573BB892D}" type="presOf" srcId="{F954D64C-F561-43FA-BC3C-9929BD207914}" destId="{C87B3A72-830A-4A32-842A-9776D4EEAED4}" srcOrd="0" destOrd="0" presId="urn:microsoft.com/office/officeart/2005/8/layout/hChevron3"/>
    <dgm:cxn modelId="{99932B97-61AC-4E46-9391-4B48CBC16A10}" type="presOf" srcId="{620152E7-C890-4687-9F6B-E415B3DEB5F0}" destId="{F218A396-7EEC-468E-9F40-428760CE8E7E}" srcOrd="0" destOrd="0" presId="urn:microsoft.com/office/officeart/2005/8/layout/hChevron3"/>
    <dgm:cxn modelId="{ACCC6B68-D5DA-44CB-ABCF-6271AA1F55BD}" type="presOf" srcId="{41AD024F-9A8D-46F0-A5EE-CBEEEF3AAA92}" destId="{212CFA70-5A27-4AC5-9A96-132CB06D41E7}" srcOrd="0" destOrd="0" presId="urn:microsoft.com/office/officeart/2005/8/layout/hChevron3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B0766837-67D7-4ADA-8FFD-2AC0181557D8}" type="presOf" srcId="{95FD7423-96CF-412B-B034-00A673B4E528}" destId="{D454E30F-B227-4770-AE69-E81D2535006D}" srcOrd="0" destOrd="0" presId="urn:microsoft.com/office/officeart/2005/8/layout/hChevron3"/>
    <dgm:cxn modelId="{97A68BFC-B6C8-42D9-9715-FC472BFBE538}" type="presOf" srcId="{C2225425-1D5A-4300-BDC8-10CE472BEC61}" destId="{3A362263-B109-4ECF-8E06-49A75CDB4652}" srcOrd="0" destOrd="0" presId="urn:microsoft.com/office/officeart/2005/8/layout/hChevron3"/>
    <dgm:cxn modelId="{624A4A13-6E63-422E-80D1-EABC141A4949}" type="presOf" srcId="{D81AA066-170D-4DC2-9DD8-85FAFA9291FD}" destId="{450CCF63-410B-43CC-864E-B4B45BD656D3}" srcOrd="0" destOrd="0" presId="urn:microsoft.com/office/officeart/2005/8/layout/hChevron3"/>
    <dgm:cxn modelId="{742743F5-2842-4A04-A8C7-22E8F35BD16B}" type="presParOf" srcId="{FE1F6A2C-569C-4BD9-9567-178F8336ACA9}" destId="{C87B3A72-830A-4A32-842A-9776D4EEAED4}" srcOrd="0" destOrd="0" presId="urn:microsoft.com/office/officeart/2005/8/layout/hChevron3"/>
    <dgm:cxn modelId="{C88284F2-8E56-4989-BFED-9EB18E51F75F}" type="presParOf" srcId="{FE1F6A2C-569C-4BD9-9567-178F8336ACA9}" destId="{B3A223E6-5435-4B2E-A797-DBC5BDB24E89}" srcOrd="1" destOrd="0" presId="urn:microsoft.com/office/officeart/2005/8/layout/hChevron3"/>
    <dgm:cxn modelId="{029C06EB-C0A0-4E54-8D3A-C42BAE5920E1}" type="presParOf" srcId="{FE1F6A2C-569C-4BD9-9567-178F8336ACA9}" destId="{F218A396-7EEC-468E-9F40-428760CE8E7E}" srcOrd="2" destOrd="0" presId="urn:microsoft.com/office/officeart/2005/8/layout/hChevron3"/>
    <dgm:cxn modelId="{5A2929E3-08EF-4E43-A3E0-1FB91DA93D1E}" type="presParOf" srcId="{FE1F6A2C-569C-4BD9-9567-178F8336ACA9}" destId="{4942EC37-E401-4907-8D90-06BDBA53A435}" srcOrd="3" destOrd="0" presId="urn:microsoft.com/office/officeart/2005/8/layout/hChevron3"/>
    <dgm:cxn modelId="{325B3057-912B-40E5-9F81-8F0655B49A75}" type="presParOf" srcId="{FE1F6A2C-569C-4BD9-9567-178F8336ACA9}" destId="{450CCF63-410B-43CC-864E-B4B45BD656D3}" srcOrd="4" destOrd="0" presId="urn:microsoft.com/office/officeart/2005/8/layout/hChevron3"/>
    <dgm:cxn modelId="{AA208BE6-00B8-46C4-B9A3-CC40D47F8AE1}" type="presParOf" srcId="{FE1F6A2C-569C-4BD9-9567-178F8336ACA9}" destId="{DEC4FDBB-7C5B-4259-8D17-82304CD1F78B}" srcOrd="5" destOrd="0" presId="urn:microsoft.com/office/officeart/2005/8/layout/hChevron3"/>
    <dgm:cxn modelId="{42BAC0C6-F378-4D49-93D6-43683A8A7DB9}" type="presParOf" srcId="{FE1F6A2C-569C-4BD9-9567-178F8336ACA9}" destId="{212CFA70-5A27-4AC5-9A96-132CB06D41E7}" srcOrd="6" destOrd="0" presId="urn:microsoft.com/office/officeart/2005/8/layout/hChevron3"/>
    <dgm:cxn modelId="{F302FBE7-C773-4BF8-8457-DE43C6E735FC}" type="presParOf" srcId="{FE1F6A2C-569C-4BD9-9567-178F8336ACA9}" destId="{DF770334-111A-4B5C-8B02-57D1598A5E51}" srcOrd="7" destOrd="0" presId="urn:microsoft.com/office/officeart/2005/8/layout/hChevron3"/>
    <dgm:cxn modelId="{456F79B3-8BE8-40AE-AE44-BE36109FB971}" type="presParOf" srcId="{FE1F6A2C-569C-4BD9-9567-178F8336ACA9}" destId="{D454E30F-B227-4770-AE69-E81D2535006D}" srcOrd="8" destOrd="0" presId="urn:microsoft.com/office/officeart/2005/8/layout/hChevron3"/>
    <dgm:cxn modelId="{8780C099-6622-4397-A87D-9F9535986202}" type="presParOf" srcId="{FE1F6A2C-569C-4BD9-9567-178F8336ACA9}" destId="{E4F91173-A9E7-4191-8531-319192E30DA8}" srcOrd="9" destOrd="0" presId="urn:microsoft.com/office/officeart/2005/8/layout/hChevron3"/>
    <dgm:cxn modelId="{D1C865A6-7945-4975-A429-3F6EA1CABEF9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67EEA-5478-4755-BA7D-71292D065A36}" type="presOf" srcId="{C2225425-1D5A-4300-BDC8-10CE472BEC61}" destId="{3A362263-B109-4ECF-8E06-49A75CDB4652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1B442A5D-C752-4EB2-BEC7-3CD9DB5FFFFF}" type="presOf" srcId="{D81AA066-170D-4DC2-9DD8-85FAFA9291FD}" destId="{450CCF63-410B-43CC-864E-B4B45BD656D3}" srcOrd="0" destOrd="0" presId="urn:microsoft.com/office/officeart/2005/8/layout/hChevron3"/>
    <dgm:cxn modelId="{1C84DC9F-B14A-433B-8186-66DF58790C45}" type="presOf" srcId="{95FD7423-96CF-412B-B034-00A673B4E528}" destId="{D454E30F-B227-4770-AE69-E81D2535006D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5D5CEDE7-96DC-446B-B8B0-26F47AB98E4C}" type="presOf" srcId="{56959778-0895-4D5C-9DFB-52D6C39BDD9E}" destId="{FE1F6A2C-569C-4BD9-9567-178F8336ACA9}" srcOrd="0" destOrd="0" presId="urn:microsoft.com/office/officeart/2005/8/layout/hChevron3"/>
    <dgm:cxn modelId="{1DB7B236-10A0-4EF4-A626-F8D900860809}" type="presOf" srcId="{F954D64C-F561-43FA-BC3C-9929BD207914}" destId="{C87B3A72-830A-4A32-842A-9776D4EEAED4}" srcOrd="0" destOrd="0" presId="urn:microsoft.com/office/officeart/2005/8/layout/hChevron3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B8A29F09-6A48-41CB-9761-4781F3CBA76E}" type="presOf" srcId="{620152E7-C890-4687-9F6B-E415B3DEB5F0}" destId="{F218A396-7EEC-468E-9F40-428760CE8E7E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C9A5D1CB-8E91-41B5-A764-11B0B6F21160}" type="presOf" srcId="{41AD024F-9A8D-46F0-A5EE-CBEEEF3AAA92}" destId="{212CFA70-5A27-4AC5-9A96-132CB06D41E7}" srcOrd="0" destOrd="0" presId="urn:microsoft.com/office/officeart/2005/8/layout/hChevron3"/>
    <dgm:cxn modelId="{68E8EB5F-8575-4A1A-804D-FD09080F43D2}" type="presParOf" srcId="{FE1F6A2C-569C-4BD9-9567-178F8336ACA9}" destId="{C87B3A72-830A-4A32-842A-9776D4EEAED4}" srcOrd="0" destOrd="0" presId="urn:microsoft.com/office/officeart/2005/8/layout/hChevron3"/>
    <dgm:cxn modelId="{852938F5-7B79-4ECC-BED8-2E877FFE52AE}" type="presParOf" srcId="{FE1F6A2C-569C-4BD9-9567-178F8336ACA9}" destId="{B3A223E6-5435-4B2E-A797-DBC5BDB24E89}" srcOrd="1" destOrd="0" presId="urn:microsoft.com/office/officeart/2005/8/layout/hChevron3"/>
    <dgm:cxn modelId="{6EEDB64B-DFE4-4377-B569-D2972A4405C1}" type="presParOf" srcId="{FE1F6A2C-569C-4BD9-9567-178F8336ACA9}" destId="{F218A396-7EEC-468E-9F40-428760CE8E7E}" srcOrd="2" destOrd="0" presId="urn:microsoft.com/office/officeart/2005/8/layout/hChevron3"/>
    <dgm:cxn modelId="{1480D4A2-F45B-484C-8230-0519C1962E8C}" type="presParOf" srcId="{FE1F6A2C-569C-4BD9-9567-178F8336ACA9}" destId="{4942EC37-E401-4907-8D90-06BDBA53A435}" srcOrd="3" destOrd="0" presId="urn:microsoft.com/office/officeart/2005/8/layout/hChevron3"/>
    <dgm:cxn modelId="{B05011E4-115E-459D-AB19-F40172CFA226}" type="presParOf" srcId="{FE1F6A2C-569C-4BD9-9567-178F8336ACA9}" destId="{450CCF63-410B-43CC-864E-B4B45BD656D3}" srcOrd="4" destOrd="0" presId="urn:microsoft.com/office/officeart/2005/8/layout/hChevron3"/>
    <dgm:cxn modelId="{34DE80DF-FB33-445F-90DD-AD2551F98C49}" type="presParOf" srcId="{FE1F6A2C-569C-4BD9-9567-178F8336ACA9}" destId="{DEC4FDBB-7C5B-4259-8D17-82304CD1F78B}" srcOrd="5" destOrd="0" presId="urn:microsoft.com/office/officeart/2005/8/layout/hChevron3"/>
    <dgm:cxn modelId="{9624CBC5-3A9D-401F-9A6A-74CA46ACB247}" type="presParOf" srcId="{FE1F6A2C-569C-4BD9-9567-178F8336ACA9}" destId="{212CFA70-5A27-4AC5-9A96-132CB06D41E7}" srcOrd="6" destOrd="0" presId="urn:microsoft.com/office/officeart/2005/8/layout/hChevron3"/>
    <dgm:cxn modelId="{A8A2D0C4-818A-4241-9E55-7408EEB2A65D}" type="presParOf" srcId="{FE1F6A2C-569C-4BD9-9567-178F8336ACA9}" destId="{DF770334-111A-4B5C-8B02-57D1598A5E51}" srcOrd="7" destOrd="0" presId="urn:microsoft.com/office/officeart/2005/8/layout/hChevron3"/>
    <dgm:cxn modelId="{BD2085C6-6AC3-4568-9BAF-23D24223C4C1}" type="presParOf" srcId="{FE1F6A2C-569C-4BD9-9567-178F8336ACA9}" destId="{D454E30F-B227-4770-AE69-E81D2535006D}" srcOrd="8" destOrd="0" presId="urn:microsoft.com/office/officeart/2005/8/layout/hChevron3"/>
    <dgm:cxn modelId="{9C4FD571-6B12-4939-90DB-7D7C03526F8C}" type="presParOf" srcId="{FE1F6A2C-569C-4BD9-9567-178F8336ACA9}" destId="{E4F91173-A9E7-4191-8531-319192E30DA8}" srcOrd="9" destOrd="0" presId="urn:microsoft.com/office/officeart/2005/8/layout/hChevron3"/>
    <dgm:cxn modelId="{8A941C39-8229-4EF4-98F7-D7F2AC6AA8EC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010D6-6DCA-47E7-B9AC-E5F80875055F}" type="presOf" srcId="{F954D64C-F561-43FA-BC3C-9929BD207914}" destId="{C87B3A72-830A-4A32-842A-9776D4EEAED4}" srcOrd="0" destOrd="0" presId="urn:microsoft.com/office/officeart/2005/8/layout/hChevron3"/>
    <dgm:cxn modelId="{86AEEAF8-E5E2-4324-B00E-A9B5451C10B4}" type="presOf" srcId="{95FD7423-96CF-412B-B034-00A673B4E528}" destId="{D454E30F-B227-4770-AE69-E81D2535006D}" srcOrd="0" destOrd="0" presId="urn:microsoft.com/office/officeart/2005/8/layout/hChevron3"/>
    <dgm:cxn modelId="{A0DB0BDA-5E2A-4486-8759-2B6D06CA0D16}" type="presOf" srcId="{C2225425-1D5A-4300-BDC8-10CE472BEC61}" destId="{3A362263-B109-4ECF-8E06-49A75CDB4652}" srcOrd="0" destOrd="0" presId="urn:microsoft.com/office/officeart/2005/8/layout/hChevron3"/>
    <dgm:cxn modelId="{2DE5E906-0B50-4750-BDCA-6887345129B7}" type="presOf" srcId="{41AD024F-9A8D-46F0-A5EE-CBEEEF3AAA92}" destId="{212CFA70-5A27-4AC5-9A96-132CB06D41E7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FA021B62-0C34-4A80-A61C-9C4DB8627083}" type="presOf" srcId="{56959778-0895-4D5C-9DFB-52D6C39BDD9E}" destId="{FE1F6A2C-569C-4BD9-9567-178F8336ACA9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5BE758E5-FADE-49C0-8A58-AEEE9985D193}" type="presOf" srcId="{D81AA066-170D-4DC2-9DD8-85FAFA9291FD}" destId="{450CCF63-410B-43CC-864E-B4B45BD656D3}" srcOrd="0" destOrd="0" presId="urn:microsoft.com/office/officeart/2005/8/layout/hChevron3"/>
    <dgm:cxn modelId="{07FE4F64-2EBD-43E6-B2E7-769CC62BCFBA}" type="presOf" srcId="{620152E7-C890-4687-9F6B-E415B3DEB5F0}" destId="{F218A396-7EEC-468E-9F40-428760CE8E7E}" srcOrd="0" destOrd="0" presId="urn:microsoft.com/office/officeart/2005/8/layout/hChevron3"/>
    <dgm:cxn modelId="{FD4D627C-6515-4161-BFF8-BCFB88AC44F5}" type="presParOf" srcId="{FE1F6A2C-569C-4BD9-9567-178F8336ACA9}" destId="{C87B3A72-830A-4A32-842A-9776D4EEAED4}" srcOrd="0" destOrd="0" presId="urn:microsoft.com/office/officeart/2005/8/layout/hChevron3"/>
    <dgm:cxn modelId="{B9A03501-03F3-4E88-A6AD-859AB2C4C475}" type="presParOf" srcId="{FE1F6A2C-569C-4BD9-9567-178F8336ACA9}" destId="{B3A223E6-5435-4B2E-A797-DBC5BDB24E89}" srcOrd="1" destOrd="0" presId="urn:microsoft.com/office/officeart/2005/8/layout/hChevron3"/>
    <dgm:cxn modelId="{1C4354A7-D8B7-41B1-9CE5-62EDE05A4757}" type="presParOf" srcId="{FE1F6A2C-569C-4BD9-9567-178F8336ACA9}" destId="{F218A396-7EEC-468E-9F40-428760CE8E7E}" srcOrd="2" destOrd="0" presId="urn:microsoft.com/office/officeart/2005/8/layout/hChevron3"/>
    <dgm:cxn modelId="{BF249822-DC2A-463D-BA07-59FD87B504CA}" type="presParOf" srcId="{FE1F6A2C-569C-4BD9-9567-178F8336ACA9}" destId="{4942EC37-E401-4907-8D90-06BDBA53A435}" srcOrd="3" destOrd="0" presId="urn:microsoft.com/office/officeart/2005/8/layout/hChevron3"/>
    <dgm:cxn modelId="{4694123C-00D3-474C-BEC8-015018129354}" type="presParOf" srcId="{FE1F6A2C-569C-4BD9-9567-178F8336ACA9}" destId="{450CCF63-410B-43CC-864E-B4B45BD656D3}" srcOrd="4" destOrd="0" presId="urn:microsoft.com/office/officeart/2005/8/layout/hChevron3"/>
    <dgm:cxn modelId="{502F09A0-3864-46A3-B5F5-23C767C419C7}" type="presParOf" srcId="{FE1F6A2C-569C-4BD9-9567-178F8336ACA9}" destId="{DEC4FDBB-7C5B-4259-8D17-82304CD1F78B}" srcOrd="5" destOrd="0" presId="urn:microsoft.com/office/officeart/2005/8/layout/hChevron3"/>
    <dgm:cxn modelId="{EFF52805-BAAE-4271-80BB-83941F1F9B0F}" type="presParOf" srcId="{FE1F6A2C-569C-4BD9-9567-178F8336ACA9}" destId="{212CFA70-5A27-4AC5-9A96-132CB06D41E7}" srcOrd="6" destOrd="0" presId="urn:microsoft.com/office/officeart/2005/8/layout/hChevron3"/>
    <dgm:cxn modelId="{5A8FCDB0-2BD0-4DAF-B940-DC5B3038F218}" type="presParOf" srcId="{FE1F6A2C-569C-4BD9-9567-178F8336ACA9}" destId="{DF770334-111A-4B5C-8B02-57D1598A5E51}" srcOrd="7" destOrd="0" presId="urn:microsoft.com/office/officeart/2005/8/layout/hChevron3"/>
    <dgm:cxn modelId="{BF2966EA-26FD-4C97-AB5E-F7E813490F7F}" type="presParOf" srcId="{FE1F6A2C-569C-4BD9-9567-178F8336ACA9}" destId="{D454E30F-B227-4770-AE69-E81D2535006D}" srcOrd="8" destOrd="0" presId="urn:microsoft.com/office/officeart/2005/8/layout/hChevron3"/>
    <dgm:cxn modelId="{B41A9643-5746-43BE-9CD2-F3CEF1CEB636}" type="presParOf" srcId="{FE1F6A2C-569C-4BD9-9567-178F8336ACA9}" destId="{E4F91173-A9E7-4191-8531-319192E30DA8}" srcOrd="9" destOrd="0" presId="urn:microsoft.com/office/officeart/2005/8/layout/hChevron3"/>
    <dgm:cxn modelId="{FFADDD7E-D204-4C40-85F6-ECB43372F5A2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9F0E8-F8F7-4204-8A67-20187D85A47D}" type="presOf" srcId="{C2225425-1D5A-4300-BDC8-10CE472BEC61}" destId="{3A362263-B109-4ECF-8E06-49A75CDB4652}" srcOrd="0" destOrd="0" presId="urn:microsoft.com/office/officeart/2005/8/layout/hChevron3"/>
    <dgm:cxn modelId="{B2DED9D0-07AC-4C25-9B78-9FBF8CE58950}" type="presOf" srcId="{95FD7423-96CF-412B-B034-00A673B4E528}" destId="{D454E30F-B227-4770-AE69-E81D2535006D}" srcOrd="0" destOrd="0" presId="urn:microsoft.com/office/officeart/2005/8/layout/hChevron3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0F5D965A-AD55-413B-B078-F0DEA9AE0342}" type="presOf" srcId="{56959778-0895-4D5C-9DFB-52D6C39BDD9E}" destId="{FE1F6A2C-569C-4BD9-9567-178F8336ACA9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2BB38985-0513-4D97-B065-79E2B591263A}" type="presOf" srcId="{41AD024F-9A8D-46F0-A5EE-CBEEEF3AAA92}" destId="{212CFA70-5A27-4AC5-9A96-132CB06D41E7}" srcOrd="0" destOrd="0" presId="urn:microsoft.com/office/officeart/2005/8/layout/hChevron3"/>
    <dgm:cxn modelId="{C89E971A-38A2-4EE1-B8D0-978A3EA954CF}" type="presOf" srcId="{D81AA066-170D-4DC2-9DD8-85FAFA9291FD}" destId="{450CCF63-410B-43CC-864E-B4B45BD656D3}" srcOrd="0" destOrd="0" presId="urn:microsoft.com/office/officeart/2005/8/layout/hChevron3"/>
    <dgm:cxn modelId="{02576E20-3759-4FC1-BD31-A3664847B6F2}" type="presOf" srcId="{620152E7-C890-4687-9F6B-E415B3DEB5F0}" destId="{F218A396-7EEC-468E-9F40-428760CE8E7E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563248E5-7A5E-4A2E-A88D-EFF300BB5C96}" type="presOf" srcId="{F954D64C-F561-43FA-BC3C-9929BD207914}" destId="{C87B3A72-830A-4A32-842A-9776D4EEAED4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622EFD52-9627-470C-ABCF-A57D7223653E}" type="presParOf" srcId="{FE1F6A2C-569C-4BD9-9567-178F8336ACA9}" destId="{C87B3A72-830A-4A32-842A-9776D4EEAED4}" srcOrd="0" destOrd="0" presId="urn:microsoft.com/office/officeart/2005/8/layout/hChevron3"/>
    <dgm:cxn modelId="{096793BD-2BAE-4F1F-9D4B-71CDC4626B6B}" type="presParOf" srcId="{FE1F6A2C-569C-4BD9-9567-178F8336ACA9}" destId="{B3A223E6-5435-4B2E-A797-DBC5BDB24E89}" srcOrd="1" destOrd="0" presId="urn:microsoft.com/office/officeart/2005/8/layout/hChevron3"/>
    <dgm:cxn modelId="{0642FBC3-94AB-4344-AA05-0A900F61736B}" type="presParOf" srcId="{FE1F6A2C-569C-4BD9-9567-178F8336ACA9}" destId="{F218A396-7EEC-468E-9F40-428760CE8E7E}" srcOrd="2" destOrd="0" presId="urn:microsoft.com/office/officeart/2005/8/layout/hChevron3"/>
    <dgm:cxn modelId="{BC90C7B6-A85F-40CC-ADFD-7C5B2A716844}" type="presParOf" srcId="{FE1F6A2C-569C-4BD9-9567-178F8336ACA9}" destId="{4942EC37-E401-4907-8D90-06BDBA53A435}" srcOrd="3" destOrd="0" presId="urn:microsoft.com/office/officeart/2005/8/layout/hChevron3"/>
    <dgm:cxn modelId="{13801B5F-70A2-4FD8-931B-55D052216032}" type="presParOf" srcId="{FE1F6A2C-569C-4BD9-9567-178F8336ACA9}" destId="{450CCF63-410B-43CC-864E-B4B45BD656D3}" srcOrd="4" destOrd="0" presId="urn:microsoft.com/office/officeart/2005/8/layout/hChevron3"/>
    <dgm:cxn modelId="{339718A2-382B-4EB6-96A2-7AD61E3C5DC2}" type="presParOf" srcId="{FE1F6A2C-569C-4BD9-9567-178F8336ACA9}" destId="{DEC4FDBB-7C5B-4259-8D17-82304CD1F78B}" srcOrd="5" destOrd="0" presId="urn:microsoft.com/office/officeart/2005/8/layout/hChevron3"/>
    <dgm:cxn modelId="{DB81F4A7-E6DC-49D6-9B6B-E3620D245165}" type="presParOf" srcId="{FE1F6A2C-569C-4BD9-9567-178F8336ACA9}" destId="{212CFA70-5A27-4AC5-9A96-132CB06D41E7}" srcOrd="6" destOrd="0" presId="urn:microsoft.com/office/officeart/2005/8/layout/hChevron3"/>
    <dgm:cxn modelId="{36F0D345-5216-4367-940A-09067F79156C}" type="presParOf" srcId="{FE1F6A2C-569C-4BD9-9567-178F8336ACA9}" destId="{DF770334-111A-4B5C-8B02-57D1598A5E51}" srcOrd="7" destOrd="0" presId="urn:microsoft.com/office/officeart/2005/8/layout/hChevron3"/>
    <dgm:cxn modelId="{1104BE49-AAC2-423C-8EF8-C69AADFFBDF3}" type="presParOf" srcId="{FE1F6A2C-569C-4BD9-9567-178F8336ACA9}" destId="{D454E30F-B227-4770-AE69-E81D2535006D}" srcOrd="8" destOrd="0" presId="urn:microsoft.com/office/officeart/2005/8/layout/hChevron3"/>
    <dgm:cxn modelId="{F9D6CFD3-7F20-4C8B-9939-61B473013645}" type="presParOf" srcId="{FE1F6A2C-569C-4BD9-9567-178F8336ACA9}" destId="{E4F91173-A9E7-4191-8531-319192E30DA8}" srcOrd="9" destOrd="0" presId="urn:microsoft.com/office/officeart/2005/8/layout/hChevron3"/>
    <dgm:cxn modelId="{23245375-EFCC-4866-AB00-FB368840223F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DEB5E92C-8EB6-4F12-9380-846F7C264EA1}" type="presOf" srcId="{D81AA066-170D-4DC2-9DD8-85FAFA9291FD}" destId="{450CCF63-410B-43CC-864E-B4B45BD656D3}" srcOrd="0" destOrd="0" presId="urn:microsoft.com/office/officeart/2005/8/layout/hChevron3"/>
    <dgm:cxn modelId="{C1624885-657B-481F-9E80-16199954F118}" type="presOf" srcId="{620152E7-C890-4687-9F6B-E415B3DEB5F0}" destId="{F218A396-7EEC-468E-9F40-428760CE8E7E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D568FDAB-C399-4376-80EA-7FC2C6AA258B}" type="presOf" srcId="{F954D64C-F561-43FA-BC3C-9929BD207914}" destId="{C87B3A72-830A-4A32-842A-9776D4EEAED4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2D03C8A5-C874-4D6B-8D82-4310DF715CEB}" type="presOf" srcId="{56959778-0895-4D5C-9DFB-52D6C39BDD9E}" destId="{FE1F6A2C-569C-4BD9-9567-178F8336ACA9}" srcOrd="0" destOrd="0" presId="urn:microsoft.com/office/officeart/2005/8/layout/hChevron3"/>
    <dgm:cxn modelId="{48341541-BF71-493A-99D8-2DF18CC0F1A3}" type="presOf" srcId="{C2225425-1D5A-4300-BDC8-10CE472BEC61}" destId="{3A362263-B109-4ECF-8E06-49A75CDB4652}" srcOrd="0" destOrd="0" presId="urn:microsoft.com/office/officeart/2005/8/layout/hChevron3"/>
    <dgm:cxn modelId="{14069F5D-D292-4905-A1E7-CABA2845243E}" type="presOf" srcId="{41AD024F-9A8D-46F0-A5EE-CBEEEF3AAA92}" destId="{212CFA70-5A27-4AC5-9A96-132CB06D41E7}" srcOrd="0" destOrd="0" presId="urn:microsoft.com/office/officeart/2005/8/layout/hChevron3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9E370BA1-BDA4-45C8-A4B3-02780F16916C}" type="presOf" srcId="{95FD7423-96CF-412B-B034-00A673B4E528}" destId="{D454E30F-B227-4770-AE69-E81D2535006D}" srcOrd="0" destOrd="0" presId="urn:microsoft.com/office/officeart/2005/8/layout/hChevron3"/>
    <dgm:cxn modelId="{442B4B3A-C80E-46BB-B4C6-3755E9638A87}" type="presParOf" srcId="{FE1F6A2C-569C-4BD9-9567-178F8336ACA9}" destId="{C87B3A72-830A-4A32-842A-9776D4EEAED4}" srcOrd="0" destOrd="0" presId="urn:microsoft.com/office/officeart/2005/8/layout/hChevron3"/>
    <dgm:cxn modelId="{4324E1C2-F43E-42B7-9851-2BCB96CFFE99}" type="presParOf" srcId="{FE1F6A2C-569C-4BD9-9567-178F8336ACA9}" destId="{B3A223E6-5435-4B2E-A797-DBC5BDB24E89}" srcOrd="1" destOrd="0" presId="urn:microsoft.com/office/officeart/2005/8/layout/hChevron3"/>
    <dgm:cxn modelId="{C989A62F-66F1-4907-9B1B-6961EB56BFFA}" type="presParOf" srcId="{FE1F6A2C-569C-4BD9-9567-178F8336ACA9}" destId="{F218A396-7EEC-468E-9F40-428760CE8E7E}" srcOrd="2" destOrd="0" presId="urn:microsoft.com/office/officeart/2005/8/layout/hChevron3"/>
    <dgm:cxn modelId="{26ECDE74-7072-4DDA-8AF2-C3DB3261D24A}" type="presParOf" srcId="{FE1F6A2C-569C-4BD9-9567-178F8336ACA9}" destId="{4942EC37-E401-4907-8D90-06BDBA53A435}" srcOrd="3" destOrd="0" presId="urn:microsoft.com/office/officeart/2005/8/layout/hChevron3"/>
    <dgm:cxn modelId="{E91385F7-EB1A-42D3-B854-89CEBE367F65}" type="presParOf" srcId="{FE1F6A2C-569C-4BD9-9567-178F8336ACA9}" destId="{450CCF63-410B-43CC-864E-B4B45BD656D3}" srcOrd="4" destOrd="0" presId="urn:microsoft.com/office/officeart/2005/8/layout/hChevron3"/>
    <dgm:cxn modelId="{8E60DB34-A121-4E69-B709-C22DDEC22810}" type="presParOf" srcId="{FE1F6A2C-569C-4BD9-9567-178F8336ACA9}" destId="{DEC4FDBB-7C5B-4259-8D17-82304CD1F78B}" srcOrd="5" destOrd="0" presId="urn:microsoft.com/office/officeart/2005/8/layout/hChevron3"/>
    <dgm:cxn modelId="{291F56A6-FBE8-408D-B71B-F5919976D5DD}" type="presParOf" srcId="{FE1F6A2C-569C-4BD9-9567-178F8336ACA9}" destId="{212CFA70-5A27-4AC5-9A96-132CB06D41E7}" srcOrd="6" destOrd="0" presId="urn:microsoft.com/office/officeart/2005/8/layout/hChevron3"/>
    <dgm:cxn modelId="{2DED2F4F-5E67-4DBA-8C73-C57B700F93BA}" type="presParOf" srcId="{FE1F6A2C-569C-4BD9-9567-178F8336ACA9}" destId="{DF770334-111A-4B5C-8B02-57D1598A5E51}" srcOrd="7" destOrd="0" presId="urn:microsoft.com/office/officeart/2005/8/layout/hChevron3"/>
    <dgm:cxn modelId="{EF2F7713-F64B-48AE-86E0-F926638D0AAF}" type="presParOf" srcId="{FE1F6A2C-569C-4BD9-9567-178F8336ACA9}" destId="{D454E30F-B227-4770-AE69-E81D2535006D}" srcOrd="8" destOrd="0" presId="urn:microsoft.com/office/officeart/2005/8/layout/hChevron3"/>
    <dgm:cxn modelId="{E35300D3-5111-4057-AFDD-0A45670E1907}" type="presParOf" srcId="{FE1F6A2C-569C-4BD9-9567-178F8336ACA9}" destId="{E4F91173-A9E7-4191-8531-319192E30DA8}" srcOrd="9" destOrd="0" presId="urn:microsoft.com/office/officeart/2005/8/layout/hChevron3"/>
    <dgm:cxn modelId="{82D68E8E-6858-48CB-807C-C87603C59BF3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343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06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8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3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3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7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71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0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51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0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6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diagramDrawing" Target="../diagrams/drawing7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10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microsoft.com/office/2007/relationships/diagramDrawing" Target="../diagrams/drawing8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3"/>
          <p:cNvSpPr txBox="1">
            <a:spLocks/>
          </p:cNvSpPr>
          <p:nvPr/>
        </p:nvSpPr>
        <p:spPr>
          <a:xfrm>
            <a:off x="7178579" y="3927963"/>
            <a:ext cx="1931071" cy="74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dirty="0" smtClean="0">
                <a:solidFill>
                  <a:schemeClr val="bg1"/>
                </a:solidFill>
              </a:rPr>
              <a:t>Michelle Cheung</a:t>
            </a:r>
          </a:p>
          <a:p>
            <a:pPr marL="0" indent="0"/>
            <a:r>
              <a:rPr lang="en" sz="1600" dirty="0" smtClean="0">
                <a:solidFill>
                  <a:schemeClr val="bg1"/>
                </a:solidFill>
              </a:rPr>
              <a:t>April 8, 2018</a:t>
            </a:r>
          </a:p>
        </p:txBody>
      </p:sp>
      <p:sp>
        <p:nvSpPr>
          <p:cNvPr id="7" name="Google Shape;72;p13"/>
          <p:cNvSpPr txBox="1">
            <a:spLocks/>
          </p:cNvSpPr>
          <p:nvPr/>
        </p:nvSpPr>
        <p:spPr>
          <a:xfrm>
            <a:off x="365173" y="829532"/>
            <a:ext cx="8296800" cy="328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dirty="0" smtClean="0"/>
              <a:t>Classifying Reddit </a:t>
            </a:r>
            <a:r>
              <a:rPr lang="en-US" dirty="0" err="1" smtClean="0"/>
              <a:t>Subreddits</a:t>
            </a:r>
            <a:endParaRPr lang="en-US" dirty="0" smtClean="0"/>
          </a:p>
          <a:p>
            <a:pPr algn="l"/>
            <a:endParaRPr lang="en-US" sz="2000" dirty="0"/>
          </a:p>
          <a:p>
            <a:pPr algn="l"/>
            <a:r>
              <a:rPr lang="en" sz="2800" dirty="0" smtClean="0">
                <a:solidFill>
                  <a:schemeClr val="bg1"/>
                </a:solidFill>
              </a:rPr>
              <a:t>r/atheism</a:t>
            </a:r>
            <a:r>
              <a:rPr lang="en" sz="2000" dirty="0" smtClean="0">
                <a:solidFill>
                  <a:schemeClr val="bg1"/>
                </a:solidFill>
              </a:rPr>
              <a:t>   vs.   </a:t>
            </a:r>
            <a:r>
              <a:rPr lang="en" sz="2800" dirty="0" smtClean="0">
                <a:solidFill>
                  <a:schemeClr val="bg1"/>
                </a:solidFill>
              </a:rPr>
              <a:t>r/catholicism</a:t>
            </a:r>
            <a:endParaRPr lang="en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115174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166937"/>
            <a:ext cx="7620000" cy="809625"/>
          </a:xfrm>
          <a:prstGeom prst="rect">
            <a:avLst/>
          </a:prstGeom>
        </p:spPr>
      </p:pic>
      <p:sp>
        <p:nvSpPr>
          <p:cNvPr id="11" name="Google Shape;78;p14"/>
          <p:cNvSpPr txBox="1">
            <a:spLocks/>
          </p:cNvSpPr>
          <p:nvPr/>
        </p:nvSpPr>
        <p:spPr>
          <a:xfrm>
            <a:off x="82011" y="1179663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rgbClr val="002060"/>
                </a:solidFill>
              </a:rPr>
              <a:t>Accuracy Scores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400470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8262" y="1444653"/>
            <a:ext cx="5486400" cy="582930"/>
          </a:xfrm>
          <a:prstGeom prst="rect">
            <a:avLst/>
          </a:prstGeom>
        </p:spPr>
      </p:pic>
      <p:sp>
        <p:nvSpPr>
          <p:cNvPr id="11" name="Google Shape;78;p14"/>
          <p:cNvSpPr txBox="1">
            <a:spLocks/>
          </p:cNvSpPr>
          <p:nvPr/>
        </p:nvSpPr>
        <p:spPr>
          <a:xfrm>
            <a:off x="82011" y="968118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Accuracy Scores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Google Shape;78;p14"/>
          <p:cNvSpPr txBox="1">
            <a:spLocks/>
          </p:cNvSpPr>
          <p:nvPr/>
        </p:nvSpPr>
        <p:spPr>
          <a:xfrm>
            <a:off x="82011" y="2141592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ROC Scores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862" y="2604402"/>
            <a:ext cx="2743200" cy="6103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9862" y="3396584"/>
            <a:ext cx="4312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Overfit Models</a:t>
            </a:r>
          </a:p>
          <a:p>
            <a:pPr lvl="5"/>
            <a:r>
              <a:rPr lang="en-US" dirty="0" smtClean="0"/>
              <a:t>	gather additional data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Gridsearch</a:t>
            </a:r>
          </a:p>
          <a:p>
            <a:pPr lvl="8"/>
            <a:r>
              <a:rPr lang="en-US" dirty="0" smtClean="0"/>
              <a:t>	best hyperparameters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Shuffle data for train and test sets</a:t>
            </a:r>
          </a:p>
          <a:p>
            <a:pPr lvl="8"/>
            <a:r>
              <a:rPr lang="en-US" sz="2000" dirty="0"/>
              <a:t>	</a:t>
            </a:r>
            <a:r>
              <a:rPr lang="en-US" dirty="0" smtClean="0"/>
              <a:t>Same data used for all train sets</a:t>
            </a:r>
          </a:p>
        </p:txBody>
      </p:sp>
    </p:spTree>
    <p:extLst>
      <p:ext uri="{BB962C8B-B14F-4D97-AF65-F5344CB8AC3E}">
        <p14:creationId xmlns:p14="http://schemas.microsoft.com/office/powerpoint/2010/main" val="24712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4904922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95" y="1602467"/>
            <a:ext cx="3657600" cy="22288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8389" y="1602467"/>
            <a:ext cx="3667125" cy="32385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50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rgbClr val="002060"/>
                </a:solidFill>
              </a:rPr>
              <a:t>Source of Data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Google Shape;78;p14"/>
          <p:cNvSpPr txBox="1">
            <a:spLocks/>
          </p:cNvSpPr>
          <p:nvPr/>
        </p:nvSpPr>
        <p:spPr>
          <a:xfrm>
            <a:off x="82011" y="2080311"/>
            <a:ext cx="8972611" cy="179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800" dirty="0">
                <a:solidFill>
                  <a:srgbClr val="002060"/>
                </a:solidFill>
              </a:rPr>
              <a:t>https://www.reddit.com/r/atheism.json</a:t>
            </a:r>
          </a:p>
          <a:p>
            <a:pPr algn="ctr">
              <a:spcAft>
                <a:spcPts val="1600"/>
              </a:spcAft>
            </a:pPr>
            <a:r>
              <a:rPr lang="en-US" sz="2800" dirty="0">
                <a:solidFill>
                  <a:srgbClr val="002060"/>
                </a:solidFill>
              </a:rPr>
              <a:t>https://www.reddit.com/r/Catholicism.json</a:t>
            </a:r>
          </a:p>
          <a:p>
            <a:pPr algn="ctr">
              <a:spcAft>
                <a:spcPts val="1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Python Reddit API Wrapper: PRAW</a:t>
            </a:r>
          </a:p>
          <a:p>
            <a:pPr algn="ctr">
              <a:spcAft>
                <a:spcPts val="1600"/>
              </a:spcAft>
            </a:pPr>
            <a:endParaRPr lang="en-US" sz="2800" dirty="0">
              <a:solidFill>
                <a:srgbClr val="002060"/>
              </a:solidFill>
            </a:endParaRPr>
          </a:p>
          <a:p>
            <a:pPr algn="ctr">
              <a:spcAft>
                <a:spcPts val="1600"/>
              </a:spcAft>
            </a:pPr>
            <a:endParaRPr lang="en-US" sz="32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649648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5532882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463" y="1204686"/>
            <a:ext cx="8802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Missing Data</a:t>
            </a:r>
          </a:p>
          <a:p>
            <a:pPr lvl="5"/>
            <a:r>
              <a:rPr lang="en-US" sz="3200" dirty="0" smtClean="0"/>
              <a:t>	</a:t>
            </a:r>
            <a:r>
              <a:rPr lang="en-US" sz="2800" dirty="0" smtClean="0"/>
              <a:t>‘</a:t>
            </a:r>
            <a:r>
              <a:rPr lang="en-US" sz="2800" dirty="0" err="1" smtClean="0"/>
              <a:t>selftext</a:t>
            </a:r>
            <a:r>
              <a:rPr lang="en-US" sz="2800" dirty="0" smtClean="0"/>
              <a:t>’ column</a:t>
            </a:r>
            <a:endParaRPr lang="en-US" sz="2800" dirty="0"/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Identify Features for Model</a:t>
            </a:r>
          </a:p>
          <a:p>
            <a:pPr lvl="8"/>
            <a:r>
              <a:rPr lang="en-US" sz="3200" dirty="0"/>
              <a:t>	</a:t>
            </a:r>
            <a:r>
              <a:rPr lang="en-US" sz="2800" dirty="0" smtClean="0"/>
              <a:t>‘title’ and ‘</a:t>
            </a:r>
            <a:r>
              <a:rPr lang="en-US" sz="2800" dirty="0" err="1" smtClean="0"/>
              <a:t>selftext</a:t>
            </a:r>
            <a:r>
              <a:rPr lang="en-US" sz="2800" dirty="0" smtClean="0"/>
              <a:t>’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Clean Data</a:t>
            </a:r>
          </a:p>
          <a:p>
            <a:pPr lvl="8"/>
            <a:r>
              <a:rPr lang="en-US" sz="3200" dirty="0"/>
              <a:t>	</a:t>
            </a:r>
            <a:r>
              <a:rPr lang="en-US" sz="2800" dirty="0" smtClean="0"/>
              <a:t>remove numbers</a:t>
            </a:r>
          </a:p>
          <a:p>
            <a:pPr lvl="8"/>
            <a:r>
              <a:rPr lang="en-US" sz="2800" dirty="0"/>
              <a:t>	</a:t>
            </a:r>
            <a:r>
              <a:rPr lang="en-US" sz="2800" dirty="0" smtClean="0"/>
              <a:t>remove punctuation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5532882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" y="1243511"/>
            <a:ext cx="7750629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50437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7690"/>
              </p:ext>
            </p:extLst>
          </p:nvPr>
        </p:nvGraphicFramePr>
        <p:xfrm>
          <a:off x="3046925" y="2493020"/>
          <a:ext cx="3061608" cy="2081892"/>
        </p:xfrm>
        <a:graphic>
          <a:graphicData uri="http://schemas.openxmlformats.org/drawingml/2006/table">
            <a:tbl>
              <a:tblPr firstRow="1" bandRow="1">
                <a:tableStyleId>{89838DA8-26BB-48D9-A277-1DE9551F70C4}</a:tableStyleId>
              </a:tblPr>
              <a:tblGrid>
                <a:gridCol w="1530804"/>
                <a:gridCol w="1530804"/>
              </a:tblGrid>
              <a:tr h="2449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Additional ‘stop words’</a:t>
                      </a:r>
                      <a:endParaRPr lang="en-US" sz="1200" b="1" dirty="0"/>
                    </a:p>
                  </a:txBody>
                  <a:tcPr marL="61232" marR="61232" marT="30616" marB="306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4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time</a:t>
                      </a:r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https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people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feel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know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does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don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really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think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say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ve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want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said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going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did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make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day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69700" y="1313077"/>
            <a:ext cx="3038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Lower case text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</a:t>
            </a:r>
            <a:r>
              <a:rPr lang="en-US" sz="2000" dirty="0" err="1" smtClean="0"/>
              <a:t>ax_features</a:t>
            </a:r>
            <a:r>
              <a:rPr lang="en-US" sz="2000" dirty="0" smtClean="0"/>
              <a:t> (2000)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Remove stop words</a:t>
            </a:r>
          </a:p>
        </p:txBody>
      </p:sp>
    </p:spTree>
    <p:extLst>
      <p:ext uri="{BB962C8B-B14F-4D97-AF65-F5344CB8AC3E}">
        <p14:creationId xmlns:p14="http://schemas.microsoft.com/office/powerpoint/2010/main" val="37818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50437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r="8456" b="2022"/>
          <a:stretch/>
        </p:blipFill>
        <p:spPr>
          <a:xfrm>
            <a:off x="4716378" y="1240182"/>
            <a:ext cx="4427621" cy="365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r="7865" b="1864"/>
          <a:stretch/>
        </p:blipFill>
        <p:spPr>
          <a:xfrm>
            <a:off x="56638" y="1240182"/>
            <a:ext cx="463584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17" y="800100"/>
            <a:ext cx="3265714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8" y="800100"/>
            <a:ext cx="326571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/>
          <a:stretch/>
        </p:blipFill>
        <p:spPr>
          <a:xfrm>
            <a:off x="4848617" y="2976956"/>
            <a:ext cx="3265714" cy="216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/>
          <a:stretch/>
        </p:blipFill>
        <p:spPr>
          <a:xfrm>
            <a:off x="1064508" y="2976956"/>
            <a:ext cx="3265714" cy="216654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5858360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563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31" y="880489"/>
            <a:ext cx="2939143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4" y="880489"/>
            <a:ext cx="2939143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30" y="3086100"/>
            <a:ext cx="2939143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4" y="3086100"/>
            <a:ext cx="2939143" cy="20574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115174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25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181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Presentations That Stick</dc:title>
  <dc:creator>Michelle</dc:creator>
  <cp:lastModifiedBy>Michelle</cp:lastModifiedBy>
  <cp:revision>63</cp:revision>
  <dcterms:modified xsi:type="dcterms:W3CDTF">2019-04-08T17:13:35Z</dcterms:modified>
</cp:coreProperties>
</file>