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88" r:id="rId4"/>
    <p:sldId id="278" r:id="rId5"/>
    <p:sldId id="279" r:id="rId6"/>
    <p:sldId id="284" r:id="rId7"/>
    <p:sldId id="285" r:id="rId8"/>
    <p:sldId id="286" r:id="rId9"/>
  </p:sldIdLst>
  <p:sldSz cx="9144000" cy="5143500" type="screen16x9"/>
  <p:notesSz cx="6858000" cy="9144000"/>
  <p:embeddedFontLst>
    <p:embeddedFont>
      <p:font typeface="Lato" panose="020B0604020202020204" charset="0"/>
      <p:regular r:id="rId11"/>
      <p:bold r:id="rId12"/>
      <p:italic r:id="rId13"/>
      <p:boldItalic r:id="rId14"/>
    </p:embeddedFont>
    <p:embeddedFont>
      <p:font typeface="Raleway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DD1"/>
    <a:srgbClr val="D4D2FC"/>
    <a:srgbClr val="D3FBE3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9838DA8-26BB-48D9-A277-1DE9551F70C4}">
  <a:tblStyle styleId="{89838DA8-26BB-48D9-A277-1DE9551F70C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9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44957A-82E5-4D59-A5F5-395B60E493F5}" type="doc">
      <dgm:prSet loTypeId="urn:microsoft.com/office/officeart/2005/8/layout/hProcess9" loCatId="process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D6118481-849A-4F4E-BDD9-37DFCAB7F14E}">
      <dgm:prSet phldrT="[Text]"/>
      <dgm:spPr/>
      <dgm:t>
        <a:bodyPr/>
        <a:lstStyle/>
        <a:p>
          <a:r>
            <a:rPr lang="en-US" b="0" i="0" dirty="0" err="1" smtClean="0"/>
            <a:t>NaN</a:t>
          </a:r>
          <a:r>
            <a:rPr lang="en-US" b="0" i="0" dirty="0" smtClean="0"/>
            <a:t> Cells</a:t>
          </a:r>
          <a:endParaRPr lang="en-US" dirty="0"/>
        </a:p>
      </dgm:t>
    </dgm:pt>
    <dgm:pt modelId="{0E0EAD4A-480C-4B3C-99F3-72B887617F57}" type="parTrans" cxnId="{FD82EC2A-EF3E-43A6-BC2D-8379DB101041}">
      <dgm:prSet/>
      <dgm:spPr/>
      <dgm:t>
        <a:bodyPr/>
        <a:lstStyle/>
        <a:p>
          <a:endParaRPr lang="en-US"/>
        </a:p>
      </dgm:t>
    </dgm:pt>
    <dgm:pt modelId="{647FF595-04D8-4836-AFE2-BD2DF4EEF0FF}" type="sibTrans" cxnId="{FD82EC2A-EF3E-43A6-BC2D-8379DB101041}">
      <dgm:prSet/>
      <dgm:spPr/>
      <dgm:t>
        <a:bodyPr/>
        <a:lstStyle/>
        <a:p>
          <a:endParaRPr lang="en-US"/>
        </a:p>
      </dgm:t>
    </dgm:pt>
    <dgm:pt modelId="{8B4CC674-8B08-4474-A639-7962BEAD9CA6}">
      <dgm:prSet phldrT="[Text]"/>
      <dgm:spPr/>
      <dgm:t>
        <a:bodyPr/>
        <a:lstStyle/>
        <a:p>
          <a:r>
            <a:rPr lang="en-US" b="0" i="0" dirty="0" smtClean="0"/>
            <a:t>Data Types</a:t>
          </a:r>
          <a:endParaRPr lang="en-US" dirty="0"/>
        </a:p>
      </dgm:t>
    </dgm:pt>
    <dgm:pt modelId="{A0107A61-5F58-41B3-B7E2-85DD9A9F1CDF}" type="parTrans" cxnId="{E6CE9B23-BF75-416A-8564-B89916C26E6F}">
      <dgm:prSet/>
      <dgm:spPr/>
      <dgm:t>
        <a:bodyPr/>
        <a:lstStyle/>
        <a:p>
          <a:endParaRPr lang="en-US"/>
        </a:p>
      </dgm:t>
    </dgm:pt>
    <dgm:pt modelId="{DECE7390-52F8-4491-A8C9-811B73EE198E}" type="sibTrans" cxnId="{E6CE9B23-BF75-416A-8564-B89916C26E6F}">
      <dgm:prSet/>
      <dgm:spPr/>
      <dgm:t>
        <a:bodyPr/>
        <a:lstStyle/>
        <a:p>
          <a:endParaRPr lang="en-US"/>
        </a:p>
      </dgm:t>
    </dgm:pt>
    <dgm:pt modelId="{7CB13F2F-3758-4B12-B61D-E1BE646F28EA}">
      <dgm:prSet phldrT="[Text]"/>
      <dgm:spPr/>
      <dgm:t>
        <a:bodyPr/>
        <a:lstStyle/>
        <a:p>
          <a:r>
            <a:rPr lang="en-US" dirty="0" smtClean="0"/>
            <a:t>Quantitative (0)</a:t>
          </a:r>
          <a:endParaRPr lang="en-US" dirty="0"/>
        </a:p>
      </dgm:t>
    </dgm:pt>
    <dgm:pt modelId="{D95B0126-46CB-429A-92C9-F82CFD4FBA63}" type="parTrans" cxnId="{50D4F1C5-2EA9-4182-968E-ADD93A79E619}">
      <dgm:prSet/>
      <dgm:spPr/>
      <dgm:t>
        <a:bodyPr/>
        <a:lstStyle/>
        <a:p>
          <a:endParaRPr lang="en-US"/>
        </a:p>
      </dgm:t>
    </dgm:pt>
    <dgm:pt modelId="{2CD3F7D1-8E28-4A6B-A428-3D5C003D41E7}" type="sibTrans" cxnId="{50D4F1C5-2EA9-4182-968E-ADD93A79E619}">
      <dgm:prSet/>
      <dgm:spPr/>
      <dgm:t>
        <a:bodyPr/>
        <a:lstStyle/>
        <a:p>
          <a:endParaRPr lang="en-US"/>
        </a:p>
      </dgm:t>
    </dgm:pt>
    <dgm:pt modelId="{50AFAC14-92A4-4098-9F54-CD48726EF668}">
      <dgm:prSet phldrT="[Text]"/>
      <dgm:spPr/>
      <dgm:t>
        <a:bodyPr/>
        <a:lstStyle/>
        <a:p>
          <a:r>
            <a:rPr lang="en-US" dirty="0" smtClean="0"/>
            <a:t>Qualitative (Unknown)</a:t>
          </a:r>
          <a:endParaRPr lang="en-US" dirty="0"/>
        </a:p>
      </dgm:t>
    </dgm:pt>
    <dgm:pt modelId="{AFBF748B-AD0D-4041-881E-D49B8527F02C}" type="parTrans" cxnId="{7EBA972A-D3D3-44DA-8A69-4DD164F36CBA}">
      <dgm:prSet/>
      <dgm:spPr/>
      <dgm:t>
        <a:bodyPr/>
        <a:lstStyle/>
        <a:p>
          <a:endParaRPr lang="en-US"/>
        </a:p>
      </dgm:t>
    </dgm:pt>
    <dgm:pt modelId="{7F7BE11B-5342-40F2-9403-A28CDEDB5130}" type="sibTrans" cxnId="{7EBA972A-D3D3-44DA-8A69-4DD164F36CBA}">
      <dgm:prSet/>
      <dgm:spPr/>
      <dgm:t>
        <a:bodyPr/>
        <a:lstStyle/>
        <a:p>
          <a:endParaRPr lang="en-US"/>
        </a:p>
      </dgm:t>
    </dgm:pt>
    <dgm:pt modelId="{D99F5513-9590-4262-B0EF-A55D6F9DB42B}">
      <dgm:prSet phldrT="[Text]"/>
      <dgm:spPr/>
      <dgm:t>
        <a:bodyPr/>
        <a:lstStyle/>
        <a:p>
          <a:r>
            <a:rPr lang="en-US" dirty="0" smtClean="0"/>
            <a:t>Central Limit Theorem (Pool QC)</a:t>
          </a:r>
          <a:endParaRPr lang="en-US" dirty="0"/>
        </a:p>
      </dgm:t>
    </dgm:pt>
    <dgm:pt modelId="{88408460-C764-4018-9390-9A7535F0104A}" type="parTrans" cxnId="{14B92036-25D0-48C8-A200-0206CE383562}">
      <dgm:prSet/>
      <dgm:spPr/>
      <dgm:t>
        <a:bodyPr/>
        <a:lstStyle/>
        <a:p>
          <a:endParaRPr lang="en-US"/>
        </a:p>
      </dgm:t>
    </dgm:pt>
    <dgm:pt modelId="{C2037C12-B2FA-44F3-AC64-24AF75C662FF}" type="sibTrans" cxnId="{14B92036-25D0-48C8-A200-0206CE383562}">
      <dgm:prSet/>
      <dgm:spPr/>
      <dgm:t>
        <a:bodyPr/>
        <a:lstStyle/>
        <a:p>
          <a:endParaRPr lang="en-US"/>
        </a:p>
      </dgm:t>
    </dgm:pt>
    <dgm:pt modelId="{E0EACCBA-1ED0-4CEA-8B31-EA4A0F9FBCBE}">
      <dgm:prSet phldrT="[Text]"/>
      <dgm:spPr/>
      <dgm:t>
        <a:bodyPr/>
        <a:lstStyle/>
        <a:p>
          <a:r>
            <a:rPr lang="en-US" dirty="0" smtClean="0"/>
            <a:t>Handled through </a:t>
          </a:r>
          <a:r>
            <a:rPr lang="en-US" smtClean="0"/>
            <a:t>later transformation</a:t>
          </a:r>
          <a:endParaRPr lang="en-US" dirty="0"/>
        </a:p>
      </dgm:t>
    </dgm:pt>
    <dgm:pt modelId="{BDDE52B8-DAAA-4BCE-A1B5-DF7EEE3C0C35}" type="parTrans" cxnId="{CDBF14C2-3AE6-4016-94BE-3690B26AE811}">
      <dgm:prSet/>
      <dgm:spPr/>
      <dgm:t>
        <a:bodyPr/>
        <a:lstStyle/>
        <a:p>
          <a:endParaRPr lang="en-US"/>
        </a:p>
      </dgm:t>
    </dgm:pt>
    <dgm:pt modelId="{96CD11BE-8A62-429D-B83F-BBE9FCBD5282}" type="sibTrans" cxnId="{CDBF14C2-3AE6-4016-94BE-3690B26AE811}">
      <dgm:prSet/>
      <dgm:spPr/>
      <dgm:t>
        <a:bodyPr/>
        <a:lstStyle/>
        <a:p>
          <a:endParaRPr lang="en-US"/>
        </a:p>
      </dgm:t>
    </dgm:pt>
    <dgm:pt modelId="{B1CF5986-E9E2-4A96-A3B2-66F3419586E5}">
      <dgm:prSet phldrT="[Text]"/>
      <dgm:spPr/>
      <dgm:t>
        <a:bodyPr/>
        <a:lstStyle/>
        <a:p>
          <a:r>
            <a:rPr lang="en-US" dirty="0" smtClean="0"/>
            <a:t>Initial Check</a:t>
          </a:r>
          <a:endParaRPr lang="en-US" dirty="0"/>
        </a:p>
      </dgm:t>
    </dgm:pt>
    <dgm:pt modelId="{25344A42-70F8-4CD4-B95E-BBA74A244118}" type="parTrans" cxnId="{1D237162-DFE3-4C8F-AEC8-49E389EAB39D}">
      <dgm:prSet/>
      <dgm:spPr/>
      <dgm:t>
        <a:bodyPr/>
        <a:lstStyle/>
        <a:p>
          <a:endParaRPr lang="en-US"/>
        </a:p>
      </dgm:t>
    </dgm:pt>
    <dgm:pt modelId="{8D8A1AC5-09DA-4894-A669-F35F9B0E2211}" type="sibTrans" cxnId="{1D237162-DFE3-4C8F-AEC8-49E389EAB39D}">
      <dgm:prSet/>
      <dgm:spPr/>
      <dgm:t>
        <a:bodyPr/>
        <a:lstStyle/>
        <a:p>
          <a:endParaRPr lang="en-US"/>
        </a:p>
      </dgm:t>
    </dgm:pt>
    <dgm:pt modelId="{A81EE0F9-CFFC-4BE7-B7E8-F76E78AC73BB}">
      <dgm:prSet phldrT="[Text]"/>
      <dgm:spPr/>
      <dgm:t>
        <a:bodyPr/>
        <a:lstStyle/>
        <a:p>
          <a:r>
            <a:rPr lang="en-US" dirty="0" smtClean="0"/>
            <a:t>.shape</a:t>
          </a:r>
          <a:endParaRPr lang="en-US" dirty="0"/>
        </a:p>
      </dgm:t>
    </dgm:pt>
    <dgm:pt modelId="{E174A346-6976-4F50-8EEE-858843B55153}" type="parTrans" cxnId="{A8B7CDC9-5DFD-4F47-BBAC-5583F2EFC393}">
      <dgm:prSet/>
      <dgm:spPr/>
      <dgm:t>
        <a:bodyPr/>
        <a:lstStyle/>
        <a:p>
          <a:endParaRPr lang="en-US"/>
        </a:p>
      </dgm:t>
    </dgm:pt>
    <dgm:pt modelId="{71353310-B878-4210-8F05-1616D486289E}" type="sibTrans" cxnId="{A8B7CDC9-5DFD-4F47-BBAC-5583F2EFC393}">
      <dgm:prSet/>
      <dgm:spPr/>
      <dgm:t>
        <a:bodyPr/>
        <a:lstStyle/>
        <a:p>
          <a:endParaRPr lang="en-US"/>
        </a:p>
      </dgm:t>
    </dgm:pt>
    <dgm:pt modelId="{982B06BC-BAFB-463C-A97A-B6D8EC90413B}">
      <dgm:prSet phldrT="[Text]"/>
      <dgm:spPr/>
      <dgm:t>
        <a:bodyPr/>
        <a:lstStyle/>
        <a:p>
          <a:r>
            <a:rPr lang="en-US" dirty="0" smtClean="0"/>
            <a:t>.info</a:t>
          </a:r>
          <a:endParaRPr lang="en-US" dirty="0"/>
        </a:p>
      </dgm:t>
    </dgm:pt>
    <dgm:pt modelId="{2386A211-D74C-4AFE-AA87-492EB7EB4158}" type="parTrans" cxnId="{67FC3581-E6F3-425F-BF30-8A3AA2E35E30}">
      <dgm:prSet/>
      <dgm:spPr/>
      <dgm:t>
        <a:bodyPr/>
        <a:lstStyle/>
        <a:p>
          <a:endParaRPr lang="en-US"/>
        </a:p>
      </dgm:t>
    </dgm:pt>
    <dgm:pt modelId="{F8830DD3-8853-4A80-9703-9E2FF7DAC84B}" type="sibTrans" cxnId="{67FC3581-E6F3-425F-BF30-8A3AA2E35E30}">
      <dgm:prSet/>
      <dgm:spPr/>
      <dgm:t>
        <a:bodyPr/>
        <a:lstStyle/>
        <a:p>
          <a:endParaRPr lang="en-US"/>
        </a:p>
      </dgm:t>
    </dgm:pt>
    <dgm:pt modelId="{17ECEE19-BAF4-4E45-ADB3-025C7283CDD8}">
      <dgm:prSet phldrT="[Text]"/>
      <dgm:spPr/>
      <dgm:t>
        <a:bodyPr/>
        <a:lstStyle/>
        <a:p>
          <a:r>
            <a:rPr lang="en-US" dirty="0" smtClean="0"/>
            <a:t>.describe</a:t>
          </a:r>
          <a:endParaRPr lang="en-US" dirty="0"/>
        </a:p>
      </dgm:t>
    </dgm:pt>
    <dgm:pt modelId="{72EE2647-9DC3-4E5E-8F2D-FBCCE8490EA2}" type="parTrans" cxnId="{CA9C3A5C-EA5E-4C45-98F5-B18881573FE9}">
      <dgm:prSet/>
      <dgm:spPr/>
      <dgm:t>
        <a:bodyPr/>
        <a:lstStyle/>
        <a:p>
          <a:endParaRPr lang="en-US"/>
        </a:p>
      </dgm:t>
    </dgm:pt>
    <dgm:pt modelId="{A365182A-47D3-44DA-9029-6DC6B0513D7C}" type="sibTrans" cxnId="{CA9C3A5C-EA5E-4C45-98F5-B18881573FE9}">
      <dgm:prSet/>
      <dgm:spPr/>
      <dgm:t>
        <a:bodyPr/>
        <a:lstStyle/>
        <a:p>
          <a:endParaRPr lang="en-US"/>
        </a:p>
      </dgm:t>
    </dgm:pt>
    <dgm:pt modelId="{498FCFEC-8A53-4804-BF55-E1556D62AE74}">
      <dgm:prSet phldrT="[Text]"/>
      <dgm:spPr/>
      <dgm:t>
        <a:bodyPr/>
        <a:lstStyle/>
        <a:p>
          <a:r>
            <a:rPr lang="en-US" dirty="0" smtClean="0"/>
            <a:t>‘</a:t>
          </a:r>
          <a:r>
            <a:rPr lang="en-US" dirty="0" err="1" smtClean="0"/>
            <a:t>SalePrice</a:t>
          </a:r>
          <a:r>
            <a:rPr lang="en-US" dirty="0" smtClean="0"/>
            <a:t>’ histogram</a:t>
          </a:r>
          <a:endParaRPr lang="en-US" dirty="0"/>
        </a:p>
      </dgm:t>
    </dgm:pt>
    <dgm:pt modelId="{981E34EC-14EA-4BBF-81A8-73DE9ADE43EA}" type="parTrans" cxnId="{17B3C123-50D4-4275-981F-8C3DEAB6B4D9}">
      <dgm:prSet/>
      <dgm:spPr/>
      <dgm:t>
        <a:bodyPr/>
        <a:lstStyle/>
        <a:p>
          <a:endParaRPr lang="en-US"/>
        </a:p>
      </dgm:t>
    </dgm:pt>
    <dgm:pt modelId="{89F31561-21F3-4875-AD79-A3EA0227946E}" type="sibTrans" cxnId="{17B3C123-50D4-4275-981F-8C3DEAB6B4D9}">
      <dgm:prSet/>
      <dgm:spPr/>
      <dgm:t>
        <a:bodyPr/>
        <a:lstStyle/>
        <a:p>
          <a:endParaRPr lang="en-US"/>
        </a:p>
      </dgm:t>
    </dgm:pt>
    <dgm:pt modelId="{AAD8DE73-C9E2-416A-A6C3-47B629531834}" type="pres">
      <dgm:prSet presAssocID="{A344957A-82E5-4D59-A5F5-395B60E493F5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61D8622-9187-4F3E-A8C6-C24AC40042DC}" type="pres">
      <dgm:prSet presAssocID="{A344957A-82E5-4D59-A5F5-395B60E493F5}" presName="arrow" presStyleLbl="bgShp" presStyleIdx="0" presStyleCnt="1"/>
      <dgm:spPr/>
    </dgm:pt>
    <dgm:pt modelId="{933D91DF-A772-4AB9-8E94-91A1EBD1DC45}" type="pres">
      <dgm:prSet presAssocID="{A344957A-82E5-4D59-A5F5-395B60E493F5}" presName="linearProcess" presStyleCnt="0"/>
      <dgm:spPr/>
    </dgm:pt>
    <dgm:pt modelId="{19D5609F-CD94-4BB7-9E06-458A5F7A440C}" type="pres">
      <dgm:prSet presAssocID="{B1CF5986-E9E2-4A96-A3B2-66F3419586E5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2490E7-E15D-454E-9017-9A9C63182100}" type="pres">
      <dgm:prSet presAssocID="{8D8A1AC5-09DA-4894-A669-F35F9B0E2211}" presName="sibTrans" presStyleCnt="0"/>
      <dgm:spPr/>
    </dgm:pt>
    <dgm:pt modelId="{B7A1D252-6BAF-4E90-872A-41292B938708}" type="pres">
      <dgm:prSet presAssocID="{D6118481-849A-4F4E-BDD9-37DFCAB7F14E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E67758-EC9F-443E-9925-4363A4864A8B}" type="pres">
      <dgm:prSet presAssocID="{647FF595-04D8-4836-AFE2-BD2DF4EEF0FF}" presName="sibTrans" presStyleCnt="0"/>
      <dgm:spPr/>
    </dgm:pt>
    <dgm:pt modelId="{14197FCB-07A3-427B-8714-E9AA50B80B24}" type="pres">
      <dgm:prSet presAssocID="{8B4CC674-8B08-4474-A639-7962BEAD9CA6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D82EC2A-EF3E-43A6-BC2D-8379DB101041}" srcId="{A344957A-82E5-4D59-A5F5-395B60E493F5}" destId="{D6118481-849A-4F4E-BDD9-37DFCAB7F14E}" srcOrd="1" destOrd="0" parTransId="{0E0EAD4A-480C-4B3C-99F3-72B887617F57}" sibTransId="{647FF595-04D8-4836-AFE2-BD2DF4EEF0FF}"/>
    <dgm:cxn modelId="{E15F802D-F015-4697-B8B0-114E02DC11C4}" type="presOf" srcId="{50AFAC14-92A4-4098-9F54-CD48726EF668}" destId="{B7A1D252-6BAF-4E90-872A-41292B938708}" srcOrd="0" destOrd="2" presId="urn:microsoft.com/office/officeart/2005/8/layout/hProcess9"/>
    <dgm:cxn modelId="{3E943C47-06B3-4A2D-B865-61E413563942}" type="presOf" srcId="{498FCFEC-8A53-4804-BF55-E1556D62AE74}" destId="{19D5609F-CD94-4BB7-9E06-458A5F7A440C}" srcOrd="0" destOrd="4" presId="urn:microsoft.com/office/officeart/2005/8/layout/hProcess9"/>
    <dgm:cxn modelId="{A015661E-E76B-473D-91E1-5C992A8310A0}" type="presOf" srcId="{7CB13F2F-3758-4B12-B61D-E1BE646F28EA}" destId="{B7A1D252-6BAF-4E90-872A-41292B938708}" srcOrd="0" destOrd="1" presId="urn:microsoft.com/office/officeart/2005/8/layout/hProcess9"/>
    <dgm:cxn modelId="{17B3C123-50D4-4275-981F-8C3DEAB6B4D9}" srcId="{B1CF5986-E9E2-4A96-A3B2-66F3419586E5}" destId="{498FCFEC-8A53-4804-BF55-E1556D62AE74}" srcOrd="3" destOrd="0" parTransId="{981E34EC-14EA-4BBF-81A8-73DE9ADE43EA}" sibTransId="{89F31561-21F3-4875-AD79-A3EA0227946E}"/>
    <dgm:cxn modelId="{CDBF14C2-3AE6-4016-94BE-3690B26AE811}" srcId="{8B4CC674-8B08-4474-A639-7962BEAD9CA6}" destId="{E0EACCBA-1ED0-4CEA-8B31-EA4A0F9FBCBE}" srcOrd="0" destOrd="0" parTransId="{BDDE52B8-DAAA-4BCE-A1B5-DF7EEE3C0C35}" sibTransId="{96CD11BE-8A62-429D-B83F-BBE9FCBD5282}"/>
    <dgm:cxn modelId="{50D4F1C5-2EA9-4182-968E-ADD93A79E619}" srcId="{D6118481-849A-4F4E-BDD9-37DFCAB7F14E}" destId="{7CB13F2F-3758-4B12-B61D-E1BE646F28EA}" srcOrd="0" destOrd="0" parTransId="{D95B0126-46CB-429A-92C9-F82CFD4FBA63}" sibTransId="{2CD3F7D1-8E28-4A6B-A428-3D5C003D41E7}"/>
    <dgm:cxn modelId="{E035D1CB-E970-4F99-AD0A-87DDB88185EC}" type="presOf" srcId="{D99F5513-9590-4262-B0EF-A55D6F9DB42B}" destId="{B7A1D252-6BAF-4E90-872A-41292B938708}" srcOrd="0" destOrd="3" presId="urn:microsoft.com/office/officeart/2005/8/layout/hProcess9"/>
    <dgm:cxn modelId="{14B92036-25D0-48C8-A200-0206CE383562}" srcId="{D6118481-849A-4F4E-BDD9-37DFCAB7F14E}" destId="{D99F5513-9590-4262-B0EF-A55D6F9DB42B}" srcOrd="2" destOrd="0" parTransId="{88408460-C764-4018-9390-9A7535F0104A}" sibTransId="{C2037C12-B2FA-44F3-AC64-24AF75C662FF}"/>
    <dgm:cxn modelId="{5D0880A3-8B0C-4C42-9480-C20A38CC2C6B}" type="presOf" srcId="{A81EE0F9-CFFC-4BE7-B7E8-F76E78AC73BB}" destId="{19D5609F-CD94-4BB7-9E06-458A5F7A440C}" srcOrd="0" destOrd="1" presId="urn:microsoft.com/office/officeart/2005/8/layout/hProcess9"/>
    <dgm:cxn modelId="{56F7FDB2-F9B8-45B8-BD9D-5C622FAC106A}" type="presOf" srcId="{D6118481-849A-4F4E-BDD9-37DFCAB7F14E}" destId="{B7A1D252-6BAF-4E90-872A-41292B938708}" srcOrd="0" destOrd="0" presId="urn:microsoft.com/office/officeart/2005/8/layout/hProcess9"/>
    <dgm:cxn modelId="{CA9C3A5C-EA5E-4C45-98F5-B18881573FE9}" srcId="{B1CF5986-E9E2-4A96-A3B2-66F3419586E5}" destId="{17ECEE19-BAF4-4E45-ADB3-025C7283CDD8}" srcOrd="2" destOrd="0" parTransId="{72EE2647-9DC3-4E5E-8F2D-FBCCE8490EA2}" sibTransId="{A365182A-47D3-44DA-9029-6DC6B0513D7C}"/>
    <dgm:cxn modelId="{A89D1FC1-2CCA-493A-8375-85A9F2DACFD3}" type="presOf" srcId="{8B4CC674-8B08-4474-A639-7962BEAD9CA6}" destId="{14197FCB-07A3-427B-8714-E9AA50B80B24}" srcOrd="0" destOrd="0" presId="urn:microsoft.com/office/officeart/2005/8/layout/hProcess9"/>
    <dgm:cxn modelId="{CBAC5838-4833-4136-B033-B6D05FAF63D4}" type="presOf" srcId="{17ECEE19-BAF4-4E45-ADB3-025C7283CDD8}" destId="{19D5609F-CD94-4BB7-9E06-458A5F7A440C}" srcOrd="0" destOrd="3" presId="urn:microsoft.com/office/officeart/2005/8/layout/hProcess9"/>
    <dgm:cxn modelId="{C9DDA85B-F7B5-4C3F-BDAC-B2BC7CBA2634}" type="presOf" srcId="{B1CF5986-E9E2-4A96-A3B2-66F3419586E5}" destId="{19D5609F-CD94-4BB7-9E06-458A5F7A440C}" srcOrd="0" destOrd="0" presId="urn:microsoft.com/office/officeart/2005/8/layout/hProcess9"/>
    <dgm:cxn modelId="{78420124-D0E0-4C4A-BE77-1CCA907276DB}" type="presOf" srcId="{A344957A-82E5-4D59-A5F5-395B60E493F5}" destId="{AAD8DE73-C9E2-416A-A6C3-47B629531834}" srcOrd="0" destOrd="0" presId="urn:microsoft.com/office/officeart/2005/8/layout/hProcess9"/>
    <dgm:cxn modelId="{2534959C-47FB-460E-B1A0-A27CBADE06B2}" type="presOf" srcId="{982B06BC-BAFB-463C-A97A-B6D8EC90413B}" destId="{19D5609F-CD94-4BB7-9E06-458A5F7A440C}" srcOrd="0" destOrd="2" presId="urn:microsoft.com/office/officeart/2005/8/layout/hProcess9"/>
    <dgm:cxn modelId="{67FC3581-E6F3-425F-BF30-8A3AA2E35E30}" srcId="{B1CF5986-E9E2-4A96-A3B2-66F3419586E5}" destId="{982B06BC-BAFB-463C-A97A-B6D8EC90413B}" srcOrd="1" destOrd="0" parTransId="{2386A211-D74C-4AFE-AA87-492EB7EB4158}" sibTransId="{F8830DD3-8853-4A80-9703-9E2FF7DAC84B}"/>
    <dgm:cxn modelId="{7EBA972A-D3D3-44DA-8A69-4DD164F36CBA}" srcId="{D6118481-849A-4F4E-BDD9-37DFCAB7F14E}" destId="{50AFAC14-92A4-4098-9F54-CD48726EF668}" srcOrd="1" destOrd="0" parTransId="{AFBF748B-AD0D-4041-881E-D49B8527F02C}" sibTransId="{7F7BE11B-5342-40F2-9403-A28CDEDB5130}"/>
    <dgm:cxn modelId="{1D237162-DFE3-4C8F-AEC8-49E389EAB39D}" srcId="{A344957A-82E5-4D59-A5F5-395B60E493F5}" destId="{B1CF5986-E9E2-4A96-A3B2-66F3419586E5}" srcOrd="0" destOrd="0" parTransId="{25344A42-70F8-4CD4-B95E-BBA74A244118}" sibTransId="{8D8A1AC5-09DA-4894-A669-F35F9B0E2211}"/>
    <dgm:cxn modelId="{A8B7CDC9-5DFD-4F47-BBAC-5583F2EFC393}" srcId="{B1CF5986-E9E2-4A96-A3B2-66F3419586E5}" destId="{A81EE0F9-CFFC-4BE7-B7E8-F76E78AC73BB}" srcOrd="0" destOrd="0" parTransId="{E174A346-6976-4F50-8EEE-858843B55153}" sibTransId="{71353310-B878-4210-8F05-1616D486289E}"/>
    <dgm:cxn modelId="{E6CE9B23-BF75-416A-8564-B89916C26E6F}" srcId="{A344957A-82E5-4D59-A5F5-395B60E493F5}" destId="{8B4CC674-8B08-4474-A639-7962BEAD9CA6}" srcOrd="2" destOrd="0" parTransId="{A0107A61-5F58-41B3-B7E2-85DD9A9F1CDF}" sibTransId="{DECE7390-52F8-4491-A8C9-811B73EE198E}"/>
    <dgm:cxn modelId="{23BAFA4E-CDC7-48AA-96C0-FEDBB65EA5B5}" type="presOf" srcId="{E0EACCBA-1ED0-4CEA-8B31-EA4A0F9FBCBE}" destId="{14197FCB-07A3-427B-8714-E9AA50B80B24}" srcOrd="0" destOrd="1" presId="urn:microsoft.com/office/officeart/2005/8/layout/hProcess9"/>
    <dgm:cxn modelId="{12EC24AC-2DBE-4BFF-BD7D-9A00724CDF3E}" type="presParOf" srcId="{AAD8DE73-C9E2-416A-A6C3-47B629531834}" destId="{B61D8622-9187-4F3E-A8C6-C24AC40042DC}" srcOrd="0" destOrd="0" presId="urn:microsoft.com/office/officeart/2005/8/layout/hProcess9"/>
    <dgm:cxn modelId="{1FD920EC-DBB8-47E9-AF73-E6FD7CE3B76A}" type="presParOf" srcId="{AAD8DE73-C9E2-416A-A6C3-47B629531834}" destId="{933D91DF-A772-4AB9-8E94-91A1EBD1DC45}" srcOrd="1" destOrd="0" presId="urn:microsoft.com/office/officeart/2005/8/layout/hProcess9"/>
    <dgm:cxn modelId="{7C32B12B-F936-49F6-8CD7-E4E4B5FA3796}" type="presParOf" srcId="{933D91DF-A772-4AB9-8E94-91A1EBD1DC45}" destId="{19D5609F-CD94-4BB7-9E06-458A5F7A440C}" srcOrd="0" destOrd="0" presId="urn:microsoft.com/office/officeart/2005/8/layout/hProcess9"/>
    <dgm:cxn modelId="{3A400F90-B50D-4589-BD41-28AD589457BE}" type="presParOf" srcId="{933D91DF-A772-4AB9-8E94-91A1EBD1DC45}" destId="{7B2490E7-E15D-454E-9017-9A9C63182100}" srcOrd="1" destOrd="0" presId="urn:microsoft.com/office/officeart/2005/8/layout/hProcess9"/>
    <dgm:cxn modelId="{7F0AEEE9-FC97-462A-ACF1-EF38C7B382B1}" type="presParOf" srcId="{933D91DF-A772-4AB9-8E94-91A1EBD1DC45}" destId="{B7A1D252-6BAF-4E90-872A-41292B938708}" srcOrd="2" destOrd="0" presId="urn:microsoft.com/office/officeart/2005/8/layout/hProcess9"/>
    <dgm:cxn modelId="{84CD0DF3-1B81-48AF-8264-725C25E9C619}" type="presParOf" srcId="{933D91DF-A772-4AB9-8E94-91A1EBD1DC45}" destId="{5BE67758-EC9F-443E-9925-4363A4864A8B}" srcOrd="3" destOrd="0" presId="urn:microsoft.com/office/officeart/2005/8/layout/hProcess9"/>
    <dgm:cxn modelId="{608668A6-9879-471D-97D0-9A24EBF1A8CF}" type="presParOf" srcId="{933D91DF-A772-4AB9-8E94-91A1EBD1DC45}" destId="{14197FCB-07A3-427B-8714-E9AA50B80B24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344957A-82E5-4D59-A5F5-395B60E493F5}" type="doc">
      <dgm:prSet loTypeId="urn:microsoft.com/office/officeart/2005/8/layout/hList9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D6118481-849A-4F4E-BDD9-37DFCAB7F14E}">
      <dgm:prSet phldrT="[Text]"/>
      <dgm:spPr/>
      <dgm:t>
        <a:bodyPr/>
        <a:lstStyle/>
        <a:p>
          <a:r>
            <a:rPr lang="en-US" b="0" i="0" dirty="0" err="1" smtClean="0"/>
            <a:t>QUANtitative</a:t>
          </a:r>
          <a:endParaRPr lang="en-US" dirty="0"/>
        </a:p>
      </dgm:t>
    </dgm:pt>
    <dgm:pt modelId="{0E0EAD4A-480C-4B3C-99F3-72B887617F57}" type="parTrans" cxnId="{FD82EC2A-EF3E-43A6-BC2D-8379DB101041}">
      <dgm:prSet/>
      <dgm:spPr/>
      <dgm:t>
        <a:bodyPr/>
        <a:lstStyle/>
        <a:p>
          <a:endParaRPr lang="en-US"/>
        </a:p>
      </dgm:t>
    </dgm:pt>
    <dgm:pt modelId="{647FF595-04D8-4836-AFE2-BD2DF4EEF0FF}" type="sibTrans" cxnId="{FD82EC2A-EF3E-43A6-BC2D-8379DB101041}">
      <dgm:prSet/>
      <dgm:spPr/>
      <dgm:t>
        <a:bodyPr/>
        <a:lstStyle/>
        <a:p>
          <a:endParaRPr lang="en-US"/>
        </a:p>
      </dgm:t>
    </dgm:pt>
    <dgm:pt modelId="{7E1B7C52-0040-4B8E-91DA-9A9B9A1ED369}">
      <dgm:prSet phldrT="[Text]"/>
      <dgm:spPr/>
      <dgm:t>
        <a:bodyPr/>
        <a:lstStyle/>
        <a:p>
          <a:r>
            <a:rPr lang="en-US" b="0" i="0" dirty="0" err="1" smtClean="0"/>
            <a:t>QUALitative</a:t>
          </a:r>
          <a:endParaRPr lang="en-US" dirty="0"/>
        </a:p>
      </dgm:t>
    </dgm:pt>
    <dgm:pt modelId="{0927D9BE-C8EC-4478-8A2F-6ED9353F8F7A}" type="parTrans" cxnId="{8A828C2A-F743-4F86-9BE2-B8F679BA36A3}">
      <dgm:prSet/>
      <dgm:spPr/>
      <dgm:t>
        <a:bodyPr/>
        <a:lstStyle/>
        <a:p>
          <a:endParaRPr lang="en-US"/>
        </a:p>
      </dgm:t>
    </dgm:pt>
    <dgm:pt modelId="{4A2AE433-CFF3-4879-B5C1-C80C3ACBF89A}" type="sibTrans" cxnId="{8A828C2A-F743-4F86-9BE2-B8F679BA36A3}">
      <dgm:prSet/>
      <dgm:spPr/>
      <dgm:t>
        <a:bodyPr/>
        <a:lstStyle/>
        <a:p>
          <a:endParaRPr lang="en-US"/>
        </a:p>
      </dgm:t>
    </dgm:pt>
    <dgm:pt modelId="{6092BECF-FADB-4AAC-88B7-068E392916CF}">
      <dgm:prSet phldrT="[Text]"/>
      <dgm:spPr/>
      <dgm:t>
        <a:bodyPr/>
        <a:lstStyle/>
        <a:p>
          <a:r>
            <a:rPr lang="en-US" b="0" i="0" dirty="0" smtClean="0"/>
            <a:t>Histograms</a:t>
          </a:r>
          <a:endParaRPr lang="en-US" dirty="0"/>
        </a:p>
      </dgm:t>
    </dgm:pt>
    <dgm:pt modelId="{93B35ABB-247C-4E66-AB7E-6493E7E7782F}" type="parTrans" cxnId="{850AC34A-F100-4602-BB13-8AE48F4FA57A}">
      <dgm:prSet/>
      <dgm:spPr/>
      <dgm:t>
        <a:bodyPr/>
        <a:lstStyle/>
        <a:p>
          <a:endParaRPr lang="en-US"/>
        </a:p>
      </dgm:t>
    </dgm:pt>
    <dgm:pt modelId="{CA5F48C3-B590-465E-B03E-57848BBB4EDE}" type="sibTrans" cxnId="{850AC34A-F100-4602-BB13-8AE48F4FA57A}">
      <dgm:prSet/>
      <dgm:spPr/>
      <dgm:t>
        <a:bodyPr/>
        <a:lstStyle/>
        <a:p>
          <a:endParaRPr lang="en-US"/>
        </a:p>
      </dgm:t>
    </dgm:pt>
    <dgm:pt modelId="{1063EC60-477F-4BA5-B799-91D9CE994730}">
      <dgm:prSet phldrT="[Text]"/>
      <dgm:spPr/>
      <dgm:t>
        <a:bodyPr/>
        <a:lstStyle/>
        <a:p>
          <a:r>
            <a:rPr lang="en-US" b="0" i="0" dirty="0" smtClean="0"/>
            <a:t>Interactions</a:t>
          </a:r>
          <a:endParaRPr lang="en-US" dirty="0"/>
        </a:p>
      </dgm:t>
    </dgm:pt>
    <dgm:pt modelId="{A4BC26F7-0E69-448B-973D-C4F749C5CC12}" type="parTrans" cxnId="{D33D5C50-03A4-4EAE-9C4B-73BF74F2AF72}">
      <dgm:prSet/>
      <dgm:spPr/>
      <dgm:t>
        <a:bodyPr/>
        <a:lstStyle/>
        <a:p>
          <a:endParaRPr lang="en-US"/>
        </a:p>
      </dgm:t>
    </dgm:pt>
    <dgm:pt modelId="{7CA8F0F2-34FA-4FE4-BFD1-41F654B8F57A}" type="sibTrans" cxnId="{D33D5C50-03A4-4EAE-9C4B-73BF74F2AF72}">
      <dgm:prSet/>
      <dgm:spPr/>
      <dgm:t>
        <a:bodyPr/>
        <a:lstStyle/>
        <a:p>
          <a:endParaRPr lang="en-US"/>
        </a:p>
      </dgm:t>
    </dgm:pt>
    <dgm:pt modelId="{B9FF7D9E-C7DE-480A-BDB6-981E3D49F4A0}">
      <dgm:prSet phldrT="[Text]"/>
      <dgm:spPr/>
      <dgm:t>
        <a:bodyPr/>
        <a:lstStyle/>
        <a:p>
          <a:r>
            <a:rPr lang="en-US" dirty="0" smtClean="0"/>
            <a:t>Ruled Out Least Effective Features</a:t>
          </a:r>
          <a:endParaRPr lang="en-US" dirty="0"/>
        </a:p>
      </dgm:t>
    </dgm:pt>
    <dgm:pt modelId="{3FF25E06-BF53-4EBF-BA3E-CFA898D91668}" type="parTrans" cxnId="{48B25812-0E2B-4F51-B305-D2975E9660FC}">
      <dgm:prSet/>
      <dgm:spPr/>
      <dgm:t>
        <a:bodyPr/>
        <a:lstStyle/>
        <a:p>
          <a:endParaRPr lang="en-US"/>
        </a:p>
      </dgm:t>
    </dgm:pt>
    <dgm:pt modelId="{B46744C2-3762-4CC1-BFD5-2A8CC767303A}" type="sibTrans" cxnId="{48B25812-0E2B-4F51-B305-D2975E9660FC}">
      <dgm:prSet/>
      <dgm:spPr/>
      <dgm:t>
        <a:bodyPr/>
        <a:lstStyle/>
        <a:p>
          <a:endParaRPr lang="en-US"/>
        </a:p>
      </dgm:t>
    </dgm:pt>
    <dgm:pt modelId="{B0701DA6-6440-4AFD-93C8-665D053DD354}">
      <dgm:prSet phldrT="[Text]"/>
      <dgm:spPr/>
      <dgm:t>
        <a:bodyPr/>
        <a:lstStyle/>
        <a:p>
          <a:r>
            <a:rPr lang="en-US" b="0" i="0" dirty="0" smtClean="0"/>
            <a:t>House Age (subtraction)</a:t>
          </a:r>
          <a:endParaRPr lang="en-US" dirty="0"/>
        </a:p>
      </dgm:t>
    </dgm:pt>
    <dgm:pt modelId="{DB6C7D9C-74A0-4C77-A75C-6B232A023EE8}" type="parTrans" cxnId="{E00B3D3B-BFB4-42CD-8A53-EB84FBC9A678}">
      <dgm:prSet/>
      <dgm:spPr/>
      <dgm:t>
        <a:bodyPr/>
        <a:lstStyle/>
        <a:p>
          <a:endParaRPr lang="en-US"/>
        </a:p>
      </dgm:t>
    </dgm:pt>
    <dgm:pt modelId="{E0BA1331-676E-42E4-B5B5-9EFEC3B5787E}" type="sibTrans" cxnId="{E00B3D3B-BFB4-42CD-8A53-EB84FBC9A678}">
      <dgm:prSet/>
      <dgm:spPr/>
      <dgm:t>
        <a:bodyPr/>
        <a:lstStyle/>
        <a:p>
          <a:endParaRPr lang="en-US"/>
        </a:p>
      </dgm:t>
    </dgm:pt>
    <dgm:pt modelId="{E0D0D1CA-B763-47A7-B956-A54FD9BBAD82}">
      <dgm:prSet phldrT="[Text]"/>
      <dgm:spPr/>
      <dgm:t>
        <a:bodyPr/>
        <a:lstStyle/>
        <a:p>
          <a:r>
            <a:rPr lang="en-US" b="0" i="0" dirty="0" smtClean="0"/>
            <a:t>Total Finished Square Foot (addition)</a:t>
          </a:r>
          <a:endParaRPr lang="en-US" dirty="0"/>
        </a:p>
      </dgm:t>
    </dgm:pt>
    <dgm:pt modelId="{A14CFE05-E084-4D86-A8C8-08CF25B3895C}" type="parTrans" cxnId="{3B6BB840-7C61-4CE5-87D3-72DCC312FB73}">
      <dgm:prSet/>
      <dgm:spPr/>
      <dgm:t>
        <a:bodyPr/>
        <a:lstStyle/>
        <a:p>
          <a:endParaRPr lang="en-US"/>
        </a:p>
      </dgm:t>
    </dgm:pt>
    <dgm:pt modelId="{03C0A92A-4900-4ADC-ACB8-9335C9488BF4}" type="sibTrans" cxnId="{3B6BB840-7C61-4CE5-87D3-72DCC312FB73}">
      <dgm:prSet/>
      <dgm:spPr/>
      <dgm:t>
        <a:bodyPr/>
        <a:lstStyle/>
        <a:p>
          <a:endParaRPr lang="en-US"/>
        </a:p>
      </dgm:t>
    </dgm:pt>
    <dgm:pt modelId="{E0D33280-8023-41CF-88D0-14F2091B7135}">
      <dgm:prSet phldrT="[Text]"/>
      <dgm:spPr/>
      <dgm:t>
        <a:bodyPr/>
        <a:lstStyle/>
        <a:p>
          <a:r>
            <a:rPr lang="en-US" dirty="0" smtClean="0"/>
            <a:t>Garage Size (multiplication)</a:t>
          </a:r>
          <a:endParaRPr lang="en-US" dirty="0"/>
        </a:p>
      </dgm:t>
    </dgm:pt>
    <dgm:pt modelId="{ADE572A6-B22A-4B03-A32E-1F36A179AD2C}" type="parTrans" cxnId="{F1FD6403-5B12-42BC-82FB-685826042F68}">
      <dgm:prSet/>
      <dgm:spPr/>
      <dgm:t>
        <a:bodyPr/>
        <a:lstStyle/>
        <a:p>
          <a:endParaRPr lang="en-US"/>
        </a:p>
      </dgm:t>
    </dgm:pt>
    <dgm:pt modelId="{E9CDAAD9-D9DB-4DED-9DC9-A0B239D7F0A3}" type="sibTrans" cxnId="{F1FD6403-5B12-42BC-82FB-685826042F68}">
      <dgm:prSet/>
      <dgm:spPr/>
      <dgm:t>
        <a:bodyPr/>
        <a:lstStyle/>
        <a:p>
          <a:endParaRPr lang="en-US"/>
        </a:p>
      </dgm:t>
    </dgm:pt>
    <dgm:pt modelId="{8A96764E-AC4B-45B6-8055-94DF7CA8E65C}">
      <dgm:prSet phldrT="[Text]"/>
      <dgm:spPr/>
      <dgm:t>
        <a:bodyPr/>
        <a:lstStyle/>
        <a:p>
          <a:r>
            <a:rPr lang="en-US" dirty="0" smtClean="0"/>
            <a:t>Overall Grade (addition)</a:t>
          </a:r>
          <a:endParaRPr lang="en-US" dirty="0"/>
        </a:p>
      </dgm:t>
    </dgm:pt>
    <dgm:pt modelId="{8B52CBF3-46FE-4442-A92D-167B7AC8407B}" type="parTrans" cxnId="{CD81882A-ED78-4BCF-ADB6-D88228D44748}">
      <dgm:prSet/>
      <dgm:spPr/>
      <dgm:t>
        <a:bodyPr/>
        <a:lstStyle/>
        <a:p>
          <a:endParaRPr lang="en-US"/>
        </a:p>
      </dgm:t>
    </dgm:pt>
    <dgm:pt modelId="{9D36ED35-2F02-460A-B183-778A3CB5DD28}" type="sibTrans" cxnId="{CD81882A-ED78-4BCF-ADB6-D88228D44748}">
      <dgm:prSet/>
      <dgm:spPr/>
      <dgm:t>
        <a:bodyPr/>
        <a:lstStyle/>
        <a:p>
          <a:endParaRPr lang="en-US"/>
        </a:p>
      </dgm:t>
    </dgm:pt>
    <dgm:pt modelId="{8E51CA54-E3F3-4AD9-B2AE-12A3426EDB53}">
      <dgm:prSet phldrT="[Text]"/>
      <dgm:spPr/>
      <dgm:t>
        <a:bodyPr/>
        <a:lstStyle/>
        <a:p>
          <a:r>
            <a:rPr lang="en-US" dirty="0" smtClean="0"/>
            <a:t>Dummy Date Features</a:t>
          </a:r>
          <a:endParaRPr lang="en-US" dirty="0"/>
        </a:p>
      </dgm:t>
    </dgm:pt>
    <dgm:pt modelId="{2CB62F19-FFD5-4F54-B2EC-884A6707DF40}" type="parTrans" cxnId="{21BFDFEC-0D14-4A2B-A85C-96C1AE3DE8C0}">
      <dgm:prSet/>
      <dgm:spPr/>
      <dgm:t>
        <a:bodyPr/>
        <a:lstStyle/>
        <a:p>
          <a:endParaRPr lang="en-US"/>
        </a:p>
      </dgm:t>
    </dgm:pt>
    <dgm:pt modelId="{07FAF9A4-5D36-41DB-9932-CA1A8ACDB15F}" type="sibTrans" cxnId="{21BFDFEC-0D14-4A2B-A85C-96C1AE3DE8C0}">
      <dgm:prSet/>
      <dgm:spPr/>
      <dgm:t>
        <a:bodyPr/>
        <a:lstStyle/>
        <a:p>
          <a:endParaRPr lang="en-US"/>
        </a:p>
      </dgm:t>
    </dgm:pt>
    <dgm:pt modelId="{FAE76B40-887F-41E4-BBD5-8108C5182083}">
      <dgm:prSet phldrT="[Text]"/>
      <dgm:spPr/>
      <dgm:t>
        <a:bodyPr/>
        <a:lstStyle/>
        <a:p>
          <a:r>
            <a:rPr lang="en-US" dirty="0" smtClean="0"/>
            <a:t>Year Built</a:t>
          </a:r>
          <a:endParaRPr lang="en-US" dirty="0"/>
        </a:p>
      </dgm:t>
    </dgm:pt>
    <dgm:pt modelId="{3B55B985-A535-4B04-B124-274958B09C58}" type="parTrans" cxnId="{BC30C065-8796-494D-A964-72E2B8ACFA65}">
      <dgm:prSet/>
      <dgm:spPr/>
      <dgm:t>
        <a:bodyPr/>
        <a:lstStyle/>
        <a:p>
          <a:endParaRPr lang="en-US"/>
        </a:p>
      </dgm:t>
    </dgm:pt>
    <dgm:pt modelId="{F035EB68-2E30-4625-855E-FC6DAE495054}" type="sibTrans" cxnId="{BC30C065-8796-494D-A964-72E2B8ACFA65}">
      <dgm:prSet/>
      <dgm:spPr/>
      <dgm:t>
        <a:bodyPr/>
        <a:lstStyle/>
        <a:p>
          <a:endParaRPr lang="en-US"/>
        </a:p>
      </dgm:t>
    </dgm:pt>
    <dgm:pt modelId="{C4CD0866-0B86-4B5F-AC05-B8F2DF3E9592}">
      <dgm:prSet phldrT="[Text]"/>
      <dgm:spPr/>
      <dgm:t>
        <a:bodyPr/>
        <a:lstStyle/>
        <a:p>
          <a:r>
            <a:rPr lang="en-US" dirty="0" smtClean="0"/>
            <a:t>Year </a:t>
          </a:r>
          <a:r>
            <a:rPr lang="en-US" dirty="0" err="1" smtClean="0"/>
            <a:t>Remod</a:t>
          </a:r>
          <a:r>
            <a:rPr lang="en-US" dirty="0" smtClean="0"/>
            <a:t>/Add</a:t>
          </a:r>
          <a:endParaRPr lang="en-US" dirty="0"/>
        </a:p>
      </dgm:t>
    </dgm:pt>
    <dgm:pt modelId="{073CE3C2-86F8-455F-8002-6C7B322022CE}" type="parTrans" cxnId="{7BFA540E-4279-41B7-BD2B-D239F8C1BFC8}">
      <dgm:prSet/>
      <dgm:spPr/>
      <dgm:t>
        <a:bodyPr/>
        <a:lstStyle/>
        <a:p>
          <a:endParaRPr lang="en-US"/>
        </a:p>
      </dgm:t>
    </dgm:pt>
    <dgm:pt modelId="{B7577DE0-5BF7-467C-A48F-F90517938919}" type="sibTrans" cxnId="{7BFA540E-4279-41B7-BD2B-D239F8C1BFC8}">
      <dgm:prSet/>
      <dgm:spPr/>
      <dgm:t>
        <a:bodyPr/>
        <a:lstStyle/>
        <a:p>
          <a:endParaRPr lang="en-US"/>
        </a:p>
      </dgm:t>
    </dgm:pt>
    <dgm:pt modelId="{2F25FAF2-C45F-4C2B-93F1-22CADE870240}">
      <dgm:prSet phldrT="[Text]"/>
      <dgm:spPr/>
      <dgm:t>
        <a:bodyPr/>
        <a:lstStyle/>
        <a:p>
          <a:r>
            <a:rPr lang="en-US" dirty="0" smtClean="0"/>
            <a:t>Garage </a:t>
          </a:r>
          <a:r>
            <a:rPr lang="en-US" dirty="0" err="1" smtClean="0"/>
            <a:t>Yr</a:t>
          </a:r>
          <a:r>
            <a:rPr lang="en-US" dirty="0" smtClean="0"/>
            <a:t> </a:t>
          </a:r>
          <a:r>
            <a:rPr lang="en-US" dirty="0" err="1" smtClean="0"/>
            <a:t>Blt</a:t>
          </a:r>
          <a:endParaRPr lang="en-US" dirty="0"/>
        </a:p>
      </dgm:t>
    </dgm:pt>
    <dgm:pt modelId="{445B3EC2-D6EF-468A-B3C2-540FDE03B1FA}" type="parTrans" cxnId="{2CD81E7C-DAC2-4B88-80D6-C6CCF2CD3D4F}">
      <dgm:prSet/>
      <dgm:spPr/>
      <dgm:t>
        <a:bodyPr/>
        <a:lstStyle/>
        <a:p>
          <a:endParaRPr lang="en-US"/>
        </a:p>
      </dgm:t>
    </dgm:pt>
    <dgm:pt modelId="{D21766A3-9371-4936-A599-A91616464D3E}" type="sibTrans" cxnId="{2CD81E7C-DAC2-4B88-80D6-C6CCF2CD3D4F}">
      <dgm:prSet/>
      <dgm:spPr/>
      <dgm:t>
        <a:bodyPr/>
        <a:lstStyle/>
        <a:p>
          <a:endParaRPr lang="en-US"/>
        </a:p>
      </dgm:t>
    </dgm:pt>
    <dgm:pt modelId="{58CC0F4C-3454-4678-8490-4DE65F69E435}">
      <dgm:prSet phldrT="[Text]"/>
      <dgm:spPr/>
      <dgm:t>
        <a:bodyPr/>
        <a:lstStyle/>
        <a:p>
          <a:r>
            <a:rPr lang="en-US" dirty="0" smtClean="0"/>
            <a:t>Mo Sold</a:t>
          </a:r>
          <a:endParaRPr lang="en-US" dirty="0"/>
        </a:p>
      </dgm:t>
    </dgm:pt>
    <dgm:pt modelId="{6816240C-5BD6-4CF6-A2C1-DD9BD2845396}" type="parTrans" cxnId="{20630F9A-0F0D-46DC-B9C2-1D7A55057165}">
      <dgm:prSet/>
      <dgm:spPr/>
      <dgm:t>
        <a:bodyPr/>
        <a:lstStyle/>
        <a:p>
          <a:endParaRPr lang="en-US"/>
        </a:p>
      </dgm:t>
    </dgm:pt>
    <dgm:pt modelId="{ADF570CE-0C8C-4560-B5A0-21FF495ABBB9}" type="sibTrans" cxnId="{20630F9A-0F0D-46DC-B9C2-1D7A55057165}">
      <dgm:prSet/>
      <dgm:spPr/>
      <dgm:t>
        <a:bodyPr/>
        <a:lstStyle/>
        <a:p>
          <a:endParaRPr lang="en-US"/>
        </a:p>
      </dgm:t>
    </dgm:pt>
    <dgm:pt modelId="{A0314691-AD04-4057-8FD9-D000CDB14757}">
      <dgm:prSet phldrT="[Text]"/>
      <dgm:spPr/>
      <dgm:t>
        <a:bodyPr/>
        <a:lstStyle/>
        <a:p>
          <a:r>
            <a:rPr lang="en-US" dirty="0" err="1" smtClean="0"/>
            <a:t>Yr</a:t>
          </a:r>
          <a:r>
            <a:rPr lang="en-US" dirty="0" smtClean="0"/>
            <a:t> Sold</a:t>
          </a:r>
          <a:endParaRPr lang="en-US" dirty="0"/>
        </a:p>
      </dgm:t>
    </dgm:pt>
    <dgm:pt modelId="{68236744-E65A-41B1-BACD-139438340BA6}" type="parTrans" cxnId="{4DCF5C88-C340-45E6-B24E-CBDA55D67F29}">
      <dgm:prSet/>
      <dgm:spPr/>
      <dgm:t>
        <a:bodyPr/>
        <a:lstStyle/>
        <a:p>
          <a:endParaRPr lang="en-US"/>
        </a:p>
      </dgm:t>
    </dgm:pt>
    <dgm:pt modelId="{EF785D6B-4138-4E7B-8BC0-B51FC41595AD}" type="sibTrans" cxnId="{4DCF5C88-C340-45E6-B24E-CBDA55D67F29}">
      <dgm:prSet/>
      <dgm:spPr/>
      <dgm:t>
        <a:bodyPr/>
        <a:lstStyle/>
        <a:p>
          <a:endParaRPr lang="en-US"/>
        </a:p>
      </dgm:t>
    </dgm:pt>
    <dgm:pt modelId="{D4A7CC7F-0BAB-4929-8A3E-03FC1619B9AE}">
      <dgm:prSet phldrT="[Text]"/>
      <dgm:spPr/>
      <dgm:t>
        <a:bodyPr/>
        <a:lstStyle/>
        <a:p>
          <a:r>
            <a:rPr lang="en-US" dirty="0" smtClean="0"/>
            <a:t>Correlation (Heat map)</a:t>
          </a:r>
          <a:endParaRPr lang="en-US" dirty="0"/>
        </a:p>
      </dgm:t>
    </dgm:pt>
    <dgm:pt modelId="{92249E68-3934-4741-B748-A268515A15B5}" type="parTrans" cxnId="{85059955-594C-4EB4-8A29-4A3E9D53932F}">
      <dgm:prSet/>
      <dgm:spPr/>
      <dgm:t>
        <a:bodyPr/>
        <a:lstStyle/>
        <a:p>
          <a:endParaRPr lang="en-US"/>
        </a:p>
      </dgm:t>
    </dgm:pt>
    <dgm:pt modelId="{8A556C19-F56E-4E48-BB3D-0488078E39A7}" type="sibTrans" cxnId="{85059955-594C-4EB4-8A29-4A3E9D53932F}">
      <dgm:prSet/>
      <dgm:spPr/>
      <dgm:t>
        <a:bodyPr/>
        <a:lstStyle/>
        <a:p>
          <a:endParaRPr lang="en-US"/>
        </a:p>
      </dgm:t>
    </dgm:pt>
    <dgm:pt modelId="{C07E82E9-DEEA-4B8F-930C-35C162963342}">
      <dgm:prSet phldrT="[Text]"/>
      <dgm:spPr/>
      <dgm:t>
        <a:bodyPr/>
        <a:lstStyle/>
        <a:p>
          <a:r>
            <a:rPr lang="en-US" dirty="0" smtClean="0"/>
            <a:t>Median Price Range (2*</a:t>
          </a:r>
          <a:r>
            <a:rPr lang="en-US" dirty="0" err="1" smtClean="0"/>
            <a:t>std</a:t>
          </a:r>
          <a:r>
            <a:rPr lang="en-US" dirty="0" smtClean="0"/>
            <a:t>)</a:t>
          </a:r>
          <a:endParaRPr lang="en-US" dirty="0"/>
        </a:p>
      </dgm:t>
    </dgm:pt>
    <dgm:pt modelId="{1A4D53E5-07C3-4957-9893-CD5B65EE8E32}" type="parTrans" cxnId="{A62ADA76-3EB3-4B88-8ED2-FB9BA7C9F3BE}">
      <dgm:prSet/>
      <dgm:spPr/>
      <dgm:t>
        <a:bodyPr/>
        <a:lstStyle/>
        <a:p>
          <a:endParaRPr lang="en-US"/>
        </a:p>
      </dgm:t>
    </dgm:pt>
    <dgm:pt modelId="{73B3C4B3-81E4-4740-B79D-E4D4AF6F1822}" type="sibTrans" cxnId="{A62ADA76-3EB3-4B88-8ED2-FB9BA7C9F3BE}">
      <dgm:prSet/>
      <dgm:spPr/>
      <dgm:t>
        <a:bodyPr/>
        <a:lstStyle/>
        <a:p>
          <a:endParaRPr lang="en-US"/>
        </a:p>
      </dgm:t>
    </dgm:pt>
    <dgm:pt modelId="{220478F6-2542-4237-8E73-B871C98764FF}">
      <dgm:prSet phldrT="[Text]"/>
      <dgm:spPr/>
      <dgm:t>
        <a:bodyPr/>
        <a:lstStyle/>
        <a:p>
          <a:r>
            <a:rPr lang="en-US" dirty="0" smtClean="0"/>
            <a:t>Dummied these Features</a:t>
          </a:r>
          <a:endParaRPr lang="en-US" dirty="0"/>
        </a:p>
      </dgm:t>
    </dgm:pt>
    <dgm:pt modelId="{3440FD2E-E7E5-43B5-9593-6D49FCEB5810}" type="parTrans" cxnId="{A6559CDE-A8A9-41F1-B46A-8619A3515A8A}">
      <dgm:prSet/>
      <dgm:spPr/>
      <dgm:t>
        <a:bodyPr/>
        <a:lstStyle/>
        <a:p>
          <a:endParaRPr lang="en-US"/>
        </a:p>
      </dgm:t>
    </dgm:pt>
    <dgm:pt modelId="{5FD81F9A-522A-4C7F-AD1A-07C148874E3A}" type="sibTrans" cxnId="{A6559CDE-A8A9-41F1-B46A-8619A3515A8A}">
      <dgm:prSet/>
      <dgm:spPr/>
      <dgm:t>
        <a:bodyPr/>
        <a:lstStyle/>
        <a:p>
          <a:endParaRPr lang="en-US"/>
        </a:p>
      </dgm:t>
    </dgm:pt>
    <dgm:pt modelId="{93030AE8-1CB8-45D1-A384-B650C90DC7D1}">
      <dgm:prSet phldrT="[Text]"/>
      <dgm:spPr/>
      <dgm:t>
        <a:bodyPr/>
        <a:lstStyle/>
        <a:p>
          <a:r>
            <a:rPr lang="en-US" dirty="0" smtClean="0"/>
            <a:t>Dropped Remaining Features</a:t>
          </a:r>
          <a:endParaRPr lang="en-US" dirty="0"/>
        </a:p>
      </dgm:t>
    </dgm:pt>
    <dgm:pt modelId="{98C7EF2B-AC90-4196-8A36-CE249F86C4AF}" type="parTrans" cxnId="{68A699F5-75BE-47AC-A479-28E00B596C8B}">
      <dgm:prSet/>
      <dgm:spPr/>
      <dgm:t>
        <a:bodyPr/>
        <a:lstStyle/>
        <a:p>
          <a:endParaRPr lang="en-US"/>
        </a:p>
      </dgm:t>
    </dgm:pt>
    <dgm:pt modelId="{CF9F8866-E62F-412E-BFF0-5E3BE6DC0F39}" type="sibTrans" cxnId="{68A699F5-75BE-47AC-A479-28E00B596C8B}">
      <dgm:prSet/>
      <dgm:spPr/>
      <dgm:t>
        <a:bodyPr/>
        <a:lstStyle/>
        <a:p>
          <a:endParaRPr lang="en-US"/>
        </a:p>
      </dgm:t>
    </dgm:pt>
    <dgm:pt modelId="{19B7C9F9-9486-409C-ABE2-6D3A6609446E}" type="pres">
      <dgm:prSet presAssocID="{A344957A-82E5-4D59-A5F5-395B60E493F5}" presName="list" presStyleCnt="0">
        <dgm:presLayoutVars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0DC1F8AC-DDFB-4400-85D1-2F25F752BB16}" type="pres">
      <dgm:prSet presAssocID="{D6118481-849A-4F4E-BDD9-37DFCAB7F14E}" presName="posSpace" presStyleCnt="0"/>
      <dgm:spPr/>
    </dgm:pt>
    <dgm:pt modelId="{16253BBE-75CB-414F-86D7-312C6CFE809B}" type="pres">
      <dgm:prSet presAssocID="{D6118481-849A-4F4E-BDD9-37DFCAB7F14E}" presName="vertFlow" presStyleCnt="0"/>
      <dgm:spPr/>
    </dgm:pt>
    <dgm:pt modelId="{D9309327-D328-4460-9098-BAD6A9F47FDE}" type="pres">
      <dgm:prSet presAssocID="{D6118481-849A-4F4E-BDD9-37DFCAB7F14E}" presName="topSpace" presStyleCnt="0"/>
      <dgm:spPr/>
    </dgm:pt>
    <dgm:pt modelId="{ECAA44DC-DE92-465E-9656-DD9F2A6E87DE}" type="pres">
      <dgm:prSet presAssocID="{D6118481-849A-4F4E-BDD9-37DFCAB7F14E}" presName="firstComp" presStyleCnt="0"/>
      <dgm:spPr/>
    </dgm:pt>
    <dgm:pt modelId="{C9FB99A8-0C00-40B0-9A09-A2AFF2B8BF82}" type="pres">
      <dgm:prSet presAssocID="{D6118481-849A-4F4E-BDD9-37DFCAB7F14E}" presName="firstChild" presStyleLbl="bgAccFollowNode1" presStyleIdx="0" presStyleCnt="6"/>
      <dgm:spPr/>
      <dgm:t>
        <a:bodyPr/>
        <a:lstStyle/>
        <a:p>
          <a:endParaRPr lang="en-US"/>
        </a:p>
      </dgm:t>
    </dgm:pt>
    <dgm:pt modelId="{3C228A0E-64AA-467D-ACA6-932367E1E586}" type="pres">
      <dgm:prSet presAssocID="{D6118481-849A-4F4E-BDD9-37DFCAB7F14E}" presName="firstChildTx" presStyleLbl="bg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623DA9-10D4-469F-9C1B-468DA530C146}" type="pres">
      <dgm:prSet presAssocID="{1063EC60-477F-4BA5-B799-91D9CE994730}" presName="comp" presStyleCnt="0"/>
      <dgm:spPr/>
    </dgm:pt>
    <dgm:pt modelId="{09BCE0B5-008F-4AB6-9837-2DBA041ECF38}" type="pres">
      <dgm:prSet presAssocID="{1063EC60-477F-4BA5-B799-91D9CE994730}" presName="child" presStyleLbl="bgAccFollowNode1" presStyleIdx="1" presStyleCnt="6"/>
      <dgm:spPr/>
      <dgm:t>
        <a:bodyPr/>
        <a:lstStyle/>
        <a:p>
          <a:endParaRPr lang="en-US"/>
        </a:p>
      </dgm:t>
    </dgm:pt>
    <dgm:pt modelId="{F83398C2-B3CB-497A-965B-FD35A83883ED}" type="pres">
      <dgm:prSet presAssocID="{1063EC60-477F-4BA5-B799-91D9CE994730}" presName="childTx" presStyleLbl="bg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4FCDAF-67BF-4CD1-A8BE-A05B59E9A4DE}" type="pres">
      <dgm:prSet presAssocID="{8E51CA54-E3F3-4AD9-B2AE-12A3426EDB53}" presName="comp" presStyleCnt="0"/>
      <dgm:spPr/>
    </dgm:pt>
    <dgm:pt modelId="{CE64A821-6717-4ABC-8A74-C3A44A58D414}" type="pres">
      <dgm:prSet presAssocID="{8E51CA54-E3F3-4AD9-B2AE-12A3426EDB53}" presName="child" presStyleLbl="bgAccFollowNode1" presStyleIdx="2" presStyleCnt="6"/>
      <dgm:spPr/>
      <dgm:t>
        <a:bodyPr/>
        <a:lstStyle/>
        <a:p>
          <a:endParaRPr lang="en-US"/>
        </a:p>
      </dgm:t>
    </dgm:pt>
    <dgm:pt modelId="{36D7B29D-2D95-4EC4-8CC4-DE10996B99BD}" type="pres">
      <dgm:prSet presAssocID="{8E51CA54-E3F3-4AD9-B2AE-12A3426EDB53}" presName="childTx" presStyleLbl="bg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5DA08A-4AD4-4F2D-B7E2-88A9AA96F209}" type="pres">
      <dgm:prSet presAssocID="{D4A7CC7F-0BAB-4929-8A3E-03FC1619B9AE}" presName="comp" presStyleCnt="0"/>
      <dgm:spPr/>
    </dgm:pt>
    <dgm:pt modelId="{DFEB14C6-12CD-413A-AE32-9F57B6F224CE}" type="pres">
      <dgm:prSet presAssocID="{D4A7CC7F-0BAB-4929-8A3E-03FC1619B9AE}" presName="child" presStyleLbl="bgAccFollowNode1" presStyleIdx="3" presStyleCnt="6"/>
      <dgm:spPr/>
      <dgm:t>
        <a:bodyPr/>
        <a:lstStyle/>
        <a:p>
          <a:endParaRPr lang="en-US"/>
        </a:p>
      </dgm:t>
    </dgm:pt>
    <dgm:pt modelId="{99692E30-CD4F-4F56-902F-513944CE064D}" type="pres">
      <dgm:prSet presAssocID="{D4A7CC7F-0BAB-4929-8A3E-03FC1619B9AE}" presName="childTx" presStyleLbl="bg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831115-9997-40BF-B257-5F498725885C}" type="pres">
      <dgm:prSet presAssocID="{D6118481-849A-4F4E-BDD9-37DFCAB7F14E}" presName="negSpace" presStyleCnt="0"/>
      <dgm:spPr/>
    </dgm:pt>
    <dgm:pt modelId="{F77A6AB6-A29F-4EC0-B9E1-E595C3F852DE}" type="pres">
      <dgm:prSet presAssocID="{D6118481-849A-4F4E-BDD9-37DFCAB7F14E}" presName="circle" presStyleLbl="node1" presStyleIdx="0" presStyleCnt="2"/>
      <dgm:spPr/>
      <dgm:t>
        <a:bodyPr/>
        <a:lstStyle/>
        <a:p>
          <a:endParaRPr lang="en-US"/>
        </a:p>
      </dgm:t>
    </dgm:pt>
    <dgm:pt modelId="{0DC043E9-2981-446A-A5A9-7553580BEA79}" type="pres">
      <dgm:prSet presAssocID="{647FF595-04D8-4836-AFE2-BD2DF4EEF0FF}" presName="transSpace" presStyleCnt="0"/>
      <dgm:spPr/>
    </dgm:pt>
    <dgm:pt modelId="{D8C3AB1A-01CD-438C-8183-F0095E42662A}" type="pres">
      <dgm:prSet presAssocID="{7E1B7C52-0040-4B8E-91DA-9A9B9A1ED369}" presName="posSpace" presStyleCnt="0"/>
      <dgm:spPr/>
    </dgm:pt>
    <dgm:pt modelId="{8DDC1DF7-49CB-4D87-AB7D-509D98A94683}" type="pres">
      <dgm:prSet presAssocID="{7E1B7C52-0040-4B8E-91DA-9A9B9A1ED369}" presName="vertFlow" presStyleCnt="0"/>
      <dgm:spPr/>
    </dgm:pt>
    <dgm:pt modelId="{CB94CF77-FAD3-4922-946E-E4CF0A2400DB}" type="pres">
      <dgm:prSet presAssocID="{7E1B7C52-0040-4B8E-91DA-9A9B9A1ED369}" presName="topSpace" presStyleCnt="0"/>
      <dgm:spPr/>
    </dgm:pt>
    <dgm:pt modelId="{545FADEC-4ACA-46BF-BFDE-15D3BE1F328D}" type="pres">
      <dgm:prSet presAssocID="{7E1B7C52-0040-4B8E-91DA-9A9B9A1ED369}" presName="firstComp" presStyleCnt="0"/>
      <dgm:spPr/>
    </dgm:pt>
    <dgm:pt modelId="{9E8D2DDB-368E-4DB0-BBD3-D40DF3412A07}" type="pres">
      <dgm:prSet presAssocID="{7E1B7C52-0040-4B8E-91DA-9A9B9A1ED369}" presName="firstChild" presStyleLbl="bgAccFollowNode1" presStyleIdx="4" presStyleCnt="6"/>
      <dgm:spPr/>
      <dgm:t>
        <a:bodyPr/>
        <a:lstStyle/>
        <a:p>
          <a:endParaRPr lang="en-US"/>
        </a:p>
      </dgm:t>
    </dgm:pt>
    <dgm:pt modelId="{5F562FC4-D8D2-4294-99E4-E28BE6F091A0}" type="pres">
      <dgm:prSet presAssocID="{7E1B7C52-0040-4B8E-91DA-9A9B9A1ED369}" presName="firstChildTx" presStyleLbl="bg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CA4EA8-FA8D-48EB-8A7C-75986A2B370B}" type="pres">
      <dgm:prSet presAssocID="{93030AE8-1CB8-45D1-A384-B650C90DC7D1}" presName="comp" presStyleCnt="0"/>
      <dgm:spPr/>
    </dgm:pt>
    <dgm:pt modelId="{AAF1D5FF-157D-42E8-A65A-49CEA1B7CC6F}" type="pres">
      <dgm:prSet presAssocID="{93030AE8-1CB8-45D1-A384-B650C90DC7D1}" presName="child" presStyleLbl="bgAccFollowNode1" presStyleIdx="5" presStyleCnt="6"/>
      <dgm:spPr/>
      <dgm:t>
        <a:bodyPr/>
        <a:lstStyle/>
        <a:p>
          <a:endParaRPr lang="en-US"/>
        </a:p>
      </dgm:t>
    </dgm:pt>
    <dgm:pt modelId="{A8A51FBA-C6E5-4E52-84AB-C551D29AD781}" type="pres">
      <dgm:prSet presAssocID="{93030AE8-1CB8-45D1-A384-B650C90DC7D1}" presName="childTx" presStyleLbl="bg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267861-1A82-4370-8700-4CCF99E09368}" type="pres">
      <dgm:prSet presAssocID="{7E1B7C52-0040-4B8E-91DA-9A9B9A1ED369}" presName="negSpace" presStyleCnt="0"/>
      <dgm:spPr/>
    </dgm:pt>
    <dgm:pt modelId="{4E4137DD-312B-46C3-A2B8-7A054790D391}" type="pres">
      <dgm:prSet presAssocID="{7E1B7C52-0040-4B8E-91DA-9A9B9A1ED369}" presName="circle" presStyleLbl="node1" presStyleIdx="1" presStyleCnt="2"/>
      <dgm:spPr/>
      <dgm:t>
        <a:bodyPr/>
        <a:lstStyle/>
        <a:p>
          <a:endParaRPr lang="en-US"/>
        </a:p>
      </dgm:t>
    </dgm:pt>
  </dgm:ptLst>
  <dgm:cxnLst>
    <dgm:cxn modelId="{2CD81E7C-DAC2-4B88-80D6-C6CCF2CD3D4F}" srcId="{8E51CA54-E3F3-4AD9-B2AE-12A3426EDB53}" destId="{2F25FAF2-C45F-4C2B-93F1-22CADE870240}" srcOrd="2" destOrd="0" parTransId="{445B3EC2-D6EF-468A-B3C2-540FDE03B1FA}" sibTransId="{D21766A3-9371-4936-A599-A91616464D3E}"/>
    <dgm:cxn modelId="{1421AFDD-4F42-47A6-B660-A27FF8D17D22}" type="presOf" srcId="{D4A7CC7F-0BAB-4929-8A3E-03FC1619B9AE}" destId="{99692E30-CD4F-4F56-902F-513944CE064D}" srcOrd="1" destOrd="0" presId="urn:microsoft.com/office/officeart/2005/8/layout/hList9"/>
    <dgm:cxn modelId="{6F87BCD4-B0F9-4976-B971-5BFF04D29414}" type="presOf" srcId="{2F25FAF2-C45F-4C2B-93F1-22CADE870240}" destId="{36D7B29D-2D95-4EC4-8CC4-DE10996B99BD}" srcOrd="1" destOrd="3" presId="urn:microsoft.com/office/officeart/2005/8/layout/hList9"/>
    <dgm:cxn modelId="{30617D0B-41BD-4A57-8A2D-271FAF824CCB}" type="presOf" srcId="{220478F6-2542-4237-8E73-B871C98764FF}" destId="{5F562FC4-D8D2-4294-99E4-E28BE6F091A0}" srcOrd="1" destOrd="2" presId="urn:microsoft.com/office/officeart/2005/8/layout/hList9"/>
    <dgm:cxn modelId="{4F403FBD-9EEF-4C4B-BE54-BF623D91E8D7}" type="presOf" srcId="{6092BECF-FADB-4AAC-88B7-068E392916CF}" destId="{3C228A0E-64AA-467D-ACA6-932367E1E586}" srcOrd="1" destOrd="0" presId="urn:microsoft.com/office/officeart/2005/8/layout/hList9"/>
    <dgm:cxn modelId="{3B6BB840-7C61-4CE5-87D3-72DCC312FB73}" srcId="{1063EC60-477F-4BA5-B799-91D9CE994730}" destId="{E0D0D1CA-B763-47A7-B956-A54FD9BBAD82}" srcOrd="1" destOrd="0" parTransId="{A14CFE05-E084-4D86-A8C8-08CF25B3895C}" sibTransId="{03C0A92A-4900-4ADC-ACB8-9335C9488BF4}"/>
    <dgm:cxn modelId="{21BFDFEC-0D14-4A2B-A85C-96C1AE3DE8C0}" srcId="{D6118481-849A-4F4E-BDD9-37DFCAB7F14E}" destId="{8E51CA54-E3F3-4AD9-B2AE-12A3426EDB53}" srcOrd="2" destOrd="0" parTransId="{2CB62F19-FFD5-4F54-B2EC-884A6707DF40}" sibTransId="{07FAF9A4-5D36-41DB-9932-CA1A8ACDB15F}"/>
    <dgm:cxn modelId="{A512B108-DA02-429D-A7DF-AD09AB9872F7}" type="presOf" srcId="{8E51CA54-E3F3-4AD9-B2AE-12A3426EDB53}" destId="{36D7B29D-2D95-4EC4-8CC4-DE10996B99BD}" srcOrd="1" destOrd="0" presId="urn:microsoft.com/office/officeart/2005/8/layout/hList9"/>
    <dgm:cxn modelId="{7BFA540E-4279-41B7-BD2B-D239F8C1BFC8}" srcId="{8E51CA54-E3F3-4AD9-B2AE-12A3426EDB53}" destId="{C4CD0866-0B86-4B5F-AC05-B8F2DF3E9592}" srcOrd="1" destOrd="0" parTransId="{073CE3C2-86F8-455F-8002-6C7B322022CE}" sibTransId="{B7577DE0-5BF7-467C-A48F-F90517938919}"/>
    <dgm:cxn modelId="{FD82EC2A-EF3E-43A6-BC2D-8379DB101041}" srcId="{A344957A-82E5-4D59-A5F5-395B60E493F5}" destId="{D6118481-849A-4F4E-BDD9-37DFCAB7F14E}" srcOrd="0" destOrd="0" parTransId="{0E0EAD4A-480C-4B3C-99F3-72B887617F57}" sibTransId="{647FF595-04D8-4836-AFE2-BD2DF4EEF0FF}"/>
    <dgm:cxn modelId="{13D7A514-3EE3-4E32-BDB4-B580BF77339C}" type="presOf" srcId="{93030AE8-1CB8-45D1-A384-B650C90DC7D1}" destId="{AAF1D5FF-157D-42E8-A65A-49CEA1B7CC6F}" srcOrd="0" destOrd="0" presId="urn:microsoft.com/office/officeart/2005/8/layout/hList9"/>
    <dgm:cxn modelId="{2C9D3935-F927-47CB-8AF5-6CCBC77D723C}" type="presOf" srcId="{A344957A-82E5-4D59-A5F5-395B60E493F5}" destId="{19B7C9F9-9486-409C-ABE2-6D3A6609446E}" srcOrd="0" destOrd="0" presId="urn:microsoft.com/office/officeart/2005/8/layout/hList9"/>
    <dgm:cxn modelId="{8A828C2A-F743-4F86-9BE2-B8F679BA36A3}" srcId="{A344957A-82E5-4D59-A5F5-395B60E493F5}" destId="{7E1B7C52-0040-4B8E-91DA-9A9B9A1ED369}" srcOrd="1" destOrd="0" parTransId="{0927D9BE-C8EC-4478-8A2F-6ED9353F8F7A}" sibTransId="{4A2AE433-CFF3-4879-B5C1-C80C3ACBF89A}"/>
    <dgm:cxn modelId="{D33D5C50-03A4-4EAE-9C4B-73BF74F2AF72}" srcId="{D6118481-849A-4F4E-BDD9-37DFCAB7F14E}" destId="{1063EC60-477F-4BA5-B799-91D9CE994730}" srcOrd="1" destOrd="0" parTransId="{A4BC26F7-0E69-448B-973D-C4F749C5CC12}" sibTransId="{7CA8F0F2-34FA-4FE4-BFD1-41F654B8F57A}"/>
    <dgm:cxn modelId="{F3E01A8F-A841-4716-BF1B-AB2BDF0FFC6F}" type="presOf" srcId="{1063EC60-477F-4BA5-B799-91D9CE994730}" destId="{F83398C2-B3CB-497A-965B-FD35A83883ED}" srcOrd="1" destOrd="0" presId="urn:microsoft.com/office/officeart/2005/8/layout/hList9"/>
    <dgm:cxn modelId="{F1FD6403-5B12-42BC-82FB-685826042F68}" srcId="{1063EC60-477F-4BA5-B799-91D9CE994730}" destId="{E0D33280-8023-41CF-88D0-14F2091B7135}" srcOrd="2" destOrd="0" parTransId="{ADE572A6-B22A-4B03-A32E-1F36A179AD2C}" sibTransId="{E9CDAAD9-D9DB-4DED-9DC9-A0B239D7F0A3}"/>
    <dgm:cxn modelId="{A62ADA76-3EB3-4B88-8ED2-FB9BA7C9F3BE}" srcId="{B9FF7D9E-C7DE-480A-BDB6-981E3D49F4A0}" destId="{C07E82E9-DEEA-4B8F-930C-35C162963342}" srcOrd="0" destOrd="0" parTransId="{1A4D53E5-07C3-4957-9893-CD5B65EE8E32}" sibTransId="{73B3C4B3-81E4-4740-B79D-E4D4AF6F1822}"/>
    <dgm:cxn modelId="{CCB352F6-AFE7-4EDD-9F32-2C8553B66174}" type="presOf" srcId="{C07E82E9-DEEA-4B8F-930C-35C162963342}" destId="{5F562FC4-D8D2-4294-99E4-E28BE6F091A0}" srcOrd="1" destOrd="1" presId="urn:microsoft.com/office/officeart/2005/8/layout/hList9"/>
    <dgm:cxn modelId="{858C8A9E-44FE-4D28-817C-F5E62193DF10}" type="presOf" srcId="{8A96764E-AC4B-45B6-8055-94DF7CA8E65C}" destId="{F83398C2-B3CB-497A-965B-FD35A83883ED}" srcOrd="1" destOrd="4" presId="urn:microsoft.com/office/officeart/2005/8/layout/hList9"/>
    <dgm:cxn modelId="{149F98F7-B55D-4B0F-ABBF-802A00D22B91}" type="presOf" srcId="{FAE76B40-887F-41E4-BBD5-8108C5182083}" destId="{36D7B29D-2D95-4EC4-8CC4-DE10996B99BD}" srcOrd="1" destOrd="1" presId="urn:microsoft.com/office/officeart/2005/8/layout/hList9"/>
    <dgm:cxn modelId="{574AC1D5-F259-44B8-B76C-19721CCBE83D}" type="presOf" srcId="{B0701DA6-6440-4AFD-93C8-665D053DD354}" destId="{09BCE0B5-008F-4AB6-9837-2DBA041ECF38}" srcOrd="0" destOrd="1" presId="urn:microsoft.com/office/officeart/2005/8/layout/hList9"/>
    <dgm:cxn modelId="{140761C0-A011-42FE-AF1D-62F7DA8CCCA2}" type="presOf" srcId="{E0D0D1CA-B763-47A7-B956-A54FD9BBAD82}" destId="{09BCE0B5-008F-4AB6-9837-2DBA041ECF38}" srcOrd="0" destOrd="2" presId="urn:microsoft.com/office/officeart/2005/8/layout/hList9"/>
    <dgm:cxn modelId="{F958752C-94C6-4465-BBA4-5390BA9ED350}" type="presOf" srcId="{B0701DA6-6440-4AFD-93C8-665D053DD354}" destId="{F83398C2-B3CB-497A-965B-FD35A83883ED}" srcOrd="1" destOrd="1" presId="urn:microsoft.com/office/officeart/2005/8/layout/hList9"/>
    <dgm:cxn modelId="{F2F52095-99E0-4E90-910E-F5C42BE38377}" type="presOf" srcId="{7E1B7C52-0040-4B8E-91DA-9A9B9A1ED369}" destId="{4E4137DD-312B-46C3-A2B8-7A054790D391}" srcOrd="0" destOrd="0" presId="urn:microsoft.com/office/officeart/2005/8/layout/hList9"/>
    <dgm:cxn modelId="{20630F9A-0F0D-46DC-B9C2-1D7A55057165}" srcId="{8E51CA54-E3F3-4AD9-B2AE-12A3426EDB53}" destId="{58CC0F4C-3454-4678-8490-4DE65F69E435}" srcOrd="3" destOrd="0" parTransId="{6816240C-5BD6-4CF6-A2C1-DD9BD2845396}" sibTransId="{ADF570CE-0C8C-4560-B5A0-21FF495ABBB9}"/>
    <dgm:cxn modelId="{FEF13298-CB13-44BC-B8C6-7D23029DF7F7}" type="presOf" srcId="{E0D33280-8023-41CF-88D0-14F2091B7135}" destId="{F83398C2-B3CB-497A-965B-FD35A83883ED}" srcOrd="1" destOrd="3" presId="urn:microsoft.com/office/officeart/2005/8/layout/hList9"/>
    <dgm:cxn modelId="{6D34BB0D-68EE-4FB7-A9CA-4BDF920B3C6F}" type="presOf" srcId="{C4CD0866-0B86-4B5F-AC05-B8F2DF3E9592}" destId="{36D7B29D-2D95-4EC4-8CC4-DE10996B99BD}" srcOrd="1" destOrd="2" presId="urn:microsoft.com/office/officeart/2005/8/layout/hList9"/>
    <dgm:cxn modelId="{7F244196-F408-4B09-B6EC-3497168273DF}" type="presOf" srcId="{E0D0D1CA-B763-47A7-B956-A54FD9BBAD82}" destId="{F83398C2-B3CB-497A-965B-FD35A83883ED}" srcOrd="1" destOrd="2" presId="urn:microsoft.com/office/officeart/2005/8/layout/hList9"/>
    <dgm:cxn modelId="{4DCF5C88-C340-45E6-B24E-CBDA55D67F29}" srcId="{8E51CA54-E3F3-4AD9-B2AE-12A3426EDB53}" destId="{A0314691-AD04-4057-8FD9-D000CDB14757}" srcOrd="4" destOrd="0" parTransId="{68236744-E65A-41B1-BACD-139438340BA6}" sibTransId="{EF785D6B-4138-4E7B-8BC0-B51FC41595AD}"/>
    <dgm:cxn modelId="{C5A47502-EFAA-4D4C-A2EC-8B250F3C9FD5}" type="presOf" srcId="{6092BECF-FADB-4AAC-88B7-068E392916CF}" destId="{C9FB99A8-0C00-40B0-9A09-A2AFF2B8BF82}" srcOrd="0" destOrd="0" presId="urn:microsoft.com/office/officeart/2005/8/layout/hList9"/>
    <dgm:cxn modelId="{5DA092FC-AD69-4E6D-845B-42962AFDBB69}" type="presOf" srcId="{1063EC60-477F-4BA5-B799-91D9CE994730}" destId="{09BCE0B5-008F-4AB6-9837-2DBA041ECF38}" srcOrd="0" destOrd="0" presId="urn:microsoft.com/office/officeart/2005/8/layout/hList9"/>
    <dgm:cxn modelId="{7C494BBE-64C9-4E6B-B1AA-D60CB8342449}" type="presOf" srcId="{D4A7CC7F-0BAB-4929-8A3E-03FC1619B9AE}" destId="{DFEB14C6-12CD-413A-AE32-9F57B6F224CE}" srcOrd="0" destOrd="0" presId="urn:microsoft.com/office/officeart/2005/8/layout/hList9"/>
    <dgm:cxn modelId="{7A0A8103-294E-4BF8-9197-E285E1413E43}" type="presOf" srcId="{93030AE8-1CB8-45D1-A384-B650C90DC7D1}" destId="{A8A51FBA-C6E5-4E52-84AB-C551D29AD781}" srcOrd="1" destOrd="0" presId="urn:microsoft.com/office/officeart/2005/8/layout/hList9"/>
    <dgm:cxn modelId="{66BB56E2-5077-4765-A678-1C006B7D1EA1}" type="presOf" srcId="{B9FF7D9E-C7DE-480A-BDB6-981E3D49F4A0}" destId="{5F562FC4-D8D2-4294-99E4-E28BE6F091A0}" srcOrd="1" destOrd="0" presId="urn:microsoft.com/office/officeart/2005/8/layout/hList9"/>
    <dgm:cxn modelId="{4A04B30E-4412-4E36-832F-88693B40BDCC}" type="presOf" srcId="{C07E82E9-DEEA-4B8F-930C-35C162963342}" destId="{9E8D2DDB-368E-4DB0-BBD3-D40DF3412A07}" srcOrd="0" destOrd="1" presId="urn:microsoft.com/office/officeart/2005/8/layout/hList9"/>
    <dgm:cxn modelId="{CD81882A-ED78-4BCF-ADB6-D88228D44748}" srcId="{1063EC60-477F-4BA5-B799-91D9CE994730}" destId="{8A96764E-AC4B-45B6-8055-94DF7CA8E65C}" srcOrd="3" destOrd="0" parTransId="{8B52CBF3-46FE-4442-A92D-167B7AC8407B}" sibTransId="{9D36ED35-2F02-460A-B183-778A3CB5DD28}"/>
    <dgm:cxn modelId="{68A699F5-75BE-47AC-A479-28E00B596C8B}" srcId="{7E1B7C52-0040-4B8E-91DA-9A9B9A1ED369}" destId="{93030AE8-1CB8-45D1-A384-B650C90DC7D1}" srcOrd="1" destOrd="0" parTransId="{98C7EF2B-AC90-4196-8A36-CE249F86C4AF}" sibTransId="{CF9F8866-E62F-412E-BFF0-5E3BE6DC0F39}"/>
    <dgm:cxn modelId="{850AC34A-F100-4602-BB13-8AE48F4FA57A}" srcId="{D6118481-849A-4F4E-BDD9-37DFCAB7F14E}" destId="{6092BECF-FADB-4AAC-88B7-068E392916CF}" srcOrd="0" destOrd="0" parTransId="{93B35ABB-247C-4E66-AB7E-6493E7E7782F}" sibTransId="{CA5F48C3-B590-465E-B03E-57848BBB4EDE}"/>
    <dgm:cxn modelId="{15FC8B0F-02AF-4D36-88E6-C0DB862CF319}" type="presOf" srcId="{FAE76B40-887F-41E4-BBD5-8108C5182083}" destId="{CE64A821-6717-4ABC-8A74-C3A44A58D414}" srcOrd="0" destOrd="1" presId="urn:microsoft.com/office/officeart/2005/8/layout/hList9"/>
    <dgm:cxn modelId="{0EC169DA-AA8F-4118-A869-0F4FF57143FA}" type="presOf" srcId="{E0D33280-8023-41CF-88D0-14F2091B7135}" destId="{09BCE0B5-008F-4AB6-9837-2DBA041ECF38}" srcOrd="0" destOrd="3" presId="urn:microsoft.com/office/officeart/2005/8/layout/hList9"/>
    <dgm:cxn modelId="{1F45D6A4-936D-44C8-9CA0-9E4F60B801FD}" type="presOf" srcId="{D6118481-849A-4F4E-BDD9-37DFCAB7F14E}" destId="{F77A6AB6-A29F-4EC0-B9E1-E595C3F852DE}" srcOrd="0" destOrd="0" presId="urn:microsoft.com/office/officeart/2005/8/layout/hList9"/>
    <dgm:cxn modelId="{48B25812-0E2B-4F51-B305-D2975E9660FC}" srcId="{7E1B7C52-0040-4B8E-91DA-9A9B9A1ED369}" destId="{B9FF7D9E-C7DE-480A-BDB6-981E3D49F4A0}" srcOrd="0" destOrd="0" parTransId="{3FF25E06-BF53-4EBF-BA3E-CFA898D91668}" sibTransId="{B46744C2-3762-4CC1-BFD5-2A8CC767303A}"/>
    <dgm:cxn modelId="{32B5E02B-509F-47FD-A088-429B403A7D20}" type="presOf" srcId="{C4CD0866-0B86-4B5F-AC05-B8F2DF3E9592}" destId="{CE64A821-6717-4ABC-8A74-C3A44A58D414}" srcOrd="0" destOrd="2" presId="urn:microsoft.com/office/officeart/2005/8/layout/hList9"/>
    <dgm:cxn modelId="{3EBB27E8-D89C-4517-AE2C-B253FBE2920F}" type="presOf" srcId="{8E51CA54-E3F3-4AD9-B2AE-12A3426EDB53}" destId="{CE64A821-6717-4ABC-8A74-C3A44A58D414}" srcOrd="0" destOrd="0" presId="urn:microsoft.com/office/officeart/2005/8/layout/hList9"/>
    <dgm:cxn modelId="{6806533F-7C03-475B-8A2E-22A9A8EB535A}" type="presOf" srcId="{A0314691-AD04-4057-8FD9-D000CDB14757}" destId="{36D7B29D-2D95-4EC4-8CC4-DE10996B99BD}" srcOrd="1" destOrd="5" presId="urn:microsoft.com/office/officeart/2005/8/layout/hList9"/>
    <dgm:cxn modelId="{A6559CDE-A8A9-41F1-B46A-8619A3515A8A}" srcId="{B9FF7D9E-C7DE-480A-BDB6-981E3D49F4A0}" destId="{220478F6-2542-4237-8E73-B871C98764FF}" srcOrd="1" destOrd="0" parTransId="{3440FD2E-E7E5-43B5-9593-6D49FCEB5810}" sibTransId="{5FD81F9A-522A-4C7F-AD1A-07C148874E3A}"/>
    <dgm:cxn modelId="{018172DD-5FFE-44C9-8EC4-0D3665879D13}" type="presOf" srcId="{8A96764E-AC4B-45B6-8055-94DF7CA8E65C}" destId="{09BCE0B5-008F-4AB6-9837-2DBA041ECF38}" srcOrd="0" destOrd="4" presId="urn:microsoft.com/office/officeart/2005/8/layout/hList9"/>
    <dgm:cxn modelId="{BC30C065-8796-494D-A964-72E2B8ACFA65}" srcId="{8E51CA54-E3F3-4AD9-B2AE-12A3426EDB53}" destId="{FAE76B40-887F-41E4-BBD5-8108C5182083}" srcOrd="0" destOrd="0" parTransId="{3B55B985-A535-4B04-B124-274958B09C58}" sibTransId="{F035EB68-2E30-4625-855E-FC6DAE495054}"/>
    <dgm:cxn modelId="{B6641875-0C71-4CE4-A864-C32C126FC945}" type="presOf" srcId="{220478F6-2542-4237-8E73-B871C98764FF}" destId="{9E8D2DDB-368E-4DB0-BBD3-D40DF3412A07}" srcOrd="0" destOrd="2" presId="urn:microsoft.com/office/officeart/2005/8/layout/hList9"/>
    <dgm:cxn modelId="{6A5D4720-35B1-48DC-BFAD-153E72AD42C3}" type="presOf" srcId="{B9FF7D9E-C7DE-480A-BDB6-981E3D49F4A0}" destId="{9E8D2DDB-368E-4DB0-BBD3-D40DF3412A07}" srcOrd="0" destOrd="0" presId="urn:microsoft.com/office/officeart/2005/8/layout/hList9"/>
    <dgm:cxn modelId="{E00B3D3B-BFB4-42CD-8A53-EB84FBC9A678}" srcId="{1063EC60-477F-4BA5-B799-91D9CE994730}" destId="{B0701DA6-6440-4AFD-93C8-665D053DD354}" srcOrd="0" destOrd="0" parTransId="{DB6C7D9C-74A0-4C77-A75C-6B232A023EE8}" sibTransId="{E0BA1331-676E-42E4-B5B5-9EFEC3B5787E}"/>
    <dgm:cxn modelId="{8FFC00B5-C6E4-44BE-9449-E3BDDA6DB7A4}" type="presOf" srcId="{58CC0F4C-3454-4678-8490-4DE65F69E435}" destId="{CE64A821-6717-4ABC-8A74-C3A44A58D414}" srcOrd="0" destOrd="4" presId="urn:microsoft.com/office/officeart/2005/8/layout/hList9"/>
    <dgm:cxn modelId="{B6159745-AD16-47BF-8A8A-83F831A9961A}" type="presOf" srcId="{2F25FAF2-C45F-4C2B-93F1-22CADE870240}" destId="{CE64A821-6717-4ABC-8A74-C3A44A58D414}" srcOrd="0" destOrd="3" presId="urn:microsoft.com/office/officeart/2005/8/layout/hList9"/>
    <dgm:cxn modelId="{8F61C046-7C10-4E0B-B76D-C6EF62F222CE}" type="presOf" srcId="{58CC0F4C-3454-4678-8490-4DE65F69E435}" destId="{36D7B29D-2D95-4EC4-8CC4-DE10996B99BD}" srcOrd="1" destOrd="4" presId="urn:microsoft.com/office/officeart/2005/8/layout/hList9"/>
    <dgm:cxn modelId="{85059955-594C-4EB4-8A29-4A3E9D53932F}" srcId="{D6118481-849A-4F4E-BDD9-37DFCAB7F14E}" destId="{D4A7CC7F-0BAB-4929-8A3E-03FC1619B9AE}" srcOrd="3" destOrd="0" parTransId="{92249E68-3934-4741-B748-A268515A15B5}" sibTransId="{8A556C19-F56E-4E48-BB3D-0488078E39A7}"/>
    <dgm:cxn modelId="{22C46435-71A2-4E66-894D-316ADA78373A}" type="presOf" srcId="{A0314691-AD04-4057-8FD9-D000CDB14757}" destId="{CE64A821-6717-4ABC-8A74-C3A44A58D414}" srcOrd="0" destOrd="5" presId="urn:microsoft.com/office/officeart/2005/8/layout/hList9"/>
    <dgm:cxn modelId="{94B6648A-58FD-4911-9E91-D2E4FC74FBDB}" type="presParOf" srcId="{19B7C9F9-9486-409C-ABE2-6D3A6609446E}" destId="{0DC1F8AC-DDFB-4400-85D1-2F25F752BB16}" srcOrd="0" destOrd="0" presId="urn:microsoft.com/office/officeart/2005/8/layout/hList9"/>
    <dgm:cxn modelId="{43CE2A19-0722-4C88-B542-EEBE1BEE4ADB}" type="presParOf" srcId="{19B7C9F9-9486-409C-ABE2-6D3A6609446E}" destId="{16253BBE-75CB-414F-86D7-312C6CFE809B}" srcOrd="1" destOrd="0" presId="urn:microsoft.com/office/officeart/2005/8/layout/hList9"/>
    <dgm:cxn modelId="{BC5203CD-9D40-489C-803C-09804B461486}" type="presParOf" srcId="{16253BBE-75CB-414F-86D7-312C6CFE809B}" destId="{D9309327-D328-4460-9098-BAD6A9F47FDE}" srcOrd="0" destOrd="0" presId="urn:microsoft.com/office/officeart/2005/8/layout/hList9"/>
    <dgm:cxn modelId="{598A4F31-1353-4A05-911F-7BCCB3045ED2}" type="presParOf" srcId="{16253BBE-75CB-414F-86D7-312C6CFE809B}" destId="{ECAA44DC-DE92-465E-9656-DD9F2A6E87DE}" srcOrd="1" destOrd="0" presId="urn:microsoft.com/office/officeart/2005/8/layout/hList9"/>
    <dgm:cxn modelId="{F4D05518-4041-4BBB-9EE0-6D40DF9D1AB4}" type="presParOf" srcId="{ECAA44DC-DE92-465E-9656-DD9F2A6E87DE}" destId="{C9FB99A8-0C00-40B0-9A09-A2AFF2B8BF82}" srcOrd="0" destOrd="0" presId="urn:microsoft.com/office/officeart/2005/8/layout/hList9"/>
    <dgm:cxn modelId="{F2A91F47-B053-41E4-B1AE-56FAE82B1A89}" type="presParOf" srcId="{ECAA44DC-DE92-465E-9656-DD9F2A6E87DE}" destId="{3C228A0E-64AA-467D-ACA6-932367E1E586}" srcOrd="1" destOrd="0" presId="urn:microsoft.com/office/officeart/2005/8/layout/hList9"/>
    <dgm:cxn modelId="{10C19752-5627-44F6-A988-5B1A1DBAC04E}" type="presParOf" srcId="{16253BBE-75CB-414F-86D7-312C6CFE809B}" destId="{C0623DA9-10D4-469F-9C1B-468DA530C146}" srcOrd="2" destOrd="0" presId="urn:microsoft.com/office/officeart/2005/8/layout/hList9"/>
    <dgm:cxn modelId="{E2A54CEF-E19B-498C-8B74-053DEBE568E6}" type="presParOf" srcId="{C0623DA9-10D4-469F-9C1B-468DA530C146}" destId="{09BCE0B5-008F-4AB6-9837-2DBA041ECF38}" srcOrd="0" destOrd="0" presId="urn:microsoft.com/office/officeart/2005/8/layout/hList9"/>
    <dgm:cxn modelId="{6254CDCD-397F-4EEE-A827-BD5DBDBD8449}" type="presParOf" srcId="{C0623DA9-10D4-469F-9C1B-468DA530C146}" destId="{F83398C2-B3CB-497A-965B-FD35A83883ED}" srcOrd="1" destOrd="0" presId="urn:microsoft.com/office/officeart/2005/8/layout/hList9"/>
    <dgm:cxn modelId="{73EB5BA0-5A62-498F-92AC-FF480DFE7368}" type="presParOf" srcId="{16253BBE-75CB-414F-86D7-312C6CFE809B}" destId="{864FCDAF-67BF-4CD1-A8BE-A05B59E9A4DE}" srcOrd="3" destOrd="0" presId="urn:microsoft.com/office/officeart/2005/8/layout/hList9"/>
    <dgm:cxn modelId="{A02EEE18-7AEE-4A83-A071-59DECA949953}" type="presParOf" srcId="{864FCDAF-67BF-4CD1-A8BE-A05B59E9A4DE}" destId="{CE64A821-6717-4ABC-8A74-C3A44A58D414}" srcOrd="0" destOrd="0" presId="urn:microsoft.com/office/officeart/2005/8/layout/hList9"/>
    <dgm:cxn modelId="{5DEE5FD7-D8B3-430C-85E1-71CC9C9B0A5F}" type="presParOf" srcId="{864FCDAF-67BF-4CD1-A8BE-A05B59E9A4DE}" destId="{36D7B29D-2D95-4EC4-8CC4-DE10996B99BD}" srcOrd="1" destOrd="0" presId="urn:microsoft.com/office/officeart/2005/8/layout/hList9"/>
    <dgm:cxn modelId="{8B5C3655-D3F5-4E98-A588-495977C7E4D4}" type="presParOf" srcId="{16253BBE-75CB-414F-86D7-312C6CFE809B}" destId="{215DA08A-4AD4-4F2D-B7E2-88A9AA96F209}" srcOrd="4" destOrd="0" presId="urn:microsoft.com/office/officeart/2005/8/layout/hList9"/>
    <dgm:cxn modelId="{682D8373-2386-409E-8524-A21E31EFCA79}" type="presParOf" srcId="{215DA08A-4AD4-4F2D-B7E2-88A9AA96F209}" destId="{DFEB14C6-12CD-413A-AE32-9F57B6F224CE}" srcOrd="0" destOrd="0" presId="urn:microsoft.com/office/officeart/2005/8/layout/hList9"/>
    <dgm:cxn modelId="{1F866BE7-4E8B-4ADE-AE0E-7E26C5095F24}" type="presParOf" srcId="{215DA08A-4AD4-4F2D-B7E2-88A9AA96F209}" destId="{99692E30-CD4F-4F56-902F-513944CE064D}" srcOrd="1" destOrd="0" presId="urn:microsoft.com/office/officeart/2005/8/layout/hList9"/>
    <dgm:cxn modelId="{7E4A35B1-5960-417E-98EF-BFF9B50A6D87}" type="presParOf" srcId="{19B7C9F9-9486-409C-ABE2-6D3A6609446E}" destId="{C1831115-9997-40BF-B257-5F498725885C}" srcOrd="2" destOrd="0" presId="urn:microsoft.com/office/officeart/2005/8/layout/hList9"/>
    <dgm:cxn modelId="{CB434816-4958-4A47-81DC-5CA6E5B04200}" type="presParOf" srcId="{19B7C9F9-9486-409C-ABE2-6D3A6609446E}" destId="{F77A6AB6-A29F-4EC0-B9E1-E595C3F852DE}" srcOrd="3" destOrd="0" presId="urn:microsoft.com/office/officeart/2005/8/layout/hList9"/>
    <dgm:cxn modelId="{05CEB5E1-C43A-4B5D-8EC4-0004CE2E69D1}" type="presParOf" srcId="{19B7C9F9-9486-409C-ABE2-6D3A6609446E}" destId="{0DC043E9-2981-446A-A5A9-7553580BEA79}" srcOrd="4" destOrd="0" presId="urn:microsoft.com/office/officeart/2005/8/layout/hList9"/>
    <dgm:cxn modelId="{DD1DF26D-4D26-484E-9ED3-A7068FA4A1C6}" type="presParOf" srcId="{19B7C9F9-9486-409C-ABE2-6D3A6609446E}" destId="{D8C3AB1A-01CD-438C-8183-F0095E42662A}" srcOrd="5" destOrd="0" presId="urn:microsoft.com/office/officeart/2005/8/layout/hList9"/>
    <dgm:cxn modelId="{11CB66D6-2084-4212-BADE-0530FB05DB99}" type="presParOf" srcId="{19B7C9F9-9486-409C-ABE2-6D3A6609446E}" destId="{8DDC1DF7-49CB-4D87-AB7D-509D98A94683}" srcOrd="6" destOrd="0" presId="urn:microsoft.com/office/officeart/2005/8/layout/hList9"/>
    <dgm:cxn modelId="{524B074F-9C76-4194-997C-886C37B2C5B7}" type="presParOf" srcId="{8DDC1DF7-49CB-4D87-AB7D-509D98A94683}" destId="{CB94CF77-FAD3-4922-946E-E4CF0A2400DB}" srcOrd="0" destOrd="0" presId="urn:microsoft.com/office/officeart/2005/8/layout/hList9"/>
    <dgm:cxn modelId="{CB5472ED-CD34-439D-B81E-17125CF8A3B0}" type="presParOf" srcId="{8DDC1DF7-49CB-4D87-AB7D-509D98A94683}" destId="{545FADEC-4ACA-46BF-BFDE-15D3BE1F328D}" srcOrd="1" destOrd="0" presId="urn:microsoft.com/office/officeart/2005/8/layout/hList9"/>
    <dgm:cxn modelId="{67EE081D-D665-4095-A87B-61D21BA5D850}" type="presParOf" srcId="{545FADEC-4ACA-46BF-BFDE-15D3BE1F328D}" destId="{9E8D2DDB-368E-4DB0-BBD3-D40DF3412A07}" srcOrd="0" destOrd="0" presId="urn:microsoft.com/office/officeart/2005/8/layout/hList9"/>
    <dgm:cxn modelId="{400428C7-2D58-469A-9BD6-A5B3CFA00D9F}" type="presParOf" srcId="{545FADEC-4ACA-46BF-BFDE-15D3BE1F328D}" destId="{5F562FC4-D8D2-4294-99E4-E28BE6F091A0}" srcOrd="1" destOrd="0" presId="urn:microsoft.com/office/officeart/2005/8/layout/hList9"/>
    <dgm:cxn modelId="{5A0ED0E3-B470-46EE-9DC4-84F7ABE88D1E}" type="presParOf" srcId="{8DDC1DF7-49CB-4D87-AB7D-509D98A94683}" destId="{6DCA4EA8-FA8D-48EB-8A7C-75986A2B370B}" srcOrd="2" destOrd="0" presId="urn:microsoft.com/office/officeart/2005/8/layout/hList9"/>
    <dgm:cxn modelId="{998E5B0A-8856-42AD-838D-D6FD35FC5F3A}" type="presParOf" srcId="{6DCA4EA8-FA8D-48EB-8A7C-75986A2B370B}" destId="{AAF1D5FF-157D-42E8-A65A-49CEA1B7CC6F}" srcOrd="0" destOrd="0" presId="urn:microsoft.com/office/officeart/2005/8/layout/hList9"/>
    <dgm:cxn modelId="{6582E832-AA2B-42B2-B637-F2FFC5767740}" type="presParOf" srcId="{6DCA4EA8-FA8D-48EB-8A7C-75986A2B370B}" destId="{A8A51FBA-C6E5-4E52-84AB-C551D29AD781}" srcOrd="1" destOrd="0" presId="urn:microsoft.com/office/officeart/2005/8/layout/hList9"/>
    <dgm:cxn modelId="{0547325E-18C5-48A5-9EE3-2754A8E7E4EE}" type="presParOf" srcId="{19B7C9F9-9486-409C-ABE2-6D3A6609446E}" destId="{8D267861-1A82-4370-8700-4CCF99E09368}" srcOrd="7" destOrd="0" presId="urn:microsoft.com/office/officeart/2005/8/layout/hList9"/>
    <dgm:cxn modelId="{6E60934E-BF6A-4205-BD50-9B2859F5C75C}" type="presParOf" srcId="{19B7C9F9-9486-409C-ABE2-6D3A6609446E}" destId="{4E4137DD-312B-46C3-A2B8-7A054790D391}" srcOrd="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1D8622-9187-4F3E-A8C6-C24AC40042DC}">
      <dsp:nvSpPr>
        <dsp:cNvPr id="0" name=""/>
        <dsp:cNvSpPr/>
      </dsp:nvSpPr>
      <dsp:spPr>
        <a:xfrm>
          <a:off x="457199" y="0"/>
          <a:ext cx="5181600" cy="3657600"/>
        </a:xfrm>
        <a:prstGeom prst="right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D5609F-CD94-4BB7-9E06-458A5F7A440C}">
      <dsp:nvSpPr>
        <dsp:cNvPr id="0" name=""/>
        <dsp:cNvSpPr/>
      </dsp:nvSpPr>
      <dsp:spPr>
        <a:xfrm>
          <a:off x="206573" y="1097279"/>
          <a:ext cx="1828800" cy="14630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Initial Check</a:t>
          </a:r>
          <a:endParaRPr lang="en-US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.shape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.info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.describe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‘</a:t>
          </a:r>
          <a:r>
            <a:rPr lang="en-US" sz="1200" kern="1200" dirty="0" err="1" smtClean="0"/>
            <a:t>SalePrice</a:t>
          </a:r>
          <a:r>
            <a:rPr lang="en-US" sz="1200" kern="1200" dirty="0" smtClean="0"/>
            <a:t>’ histogram</a:t>
          </a:r>
          <a:endParaRPr lang="en-US" sz="1200" kern="1200" dirty="0"/>
        </a:p>
      </dsp:txBody>
      <dsp:txXfrm>
        <a:off x="277993" y="1168699"/>
        <a:ext cx="1685960" cy="1320200"/>
      </dsp:txXfrm>
    </dsp:sp>
    <dsp:sp modelId="{B7A1D252-6BAF-4E90-872A-41292B938708}">
      <dsp:nvSpPr>
        <dsp:cNvPr id="0" name=""/>
        <dsp:cNvSpPr/>
      </dsp:nvSpPr>
      <dsp:spPr>
        <a:xfrm>
          <a:off x="2133600" y="1097279"/>
          <a:ext cx="1828800" cy="14630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i="0" kern="1200" dirty="0" err="1" smtClean="0"/>
            <a:t>NaN</a:t>
          </a:r>
          <a:r>
            <a:rPr lang="en-US" sz="1600" b="0" i="0" kern="1200" dirty="0" smtClean="0"/>
            <a:t> Cells</a:t>
          </a:r>
          <a:endParaRPr lang="en-US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Quantitative (0)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Qualitative (Unknown)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Central Limit Theorem (Pool QC)</a:t>
          </a:r>
          <a:endParaRPr lang="en-US" sz="1200" kern="1200" dirty="0"/>
        </a:p>
      </dsp:txBody>
      <dsp:txXfrm>
        <a:off x="2205020" y="1168699"/>
        <a:ext cx="1685960" cy="1320200"/>
      </dsp:txXfrm>
    </dsp:sp>
    <dsp:sp modelId="{14197FCB-07A3-427B-8714-E9AA50B80B24}">
      <dsp:nvSpPr>
        <dsp:cNvPr id="0" name=""/>
        <dsp:cNvSpPr/>
      </dsp:nvSpPr>
      <dsp:spPr>
        <a:xfrm>
          <a:off x="4060626" y="1097279"/>
          <a:ext cx="1828800" cy="14630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i="0" kern="1200" dirty="0" smtClean="0"/>
            <a:t>Data Types</a:t>
          </a:r>
          <a:endParaRPr lang="en-US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Handled through </a:t>
          </a:r>
          <a:r>
            <a:rPr lang="en-US" sz="1200" kern="1200" smtClean="0"/>
            <a:t>later transformation</a:t>
          </a:r>
          <a:endParaRPr lang="en-US" sz="1200" kern="1200" dirty="0"/>
        </a:p>
      </dsp:txBody>
      <dsp:txXfrm>
        <a:off x="4132046" y="1168699"/>
        <a:ext cx="1685960" cy="13202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FB99A8-0C00-40B0-9A09-A2AFF2B8BF82}">
      <dsp:nvSpPr>
        <dsp:cNvPr id="0" name=""/>
        <dsp:cNvSpPr/>
      </dsp:nvSpPr>
      <dsp:spPr>
        <a:xfrm>
          <a:off x="2933623" y="389872"/>
          <a:ext cx="1455639" cy="970911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64008" rIns="64008" bIns="64008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0" i="0" kern="1200" dirty="0" smtClean="0"/>
            <a:t>Histograms</a:t>
          </a:r>
          <a:endParaRPr lang="en-US" sz="900" kern="1200" dirty="0"/>
        </a:p>
      </dsp:txBody>
      <dsp:txXfrm>
        <a:off x="3166525" y="389872"/>
        <a:ext cx="1222737" cy="970911"/>
      </dsp:txXfrm>
    </dsp:sp>
    <dsp:sp modelId="{09BCE0B5-008F-4AB6-9837-2DBA041ECF38}">
      <dsp:nvSpPr>
        <dsp:cNvPr id="0" name=""/>
        <dsp:cNvSpPr/>
      </dsp:nvSpPr>
      <dsp:spPr>
        <a:xfrm>
          <a:off x="2933623" y="1360784"/>
          <a:ext cx="1455639" cy="970911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64008" rIns="64008" bIns="64008" numCol="1" spcCol="1270" anchor="t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0" i="0" kern="1200" dirty="0" smtClean="0"/>
            <a:t>Interactions</a:t>
          </a:r>
          <a:endParaRPr lang="en-US" sz="900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700" b="0" i="0" kern="1200" dirty="0" smtClean="0"/>
            <a:t>House Age (subtraction)</a:t>
          </a:r>
          <a:endParaRPr lang="en-US" sz="700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700" b="0" i="0" kern="1200" dirty="0" smtClean="0"/>
            <a:t>Total Finished Square Foot (addition)</a:t>
          </a:r>
          <a:endParaRPr lang="en-US" sz="700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700" kern="1200" dirty="0" smtClean="0"/>
            <a:t>Garage Size (multiplication)</a:t>
          </a:r>
          <a:endParaRPr lang="en-US" sz="700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700" kern="1200" dirty="0" smtClean="0"/>
            <a:t>Overall Grade (addition)</a:t>
          </a:r>
          <a:endParaRPr lang="en-US" sz="700" kern="1200" dirty="0"/>
        </a:p>
      </dsp:txBody>
      <dsp:txXfrm>
        <a:off x="3166525" y="1360784"/>
        <a:ext cx="1222737" cy="970911"/>
      </dsp:txXfrm>
    </dsp:sp>
    <dsp:sp modelId="{CE64A821-6717-4ABC-8A74-C3A44A58D414}">
      <dsp:nvSpPr>
        <dsp:cNvPr id="0" name=""/>
        <dsp:cNvSpPr/>
      </dsp:nvSpPr>
      <dsp:spPr>
        <a:xfrm>
          <a:off x="2933623" y="2331695"/>
          <a:ext cx="1455639" cy="970911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64008" rIns="64008" bIns="64008" numCol="1" spcCol="1270" anchor="t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Dummy Date Features</a:t>
          </a:r>
          <a:endParaRPr lang="en-US" sz="900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700" kern="1200" dirty="0" smtClean="0"/>
            <a:t>Year Built</a:t>
          </a:r>
          <a:endParaRPr lang="en-US" sz="700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700" kern="1200" dirty="0" smtClean="0"/>
            <a:t>Year </a:t>
          </a:r>
          <a:r>
            <a:rPr lang="en-US" sz="700" kern="1200" dirty="0" err="1" smtClean="0"/>
            <a:t>Remod</a:t>
          </a:r>
          <a:r>
            <a:rPr lang="en-US" sz="700" kern="1200" dirty="0" smtClean="0"/>
            <a:t>/Add</a:t>
          </a:r>
          <a:endParaRPr lang="en-US" sz="700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700" kern="1200" dirty="0" smtClean="0"/>
            <a:t>Garage </a:t>
          </a:r>
          <a:r>
            <a:rPr lang="en-US" sz="700" kern="1200" dirty="0" err="1" smtClean="0"/>
            <a:t>Yr</a:t>
          </a:r>
          <a:r>
            <a:rPr lang="en-US" sz="700" kern="1200" dirty="0" smtClean="0"/>
            <a:t> </a:t>
          </a:r>
          <a:r>
            <a:rPr lang="en-US" sz="700" kern="1200" dirty="0" err="1" smtClean="0"/>
            <a:t>Blt</a:t>
          </a:r>
          <a:endParaRPr lang="en-US" sz="700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700" kern="1200" dirty="0" smtClean="0"/>
            <a:t>Mo Sold</a:t>
          </a:r>
          <a:endParaRPr lang="en-US" sz="700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700" kern="1200" dirty="0" err="1" smtClean="0"/>
            <a:t>Yr</a:t>
          </a:r>
          <a:r>
            <a:rPr lang="en-US" sz="700" kern="1200" dirty="0" smtClean="0"/>
            <a:t> Sold</a:t>
          </a:r>
          <a:endParaRPr lang="en-US" sz="700" kern="1200" dirty="0"/>
        </a:p>
      </dsp:txBody>
      <dsp:txXfrm>
        <a:off x="3166525" y="2331695"/>
        <a:ext cx="1222737" cy="970911"/>
      </dsp:txXfrm>
    </dsp:sp>
    <dsp:sp modelId="{DFEB14C6-12CD-413A-AE32-9F57B6F224CE}">
      <dsp:nvSpPr>
        <dsp:cNvPr id="0" name=""/>
        <dsp:cNvSpPr/>
      </dsp:nvSpPr>
      <dsp:spPr>
        <a:xfrm>
          <a:off x="2933623" y="3302607"/>
          <a:ext cx="1455639" cy="970911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64008" rIns="64008" bIns="64008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Correlation (Heat map)</a:t>
          </a:r>
          <a:endParaRPr lang="en-US" sz="900" kern="1200" dirty="0"/>
        </a:p>
      </dsp:txBody>
      <dsp:txXfrm>
        <a:off x="3166525" y="3302607"/>
        <a:ext cx="1222737" cy="970911"/>
      </dsp:txXfrm>
    </dsp:sp>
    <dsp:sp modelId="{F77A6AB6-A29F-4EC0-B9E1-E595C3F852DE}">
      <dsp:nvSpPr>
        <dsp:cNvPr id="0" name=""/>
        <dsp:cNvSpPr/>
      </dsp:nvSpPr>
      <dsp:spPr>
        <a:xfrm>
          <a:off x="2157282" y="1701"/>
          <a:ext cx="970426" cy="97042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0" i="0" kern="1200" dirty="0" err="1" smtClean="0"/>
            <a:t>QUANtitative</a:t>
          </a:r>
          <a:endParaRPr lang="en-US" sz="900" kern="1200" dirty="0"/>
        </a:p>
      </dsp:txBody>
      <dsp:txXfrm>
        <a:off x="2299398" y="143817"/>
        <a:ext cx="686194" cy="686194"/>
      </dsp:txXfrm>
    </dsp:sp>
    <dsp:sp modelId="{9E8D2DDB-368E-4DB0-BBD3-D40DF3412A07}">
      <dsp:nvSpPr>
        <dsp:cNvPr id="0" name=""/>
        <dsp:cNvSpPr/>
      </dsp:nvSpPr>
      <dsp:spPr>
        <a:xfrm>
          <a:off x="5359689" y="389872"/>
          <a:ext cx="1455639" cy="970911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64008" rIns="64008" bIns="64008" numCol="1" spcCol="1270" anchor="t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Ruled Out Least Effective Features</a:t>
          </a:r>
          <a:endParaRPr lang="en-US" sz="900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700" kern="1200" dirty="0" smtClean="0"/>
            <a:t>Median Price Range (2*</a:t>
          </a:r>
          <a:r>
            <a:rPr lang="en-US" sz="700" kern="1200" dirty="0" err="1" smtClean="0"/>
            <a:t>std</a:t>
          </a:r>
          <a:r>
            <a:rPr lang="en-US" sz="700" kern="1200" dirty="0" smtClean="0"/>
            <a:t>)</a:t>
          </a:r>
          <a:endParaRPr lang="en-US" sz="700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700" kern="1200" dirty="0" smtClean="0"/>
            <a:t>Dummied these Features</a:t>
          </a:r>
          <a:endParaRPr lang="en-US" sz="700" kern="1200" dirty="0"/>
        </a:p>
      </dsp:txBody>
      <dsp:txXfrm>
        <a:off x="5592591" y="389872"/>
        <a:ext cx="1222737" cy="970911"/>
      </dsp:txXfrm>
    </dsp:sp>
    <dsp:sp modelId="{AAF1D5FF-157D-42E8-A65A-49CEA1B7CC6F}">
      <dsp:nvSpPr>
        <dsp:cNvPr id="0" name=""/>
        <dsp:cNvSpPr/>
      </dsp:nvSpPr>
      <dsp:spPr>
        <a:xfrm>
          <a:off x="5359689" y="1360784"/>
          <a:ext cx="1455639" cy="970911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64008" rIns="64008" bIns="64008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Dropped Remaining Features</a:t>
          </a:r>
          <a:endParaRPr lang="en-US" sz="900" kern="1200" dirty="0"/>
        </a:p>
      </dsp:txBody>
      <dsp:txXfrm>
        <a:off x="5592591" y="1360784"/>
        <a:ext cx="1222737" cy="970911"/>
      </dsp:txXfrm>
    </dsp:sp>
    <dsp:sp modelId="{4E4137DD-312B-46C3-A2B8-7A054790D391}">
      <dsp:nvSpPr>
        <dsp:cNvPr id="0" name=""/>
        <dsp:cNvSpPr/>
      </dsp:nvSpPr>
      <dsp:spPr>
        <a:xfrm>
          <a:off x="4583348" y="1701"/>
          <a:ext cx="970426" cy="97042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0" i="0" kern="1200" dirty="0" err="1" smtClean="0"/>
            <a:t>QUALitative</a:t>
          </a:r>
          <a:endParaRPr lang="en-US" sz="900" kern="1200" dirty="0"/>
        </a:p>
      </dsp:txBody>
      <dsp:txXfrm>
        <a:off x="4725464" y="143817"/>
        <a:ext cx="686194" cy="6861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3334328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6750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22394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8039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4353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rgbClr val="3D85C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6" r:id="rId5"/>
    <p:sldLayoutId id="2147483657" r:id="rId6"/>
    <p:sldLayoutId id="2147483658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ITY from Power Pla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17802"/>
            <a:ext cx="9144000" cy="5667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Google Shape;73;p13"/>
          <p:cNvSpPr txBox="1">
            <a:spLocks noGrp="1"/>
          </p:cNvSpPr>
          <p:nvPr>
            <p:ph type="subTitle" idx="4294967295"/>
          </p:nvPr>
        </p:nvSpPr>
        <p:spPr>
          <a:xfrm>
            <a:off x="482361" y="574159"/>
            <a:ext cx="6330950" cy="62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>
                <a:solidFill>
                  <a:schemeClr val="bg1"/>
                </a:solidFill>
              </a:rPr>
              <a:t>Predicting Home Sale Prices</a:t>
            </a:r>
          </a:p>
        </p:txBody>
      </p:sp>
      <p:sp>
        <p:nvSpPr>
          <p:cNvPr id="6" name="Google Shape;73;p13"/>
          <p:cNvSpPr txBox="1">
            <a:spLocks/>
          </p:cNvSpPr>
          <p:nvPr/>
        </p:nvSpPr>
        <p:spPr>
          <a:xfrm>
            <a:off x="7178579" y="545371"/>
            <a:ext cx="1931071" cy="746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" sz="1600" dirty="0" smtClean="0">
                <a:solidFill>
                  <a:schemeClr val="bg1"/>
                </a:solidFill>
              </a:rPr>
              <a:t>Michelle Cheung</a:t>
            </a:r>
          </a:p>
          <a:p>
            <a:pPr marL="0" indent="0"/>
            <a:r>
              <a:rPr lang="en" sz="1600" dirty="0" smtClean="0">
                <a:solidFill>
                  <a:schemeClr val="bg1"/>
                </a:solidFill>
              </a:rPr>
              <a:t>March 22, 2018</a:t>
            </a:r>
          </a:p>
        </p:txBody>
      </p:sp>
      <p:sp>
        <p:nvSpPr>
          <p:cNvPr id="7" name="Google Shape;72;p13"/>
          <p:cNvSpPr txBox="1">
            <a:spLocks/>
          </p:cNvSpPr>
          <p:nvPr/>
        </p:nvSpPr>
        <p:spPr>
          <a:xfrm>
            <a:off x="365173" y="-173094"/>
            <a:ext cx="8296800" cy="747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l"/>
            <a:r>
              <a:rPr lang="en-US" dirty="0" smtClean="0"/>
              <a:t>Ames, Iowa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78;p14"/>
          <p:cNvSpPr txBox="1">
            <a:spLocks/>
          </p:cNvSpPr>
          <p:nvPr/>
        </p:nvSpPr>
        <p:spPr>
          <a:xfrm>
            <a:off x="82011" y="120884"/>
            <a:ext cx="8972611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>
              <a:spcAft>
                <a:spcPts val="1600"/>
              </a:spcAft>
            </a:pPr>
            <a:r>
              <a:rPr lang="en-US" sz="3600" dirty="0" smtClean="0">
                <a:solidFill>
                  <a:schemeClr val="bg1"/>
                </a:solidFill>
              </a:rPr>
              <a:t>Source of Data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r="33684" b="19416"/>
          <a:stretch/>
        </p:blipFill>
        <p:spPr>
          <a:xfrm>
            <a:off x="1536358" y="1673933"/>
            <a:ext cx="6063916" cy="15024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15060180"/>
              </p:ext>
            </p:extLst>
          </p:nvPr>
        </p:nvGraphicFramePr>
        <p:xfrm>
          <a:off x="1524000" y="1206644"/>
          <a:ext cx="6096000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Google Shape;78;p14"/>
          <p:cNvSpPr txBox="1">
            <a:spLocks/>
          </p:cNvSpPr>
          <p:nvPr/>
        </p:nvSpPr>
        <p:spPr>
          <a:xfrm>
            <a:off x="82011" y="120884"/>
            <a:ext cx="8972611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>
              <a:spcAft>
                <a:spcPts val="1600"/>
              </a:spcAft>
            </a:pPr>
            <a:r>
              <a:rPr lang="en-US" sz="3600" dirty="0" smtClean="0">
                <a:solidFill>
                  <a:schemeClr val="bg1"/>
                </a:solidFill>
              </a:rPr>
              <a:t>Data Cleaning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04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952086941"/>
              </p:ext>
            </p:extLst>
          </p:nvPr>
        </p:nvGraphicFramePr>
        <p:xfrm>
          <a:off x="82011" y="805543"/>
          <a:ext cx="8972611" cy="42752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Google Shape;78;p14"/>
          <p:cNvSpPr txBox="1">
            <a:spLocks/>
          </p:cNvSpPr>
          <p:nvPr/>
        </p:nvSpPr>
        <p:spPr>
          <a:xfrm>
            <a:off x="82011" y="120884"/>
            <a:ext cx="8972611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>
              <a:spcAft>
                <a:spcPts val="1600"/>
              </a:spcAft>
            </a:pPr>
            <a:r>
              <a:rPr lang="en-US" sz="3600" dirty="0" smtClean="0">
                <a:solidFill>
                  <a:schemeClr val="bg1"/>
                </a:solidFill>
              </a:rPr>
              <a:t>Feature Engineering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749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78;p14"/>
          <p:cNvSpPr txBox="1">
            <a:spLocks/>
          </p:cNvSpPr>
          <p:nvPr/>
        </p:nvSpPr>
        <p:spPr>
          <a:xfrm>
            <a:off x="82011" y="120884"/>
            <a:ext cx="8972611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>
              <a:spcAft>
                <a:spcPts val="1600"/>
              </a:spcAft>
            </a:pPr>
            <a:r>
              <a:rPr lang="en-US" sz="3600" dirty="0" smtClean="0">
                <a:solidFill>
                  <a:schemeClr val="bg1"/>
                </a:solidFill>
              </a:rPr>
              <a:t>Feature Engineering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(</a:t>
            </a:r>
            <a:r>
              <a:rPr lang="en-US" sz="2400" dirty="0" err="1" smtClean="0">
                <a:solidFill>
                  <a:schemeClr val="bg1"/>
                </a:solidFill>
              </a:rPr>
              <a:t>QUANtitative</a:t>
            </a:r>
            <a:r>
              <a:rPr lang="en-US" sz="2400" dirty="0" smtClean="0">
                <a:solidFill>
                  <a:schemeClr val="bg1"/>
                </a:solidFill>
              </a:rPr>
              <a:t>)</a:t>
            </a:r>
            <a:endParaRPr lang="en-US" sz="3600" dirty="0" smtClean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142" y="779539"/>
            <a:ext cx="5907315" cy="436396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748970" y="827314"/>
            <a:ext cx="1923143" cy="602343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645173" y="1429657"/>
            <a:ext cx="1923143" cy="602343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748970" y="2032000"/>
            <a:ext cx="1923143" cy="602343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622799" y="3229428"/>
            <a:ext cx="1923143" cy="602343"/>
          </a:xfrm>
          <a:prstGeom prst="rect">
            <a:avLst/>
          </a:prstGeom>
          <a:solidFill>
            <a:srgbClr val="FDFDD1">
              <a:alpha val="49804"/>
            </a:srgb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578599" y="2032000"/>
            <a:ext cx="965201" cy="602343"/>
          </a:xfrm>
          <a:prstGeom prst="rect">
            <a:avLst/>
          </a:prstGeom>
          <a:solidFill>
            <a:srgbClr val="FF0000">
              <a:alpha val="50000"/>
            </a:srgbClr>
          </a:solidFill>
          <a:ln w="6350"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706912" y="3831771"/>
            <a:ext cx="965201" cy="602343"/>
          </a:xfrm>
          <a:prstGeom prst="rect">
            <a:avLst/>
          </a:prstGeom>
          <a:solidFill>
            <a:srgbClr val="FF0000">
              <a:alpha val="50000"/>
            </a:srgbClr>
          </a:solidFill>
          <a:ln w="6350"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578599" y="3229428"/>
            <a:ext cx="965201" cy="602343"/>
          </a:xfrm>
          <a:prstGeom prst="rect">
            <a:avLst/>
          </a:prstGeom>
          <a:solidFill>
            <a:srgbClr val="FF0000">
              <a:alpha val="50000"/>
            </a:srgbClr>
          </a:solidFill>
          <a:ln w="6350"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748970" y="4443089"/>
            <a:ext cx="965201" cy="602343"/>
          </a:xfrm>
          <a:prstGeom prst="rect">
            <a:avLst/>
          </a:prstGeom>
          <a:solidFill>
            <a:srgbClr val="D4D2FC">
              <a:alpha val="50000"/>
            </a:srgbClr>
          </a:solidFill>
          <a:ln w="6350"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672113" y="4443089"/>
            <a:ext cx="965201" cy="602343"/>
          </a:xfrm>
          <a:prstGeom prst="rect">
            <a:avLst/>
          </a:prstGeom>
          <a:solidFill>
            <a:srgbClr val="D4D2FC">
              <a:alpha val="50000"/>
            </a:srgbClr>
          </a:solidFill>
          <a:ln w="6350"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11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78;p14"/>
          <p:cNvSpPr txBox="1">
            <a:spLocks/>
          </p:cNvSpPr>
          <p:nvPr/>
        </p:nvSpPr>
        <p:spPr>
          <a:xfrm>
            <a:off x="82011" y="120884"/>
            <a:ext cx="8972611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>
              <a:spcAft>
                <a:spcPts val="1600"/>
              </a:spcAft>
            </a:pPr>
            <a:r>
              <a:rPr lang="en-US" sz="3600" dirty="0" smtClean="0">
                <a:solidFill>
                  <a:schemeClr val="bg1"/>
                </a:solidFill>
              </a:rPr>
              <a:t>Feature Engineering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(</a:t>
            </a:r>
            <a:r>
              <a:rPr lang="en-US" sz="2400" dirty="0" err="1" smtClean="0">
                <a:solidFill>
                  <a:schemeClr val="bg1"/>
                </a:solidFill>
              </a:rPr>
              <a:t>QUALitative</a:t>
            </a:r>
            <a:r>
              <a:rPr lang="en-US" sz="2400" dirty="0" smtClean="0">
                <a:solidFill>
                  <a:schemeClr val="bg1"/>
                </a:solidFill>
              </a:rPr>
              <a:t>)</a:t>
            </a:r>
            <a:endParaRPr lang="en-US" sz="3600" dirty="0" smtClean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6" y="888885"/>
            <a:ext cx="4446988" cy="296465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629" y="888885"/>
            <a:ext cx="4436272" cy="2957514"/>
          </a:xfrm>
          <a:prstGeom prst="rect">
            <a:avLst/>
          </a:prstGeom>
        </p:spPr>
      </p:pic>
      <p:sp>
        <p:nvSpPr>
          <p:cNvPr id="15" name="Google Shape;78;p14"/>
          <p:cNvSpPr txBox="1">
            <a:spLocks/>
          </p:cNvSpPr>
          <p:nvPr/>
        </p:nvSpPr>
        <p:spPr>
          <a:xfrm>
            <a:off x="16156" y="3846399"/>
            <a:ext cx="4446988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>
              <a:spcAft>
                <a:spcPts val="1600"/>
              </a:spcAft>
            </a:pPr>
            <a:r>
              <a:rPr lang="en-US" sz="2400" dirty="0" smtClean="0">
                <a:solidFill>
                  <a:schemeClr val="bg1"/>
                </a:solidFill>
              </a:rPr>
              <a:t>Less </a:t>
            </a:r>
            <a:r>
              <a:rPr lang="en-US" sz="2400" dirty="0" smtClean="0">
                <a:solidFill>
                  <a:schemeClr val="bg1"/>
                </a:solidFill>
              </a:rPr>
              <a:t>Variance – Dropped</a:t>
            </a:r>
          </a:p>
        </p:txBody>
      </p:sp>
      <p:sp>
        <p:nvSpPr>
          <p:cNvPr id="16" name="Google Shape;78;p14"/>
          <p:cNvSpPr txBox="1">
            <a:spLocks/>
          </p:cNvSpPr>
          <p:nvPr/>
        </p:nvSpPr>
        <p:spPr>
          <a:xfrm>
            <a:off x="4702629" y="3846399"/>
            <a:ext cx="4446988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>
              <a:spcAft>
                <a:spcPts val="1600"/>
              </a:spcAft>
            </a:pPr>
            <a:r>
              <a:rPr lang="en-US" sz="2400" dirty="0" smtClean="0">
                <a:solidFill>
                  <a:schemeClr val="bg1"/>
                </a:solidFill>
              </a:rPr>
              <a:t>More </a:t>
            </a:r>
            <a:r>
              <a:rPr lang="en-US" sz="2400" dirty="0" smtClean="0">
                <a:solidFill>
                  <a:schemeClr val="bg1"/>
                </a:solidFill>
              </a:rPr>
              <a:t>Variance - Dummied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530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78;p14"/>
          <p:cNvSpPr txBox="1">
            <a:spLocks/>
          </p:cNvSpPr>
          <p:nvPr/>
        </p:nvSpPr>
        <p:spPr>
          <a:xfrm>
            <a:off x="82011" y="120884"/>
            <a:ext cx="8972611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>
              <a:spcAft>
                <a:spcPts val="1600"/>
              </a:spcAft>
            </a:pPr>
            <a:r>
              <a:rPr lang="en-US" sz="3600" dirty="0" smtClean="0">
                <a:solidFill>
                  <a:schemeClr val="bg1"/>
                </a:solidFill>
              </a:rPr>
              <a:t>Q-Q Plot</a:t>
            </a:r>
            <a:endParaRPr lang="en-US" sz="3600" dirty="0" smtClean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293" y="1375467"/>
            <a:ext cx="6222045" cy="2903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26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78;p14"/>
          <p:cNvSpPr txBox="1">
            <a:spLocks/>
          </p:cNvSpPr>
          <p:nvPr/>
        </p:nvSpPr>
        <p:spPr>
          <a:xfrm>
            <a:off x="82011" y="2080312"/>
            <a:ext cx="8972611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>
              <a:spcAft>
                <a:spcPts val="1600"/>
              </a:spcAft>
            </a:pPr>
            <a:r>
              <a:rPr lang="en-US" sz="3600" dirty="0" smtClean="0">
                <a:solidFill>
                  <a:schemeClr val="bg1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5628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668</TotalTime>
  <Words>137</Words>
  <Application>Microsoft Office PowerPoint</Application>
  <PresentationFormat>On-screen Show (16:9)</PresentationFormat>
  <Paragraphs>43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Lato</vt:lpstr>
      <vt:lpstr>Arial</vt:lpstr>
      <vt:lpstr>Raleway</vt:lpstr>
      <vt:lpstr>Swiss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Making Presentations That Stick</dc:title>
  <dc:creator>Michelle</dc:creator>
  <cp:lastModifiedBy>Michelle</cp:lastModifiedBy>
  <cp:revision>36</cp:revision>
  <dcterms:modified xsi:type="dcterms:W3CDTF">2019-03-22T19:09:41Z</dcterms:modified>
</cp:coreProperties>
</file>