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 showGuides="1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D332-8B3C-F74E-B236-02BE7876E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Paypal</a:t>
            </a:r>
            <a:r>
              <a:rPr lang="en-US" dirty="0"/>
              <a:t>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E398-4CB2-8545-9E36-B4E5A51A4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Paynamics</a:t>
            </a:r>
            <a:r>
              <a:rPr lang="en-US" dirty="0"/>
              <a:t> technologies </a:t>
            </a:r>
            <a:r>
              <a:rPr lang="en-US" dirty="0" err="1"/>
              <a:t>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70101-CFBA-AA4F-AC44-CA51D5DA4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C02237-BC01-9841-A3EA-79BE62D2A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</p:spPr>
      </p:pic>
    </p:spTree>
    <p:extLst>
      <p:ext uri="{BB962C8B-B14F-4D97-AF65-F5344CB8AC3E}">
        <p14:creationId xmlns:p14="http://schemas.microsoft.com/office/powerpoint/2010/main" val="30126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79145F-F3B8-C84A-AEA0-9E9A1455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</p:spPr>
      </p:pic>
    </p:spTree>
    <p:extLst>
      <p:ext uri="{BB962C8B-B14F-4D97-AF65-F5344CB8AC3E}">
        <p14:creationId xmlns:p14="http://schemas.microsoft.com/office/powerpoint/2010/main" val="172779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B56D72-3C2A-0B44-AEA1-61BD2631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</p:spPr>
      </p:pic>
    </p:spTree>
    <p:extLst>
      <p:ext uri="{BB962C8B-B14F-4D97-AF65-F5344CB8AC3E}">
        <p14:creationId xmlns:p14="http://schemas.microsoft.com/office/powerpoint/2010/main" val="109432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5DEAADC-2F2A-D54D-A744-B8A84672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726CDD-216C-7446-9934-504B7680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19" y="950913"/>
            <a:ext cx="8218338" cy="5297487"/>
          </a:xfrm>
        </p:spPr>
      </p:pic>
    </p:spTree>
    <p:extLst>
      <p:ext uri="{BB962C8B-B14F-4D97-AF65-F5344CB8AC3E}">
        <p14:creationId xmlns:p14="http://schemas.microsoft.com/office/powerpoint/2010/main" val="111102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How to get Paypal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Paypal account</dc:title>
  <dc:creator>MS2 MS</dc:creator>
  <cp:lastModifiedBy>sales sales</cp:lastModifiedBy>
  <cp:revision>2</cp:revision>
  <dcterms:created xsi:type="dcterms:W3CDTF">2020-05-21T06:55:22Z</dcterms:created>
  <dcterms:modified xsi:type="dcterms:W3CDTF">2020-10-01T04:26:24Z</dcterms:modified>
</cp:coreProperties>
</file>