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92" r:id="rId5"/>
    <p:sldId id="295" r:id="rId6"/>
    <p:sldId id="307" r:id="rId7"/>
    <p:sldId id="291" r:id="rId8"/>
    <p:sldId id="297" r:id="rId9"/>
    <p:sldId id="298" r:id="rId10"/>
    <p:sldId id="299" r:id="rId11"/>
    <p:sldId id="258" r:id="rId12"/>
    <p:sldId id="259" r:id="rId13"/>
    <p:sldId id="285" r:id="rId14"/>
    <p:sldId id="286" r:id="rId15"/>
    <p:sldId id="266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34" d="100"/>
          <a:sy n="34" d="100"/>
        </p:scale>
        <p:origin x="8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 cap="none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solidFill>
                  <a:srgbClr val="A6AAA9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age"/>
          <p:cNvSpPr>
            <a:spLocks noGrp="1"/>
          </p:cNvSpPr>
          <p:nvPr>
            <p:ph type="pic" sz="quarter" idx="13"/>
          </p:nvPr>
        </p:nvSpPr>
        <p:spPr>
          <a:xfrm>
            <a:off x="12193061" y="0"/>
            <a:ext cx="9144001" cy="6840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4"/>
          </p:nvPr>
        </p:nvSpPr>
        <p:spPr>
          <a:xfrm>
            <a:off x="12191999" y="6893718"/>
            <a:ext cx="9144001" cy="6840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Image"/>
          <p:cNvSpPr>
            <a:spLocks noGrp="1"/>
          </p:cNvSpPr>
          <p:nvPr>
            <p:ph type="pic" sz="half" idx="15"/>
          </p:nvPr>
        </p:nvSpPr>
        <p:spPr>
          <a:xfrm>
            <a:off x="3048000" y="0"/>
            <a:ext cx="9096375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rgbClr val="FDC02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31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4298156" y="4089796"/>
            <a:ext cx="15787688" cy="382333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200" cap="all">
                <a:solidFill>
                  <a:srgbClr val="222222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2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838787"/>
                </a:solidFill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3" name="Text"/>
          <p:cNvSpPr txBox="1">
            <a:spLocks noGrp="1"/>
          </p:cNvSpPr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solidFill>
                  <a:srgbClr val="A6AAA9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113702" y="-1237481"/>
            <a:ext cx="24384001" cy="837393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>
            <a:spLocks noGrp="1"/>
          </p:cNvSpPr>
          <p:nvPr>
            <p:ph type="body" sz="quarter" idx="13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299597" y="-344916"/>
            <a:ext cx="24983194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rcRect t="3933"/>
          <a:stretch>
            <a:fillRect/>
          </a:stretch>
        </p:blipFill>
        <p:spPr>
          <a:xfrm>
            <a:off x="-655443" y="-1835518"/>
            <a:ext cx="24983194" cy="824221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" descr="Imag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09" y="-93068"/>
            <a:ext cx="10412328" cy="13889346"/>
          </a:xfrm>
          <a:prstGeom prst="rect">
            <a:avLst/>
          </a:prstGeom>
        </p:spPr>
      </p:pic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solidFill>
                  <a:srgbClr val="222222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Text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Line"/>
          <p:cNvSpPr/>
          <p:nvPr/>
        </p:nvSpPr>
        <p:spPr>
          <a:xfrm flipV="1">
            <a:off x="3619500" y="1892115"/>
            <a:ext cx="17145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Text"/>
          <p:cNvSpPr txBox="1">
            <a:spLocks noGrp="1"/>
          </p:cNvSpPr>
          <p:nvPr>
            <p:ph type="body" sz="quarter" idx="13"/>
          </p:nvPr>
        </p:nvSpPr>
        <p:spPr>
          <a:xfrm>
            <a:off x="3703873" y="714891"/>
            <a:ext cx="15716251" cy="113347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400" cap="all" spc="320">
                <a:solidFill>
                  <a:schemeClr val="accent4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solidFill>
                  <a:srgbClr val="222222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Text</a:t>
            </a:r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eyBG.png" descr="greyBG.png"/>
          <p:cNvPicPr>
            <a:picLocks noChangeAspect="1"/>
          </p:cNvPicPr>
          <p:nvPr/>
        </p:nvPicPr>
        <p:blipFill>
          <a:blip r:embed="rId2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solidFill>
                  <a:srgbClr val="A6AAA9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97" name="Image"/>
          <p:cNvSpPr>
            <a:spLocks noGrp="1"/>
          </p:cNvSpPr>
          <p:nvPr>
            <p:ph type="pic" sz="half" idx="14"/>
          </p:nvPr>
        </p:nvSpPr>
        <p:spPr>
          <a:xfrm>
            <a:off x="13049250" y="2160984"/>
            <a:ext cx="7715251" cy="10965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/>
          <a:lstStyle>
            <a:lvl1pPr marL="603250" indent="-603250">
              <a:buClr>
                <a:schemeClr val="accent1"/>
              </a:buClr>
              <a:buChar char="▸"/>
              <a:defRPr sz="3800"/>
            </a:lvl1pPr>
            <a:lvl2pPr marL="1047750" indent="-603250">
              <a:buClr>
                <a:schemeClr val="accent1"/>
              </a:buClr>
              <a:buChar char="▸"/>
              <a:defRPr sz="3800"/>
            </a:lvl2pPr>
            <a:lvl3pPr marL="1492250" indent="-603250">
              <a:buClr>
                <a:schemeClr val="accent1"/>
              </a:buClr>
              <a:buChar char="▸"/>
              <a:defRPr sz="3800"/>
            </a:lvl3pPr>
            <a:lvl4pPr marL="1936750" indent="-603250">
              <a:buClr>
                <a:schemeClr val="accent1"/>
              </a:buClr>
              <a:buChar char="▸"/>
              <a:defRPr sz="3800"/>
            </a:lvl4pPr>
            <a:lvl5pPr marL="2381250" indent="-603250">
              <a:buClr>
                <a:schemeClr val="accent1"/>
              </a:buClr>
              <a:buChar char="▸"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eyBG.png" descr="greyBG.png"/>
          <p:cNvPicPr>
            <a:picLocks noChangeAspect="1"/>
          </p:cNvPicPr>
          <p:nvPr/>
        </p:nvPicPr>
        <p:blipFill>
          <a:blip r:embed="rId17">
            <a:alphaModFix amt="57990"/>
          </a:blip>
          <a:stretch>
            <a:fillRect/>
          </a:stretch>
        </p:blipFill>
        <p:spPr>
          <a:xfrm>
            <a:off x="-599193" y="-1"/>
            <a:ext cx="24983193" cy="85797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>
              <a:hueOff val="104794"/>
              <a:lumOff val="-8431"/>
            </a:schemeClr>
          </a:solidFill>
          <a:uFillTx/>
          <a:latin typeface="+mn-lt"/>
          <a:ea typeface="+mn-ea"/>
          <a:cs typeface="+mn-cs"/>
          <a:sym typeface="Montserrat Regular"/>
        </a:defRPr>
      </a:lvl9pPr>
    </p:titleStyle>
    <p:bodyStyle>
      <a:lvl1pPr marL="601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1pPr>
      <a:lvl2pPr marL="1045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2pPr>
      <a:lvl3pPr marL="1490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3pPr>
      <a:lvl4pPr marL="1934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4pPr>
      <a:lvl5pPr marL="2379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5pPr>
      <a:lvl6pPr marL="2823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6pPr>
      <a:lvl7pPr marL="3268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7pPr>
      <a:lvl8pPr marL="3712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8pPr>
      <a:lvl9pPr marL="4157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Montserrat Regular"/>
        </a:defRPr>
      </a:lvl9pPr>
    </p:bodyStyle>
    <p:otherStyle>
      <a:lvl1pPr marL="0" marR="0" indent="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tibis.paynamics.net/paygate/default.aspx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hilam new experience…"/>
          <p:cNvSpPr txBox="1">
            <a:spLocks noGrp="1"/>
          </p:cNvSpPr>
          <p:nvPr>
            <p:ph type="title"/>
          </p:nvPr>
        </p:nvSpPr>
        <p:spPr>
          <a:xfrm>
            <a:off x="3382583" y="9882531"/>
            <a:ext cx="17618834" cy="3804048"/>
          </a:xfrm>
          <a:prstGeom prst="rect">
            <a:avLst/>
          </a:prstGeom>
        </p:spPr>
        <p:txBody>
          <a:bodyPr/>
          <a:lstStyle/>
          <a:p>
            <a:pPr defTabSz="533995">
              <a:spcBef>
                <a:spcPts val="1600"/>
              </a:spcBef>
              <a:defRPr sz="10075"/>
            </a:pPr>
            <a:r>
              <a:rPr lang="en-US" dirty="0"/>
              <a:t>payment link | </a:t>
            </a:r>
            <a:r>
              <a:rPr lang="en-US" dirty="0" err="1"/>
              <a:t>ebiller</a:t>
            </a:r>
            <a:endParaRPr dirty="0"/>
          </a:p>
        </p:txBody>
      </p:sp>
      <p:pic>
        <p:nvPicPr>
          <p:cNvPr id="178" name="paynamics-logo-wht-bgd.png" descr="paynamics-logo-wht-bg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43" y="3985742"/>
            <a:ext cx="15354301" cy="554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ne"/>
          <p:cNvSpPr/>
          <p:nvPr/>
        </p:nvSpPr>
        <p:spPr>
          <a:xfrm flipV="1">
            <a:off x="3454198" y="9634124"/>
            <a:ext cx="17145001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43757-4A79-48EE-BC85-C5CA35E2728A}"/>
              </a:ext>
            </a:extLst>
          </p:cNvPr>
          <p:cNvSpPr/>
          <p:nvPr/>
        </p:nvSpPr>
        <p:spPr>
          <a:xfrm>
            <a:off x="1393715" y="641970"/>
            <a:ext cx="158283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Merchant can download reports (limited to user)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E3A7B-EA9F-4080-AB8E-A0136E50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52" y="3557847"/>
            <a:ext cx="21981674" cy="6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04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redit card transaction"/>
          <p:cNvSpPr txBox="1">
            <a:spLocks noGrp="1"/>
          </p:cNvSpPr>
          <p:nvPr>
            <p:ph type="title" idx="4294967295"/>
          </p:nvPr>
        </p:nvSpPr>
        <p:spPr>
          <a:xfrm>
            <a:off x="377128" y="6199909"/>
            <a:ext cx="23297235" cy="18304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500"/>
              </a:spcBef>
              <a:defRPr sz="10000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Customer’s window</a:t>
            </a:r>
            <a:endParaRPr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590AE-4771-4437-BA0B-6C8083F1B8EF}"/>
              </a:ext>
            </a:extLst>
          </p:cNvPr>
          <p:cNvSpPr/>
          <p:nvPr/>
        </p:nvSpPr>
        <p:spPr>
          <a:xfrm>
            <a:off x="1454634" y="797607"/>
            <a:ext cx="180132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Customer will receive the payment link via email or </a:t>
            </a:r>
            <a:r>
              <a:rPr lang="en-US" sz="6000" b="1" dirty="0" err="1">
                <a:solidFill>
                  <a:schemeClr val="bg2"/>
                </a:solidFill>
              </a:rPr>
              <a:t>sms</a:t>
            </a:r>
            <a:endParaRPr lang="en-US" sz="60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03A6-7B04-4818-8B62-45BAF990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34" y="3152775"/>
            <a:ext cx="19868555" cy="8477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F62E1B-79A8-454A-B8C1-1AF665322EB6}"/>
              </a:ext>
            </a:extLst>
          </p:cNvPr>
          <p:cNvSpPr/>
          <p:nvPr/>
        </p:nvSpPr>
        <p:spPr>
          <a:xfrm>
            <a:off x="656734" y="1949120"/>
            <a:ext cx="60532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Billing is displayed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88A77-7CB9-4C9C-9F23-9F0057DC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4" y="442912"/>
            <a:ext cx="12563475" cy="121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863C6-9263-435C-907B-179B51E7AFFE}"/>
              </a:ext>
            </a:extLst>
          </p:cNvPr>
          <p:cNvSpPr/>
          <p:nvPr/>
        </p:nvSpPr>
        <p:spPr>
          <a:xfrm>
            <a:off x="1022494" y="835670"/>
            <a:ext cx="110321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Customer completes the 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F5A7B-E3F0-4EDC-8B11-C5455944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251670"/>
            <a:ext cx="20212051" cy="109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60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31832-4E3C-4AD4-8768-FF8A7CD6144A}"/>
              </a:ext>
            </a:extLst>
          </p:cNvPr>
          <p:cNvSpPr/>
          <p:nvPr/>
        </p:nvSpPr>
        <p:spPr>
          <a:xfrm>
            <a:off x="1000929" y="206621"/>
            <a:ext cx="19504057" cy="215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b="1" dirty="0">
                <a:solidFill>
                  <a:schemeClr val="bg2"/>
                </a:solidFill>
              </a:rPr>
              <a:t>Transaction result is displayed after payment </a:t>
            </a:r>
          </a:p>
          <a:p>
            <a:pPr>
              <a:lnSpc>
                <a:spcPts val="6480"/>
              </a:lnSpc>
            </a:pPr>
            <a:r>
              <a:rPr lang="en-US" sz="5400" b="1" dirty="0">
                <a:solidFill>
                  <a:schemeClr val="bg2"/>
                </a:solidFill>
              </a:rPr>
              <a:t>Customer will receive </a:t>
            </a:r>
            <a:r>
              <a:rPr lang="en-US" sz="5400" b="1" dirty="0" err="1">
                <a:solidFill>
                  <a:schemeClr val="bg2"/>
                </a:solidFill>
              </a:rPr>
              <a:t>sms</a:t>
            </a:r>
            <a:r>
              <a:rPr lang="en-US" sz="5400" b="1" dirty="0">
                <a:solidFill>
                  <a:schemeClr val="bg2"/>
                </a:solidFill>
              </a:rPr>
              <a:t>/email for the payment acknowledgment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06AC-5DE8-4A2E-A064-B11F3435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2867025"/>
            <a:ext cx="10182225" cy="10158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4CCB04-1BC3-4B25-8512-F35C73EF0450}"/>
              </a:ext>
            </a:extLst>
          </p:cNvPr>
          <p:cNvSpPr/>
          <p:nvPr/>
        </p:nvSpPr>
        <p:spPr>
          <a:xfrm>
            <a:off x="466892" y="810686"/>
            <a:ext cx="11051423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Payment Acknowledgment(Email)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67318-14E1-45CB-84C1-557938B6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6" y="1736580"/>
            <a:ext cx="24026426" cy="108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193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redit card transaction"/>
          <p:cNvSpPr txBox="1">
            <a:spLocks noGrp="1"/>
          </p:cNvSpPr>
          <p:nvPr>
            <p:ph type="title" idx="4294967295"/>
          </p:nvPr>
        </p:nvSpPr>
        <p:spPr>
          <a:xfrm>
            <a:off x="377128" y="6199909"/>
            <a:ext cx="23297235" cy="18304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500"/>
              </a:spcBef>
              <a:defRPr sz="10000">
                <a:solidFill>
                  <a:srgbClr val="FDC02F"/>
                </a:solidFill>
                <a:latin typeface="+mj-lt"/>
                <a:ea typeface="+mj-ea"/>
                <a:cs typeface="+mj-cs"/>
                <a:sym typeface="Montserrat Medium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Finance view</a:t>
            </a:r>
            <a:endParaRPr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7433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D9850-FA99-4EC5-B247-B9C52A197079}"/>
              </a:ext>
            </a:extLst>
          </p:cNvPr>
          <p:cNvSpPr/>
          <p:nvPr/>
        </p:nvSpPr>
        <p:spPr>
          <a:xfrm>
            <a:off x="1140577" y="512118"/>
            <a:ext cx="19122543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Log on to </a:t>
            </a:r>
            <a:r>
              <a:rPr lang="en-PH" sz="6000" dirty="0">
                <a:hlinkClick r:id="rId2"/>
              </a:rPr>
              <a:t>https://ptibis.paynamics.net/paygate/default.aspx</a:t>
            </a:r>
            <a:endParaRPr lang="en-US" sz="60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5AFA8-EE70-4EC0-9803-B7FA5BA6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6" y="2838018"/>
            <a:ext cx="11787188" cy="103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D9850-FA99-4EC5-B247-B9C52A197079}"/>
              </a:ext>
            </a:extLst>
          </p:cNvPr>
          <p:cNvSpPr/>
          <p:nvPr/>
        </p:nvSpPr>
        <p:spPr>
          <a:xfrm>
            <a:off x="1140577" y="512118"/>
            <a:ext cx="14531542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Select MID, specify date range and click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E49EF-860E-4147-849B-72F5BB86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7" y="3500437"/>
            <a:ext cx="22821519" cy="5686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38450-9710-4AE5-A845-6C1AD4A28AF7}"/>
              </a:ext>
            </a:extLst>
          </p:cNvPr>
          <p:cNvSpPr/>
          <p:nvPr/>
        </p:nvSpPr>
        <p:spPr>
          <a:xfrm>
            <a:off x="4200524" y="4343400"/>
            <a:ext cx="7229475" cy="457200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6FDAA-D6CA-48F9-8258-DDBC26B9BA8D}"/>
              </a:ext>
            </a:extLst>
          </p:cNvPr>
          <p:cNvSpPr/>
          <p:nvPr/>
        </p:nvSpPr>
        <p:spPr>
          <a:xfrm>
            <a:off x="4543425" y="5417758"/>
            <a:ext cx="3343275" cy="925892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C2732-D484-4C86-A7A1-6FB3FCBAAD1E}"/>
              </a:ext>
            </a:extLst>
          </p:cNvPr>
          <p:cNvSpPr/>
          <p:nvPr/>
        </p:nvSpPr>
        <p:spPr>
          <a:xfrm>
            <a:off x="2114550" y="6372225"/>
            <a:ext cx="1000125" cy="514350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492623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45D194-A71B-4329-BEB1-11F304B1AB32}"/>
              </a:ext>
            </a:extLst>
          </p:cNvPr>
          <p:cNvSpPr/>
          <p:nvPr/>
        </p:nvSpPr>
        <p:spPr>
          <a:xfrm>
            <a:off x="1328850" y="893619"/>
            <a:ext cx="22694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Log on using your assigned username and password (case sensitive)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47685-37C1-4A80-B433-D0D9E675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6" y="2476500"/>
            <a:ext cx="20446267" cy="103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78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D9850-FA99-4EC5-B247-B9C52A197079}"/>
              </a:ext>
            </a:extLst>
          </p:cNvPr>
          <p:cNvSpPr/>
          <p:nvPr/>
        </p:nvSpPr>
        <p:spPr>
          <a:xfrm>
            <a:off x="1140577" y="512118"/>
            <a:ext cx="14531542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Select MID, specify date range and click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30A0-A715-47C1-BEBC-78E01C2A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1" y="2443162"/>
            <a:ext cx="22750097" cy="96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33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D9850-FA99-4EC5-B247-B9C52A197079}"/>
              </a:ext>
            </a:extLst>
          </p:cNvPr>
          <p:cNvSpPr/>
          <p:nvPr/>
        </p:nvSpPr>
        <p:spPr>
          <a:xfrm>
            <a:off x="1140577" y="512118"/>
            <a:ext cx="14531542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Select MID, specify date range and click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578FF-5F0A-439C-ADDE-B934EA1F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7" y="1759997"/>
            <a:ext cx="22917146" cy="10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99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D9850-FA99-4EC5-B247-B9C52A197079}"/>
              </a:ext>
            </a:extLst>
          </p:cNvPr>
          <p:cNvSpPr/>
          <p:nvPr/>
        </p:nvSpPr>
        <p:spPr>
          <a:xfrm>
            <a:off x="1140577" y="512118"/>
            <a:ext cx="6744154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480"/>
              </a:lnSpc>
            </a:pPr>
            <a:r>
              <a:rPr lang="en-US" sz="6000" b="1" dirty="0">
                <a:solidFill>
                  <a:schemeClr val="bg2"/>
                </a:solidFill>
              </a:rPr>
              <a:t>Exported file sample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68CD8-D21D-4614-9510-43FDCA64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09" y="2076349"/>
            <a:ext cx="22621209" cy="45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53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C0707-DB7B-498A-9B2B-0C7D2676C4D3}"/>
              </a:ext>
            </a:extLst>
          </p:cNvPr>
          <p:cNvSpPr/>
          <p:nvPr/>
        </p:nvSpPr>
        <p:spPr>
          <a:xfrm>
            <a:off x="2453588" y="333206"/>
            <a:ext cx="17618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Click “New Bill”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286A-42BF-4E1A-B302-1C4F2381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50" y="2445543"/>
            <a:ext cx="21129100" cy="882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64B96-7461-4EE5-9E78-560018953B42}"/>
              </a:ext>
            </a:extLst>
          </p:cNvPr>
          <p:cNvSpPr/>
          <p:nvPr/>
        </p:nvSpPr>
        <p:spPr>
          <a:xfrm>
            <a:off x="12192000" y="2743200"/>
            <a:ext cx="1552575" cy="714375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651056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49085-8833-49EF-A792-C6F7DEB70DE0}"/>
              </a:ext>
            </a:extLst>
          </p:cNvPr>
          <p:cNvSpPr txBox="1"/>
          <p:nvPr/>
        </p:nvSpPr>
        <p:spPr>
          <a:xfrm>
            <a:off x="488207" y="330249"/>
            <a:ext cx="8362250" cy="326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Complete the form and click </a:t>
            </a: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save </a:t>
            </a: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button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AD26C-F961-48BA-A9CC-C3B1F756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77" y="3508983"/>
            <a:ext cx="19134045" cy="91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593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49085-8833-49EF-A792-C6F7DEB70DE0}"/>
              </a:ext>
            </a:extLst>
          </p:cNvPr>
          <p:cNvSpPr txBox="1"/>
          <p:nvPr/>
        </p:nvSpPr>
        <p:spPr>
          <a:xfrm>
            <a:off x="602507" y="318067"/>
            <a:ext cx="8362250" cy="326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Complete the form and click </a:t>
            </a: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save </a:t>
            </a: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button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85773-CF73-4B14-AFF6-AC989C1D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914650"/>
            <a:ext cx="16440150" cy="99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43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8357D-C608-4F14-BD53-63D97877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04" y="1745673"/>
            <a:ext cx="20349556" cy="104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50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43757-4A79-48EE-BC85-C5CA35E2728A}"/>
              </a:ext>
            </a:extLst>
          </p:cNvPr>
          <p:cNvSpPr/>
          <p:nvPr/>
        </p:nvSpPr>
        <p:spPr>
          <a:xfrm>
            <a:off x="1393715" y="641970"/>
            <a:ext cx="140105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Merchant can view the payment link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DF29-C867-4938-AD9A-5DB65CCD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15" y="3281362"/>
            <a:ext cx="21880820" cy="5291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23BF86-43E0-495A-99E7-F485661BED74}"/>
              </a:ext>
            </a:extLst>
          </p:cNvPr>
          <p:cNvSpPr/>
          <p:nvPr/>
        </p:nvSpPr>
        <p:spPr>
          <a:xfrm>
            <a:off x="14373225" y="3657601"/>
            <a:ext cx="1514476" cy="628649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859612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43757-4A79-48EE-BC85-C5CA35E2728A}"/>
              </a:ext>
            </a:extLst>
          </p:cNvPr>
          <p:cNvSpPr/>
          <p:nvPr/>
        </p:nvSpPr>
        <p:spPr>
          <a:xfrm>
            <a:off x="1393715" y="641970"/>
            <a:ext cx="140105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Merchant can view the payment link status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AFAF0-EFF4-4150-815C-EE525FED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93" y="2310938"/>
            <a:ext cx="19734414" cy="100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5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43757-4A79-48EE-BC85-C5CA35E2728A}"/>
              </a:ext>
            </a:extLst>
          </p:cNvPr>
          <p:cNvSpPr/>
          <p:nvPr/>
        </p:nvSpPr>
        <p:spPr>
          <a:xfrm>
            <a:off x="1393715" y="641970"/>
            <a:ext cx="159165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</a:rPr>
              <a:t>Merchant can cancel/delete unpaid payment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E3F2-1C3C-436A-AC7F-F4943F7E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47" y="3811250"/>
            <a:ext cx="21337906" cy="7119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19E98C-4C1E-43F8-87A5-BB0091C561FB}"/>
              </a:ext>
            </a:extLst>
          </p:cNvPr>
          <p:cNvSpPr/>
          <p:nvPr/>
        </p:nvSpPr>
        <p:spPr>
          <a:xfrm>
            <a:off x="15373350" y="4029076"/>
            <a:ext cx="1936902" cy="800099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188460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Montserrat Medium"/>
        <a:ea typeface="Montserrat Medium"/>
        <a:cs typeface="Montserrat Medium"/>
      </a:majorFont>
      <a:minorFont>
        <a:latin typeface="Montserrat Regular"/>
        <a:ea typeface="Montserrat Regular"/>
        <a:cs typeface="Montserrat Regular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Montserrat Medium"/>
        <a:ea typeface="Montserrat Medium"/>
        <a:cs typeface="Montserrat Medium"/>
      </a:majorFont>
      <a:minorFont>
        <a:latin typeface="Montserrat Regular"/>
        <a:ea typeface="Montserrat Regular"/>
        <a:cs typeface="Montserrat Regular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154</Words>
  <Application>Microsoft Office PowerPoint</Application>
  <PresentationFormat>Custom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Montserrat Medium</vt:lpstr>
      <vt:lpstr>Montserrat Regular</vt:lpstr>
      <vt:lpstr>New_Template7</vt:lpstr>
      <vt:lpstr>payment link | ebiller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Customer’s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Finance 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philam new experience september 2017</dc:title>
  <dc:creator>matmat</dc:creator>
  <cp:lastModifiedBy>jayso</cp:lastModifiedBy>
  <cp:revision>49</cp:revision>
  <dcterms:modified xsi:type="dcterms:W3CDTF">2020-11-03T04:43:05Z</dcterms:modified>
</cp:coreProperties>
</file>