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166441a1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166441a1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166441a1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166441a1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166441a1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166441a1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166441a1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166441a1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166441a1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166441a1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166441a1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166441a1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Salon</a:t>
            </a:r>
            <a:endParaRPr sz="5000"/>
          </a:p>
        </p:txBody>
      </p:sp>
      <p:sp>
        <p:nvSpPr>
          <p:cNvPr id="87" name="Google Shape;87;p13"/>
          <p:cNvSpPr txBox="1"/>
          <p:nvPr>
            <p:ph idx="1" type="subTitle"/>
          </p:nvPr>
        </p:nvSpPr>
        <p:spPr>
          <a:xfrm>
            <a:off x="311700" y="2353400"/>
            <a:ext cx="8520600" cy="16908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b="1" lang="en" sz="2000"/>
              <a:t>Abdel, Michelle, </a:t>
            </a:r>
            <a:r>
              <a:rPr b="1" lang="en" sz="2000"/>
              <a:t>Logan, </a:t>
            </a:r>
            <a:r>
              <a:rPr b="1" lang="en" sz="2000"/>
              <a:t>Tobe</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Premise: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700" u="sng"/>
              <a:t>A new kind of Social Media</a:t>
            </a:r>
            <a:endParaRPr sz="1700"/>
          </a:p>
          <a:p>
            <a:pPr indent="0" lvl="0" marL="0" rtl="0" algn="l">
              <a:spcBef>
                <a:spcPts val="1200"/>
              </a:spcBef>
              <a:spcAft>
                <a:spcPts val="0"/>
              </a:spcAft>
              <a:buNone/>
            </a:pPr>
            <a:r>
              <a:rPr lang="en" sz="1400"/>
              <a:t>More and more, you see people out in public, with their nose in their phone.</a:t>
            </a:r>
            <a:endParaRPr sz="1400"/>
          </a:p>
          <a:p>
            <a:pPr indent="0" lvl="0" marL="0" rtl="0" algn="l">
              <a:spcBef>
                <a:spcPts val="1200"/>
              </a:spcBef>
              <a:spcAft>
                <a:spcPts val="0"/>
              </a:spcAft>
              <a:buNone/>
            </a:pPr>
            <a:r>
              <a:rPr lang="en" sz="1400"/>
              <a:t>Most of the time, they’re in their own little world, talking with the same people they always do, looking at the same accounts posting the same kind of content. Consistent and insular; comfortable, but numbing.</a:t>
            </a:r>
            <a:endParaRPr sz="1400"/>
          </a:p>
          <a:p>
            <a:pPr indent="0" lvl="0" marL="0" rtl="0" algn="l">
              <a:spcBef>
                <a:spcPts val="1200"/>
              </a:spcBef>
              <a:spcAft>
                <a:spcPts val="0"/>
              </a:spcAft>
              <a:buNone/>
            </a:pPr>
            <a:r>
              <a:rPr lang="en" sz="1400"/>
              <a:t>What if we had social media that wasn’t stagnant and celebrity focused, but more like being at a party?</a:t>
            </a:r>
            <a:endParaRPr sz="1400"/>
          </a:p>
          <a:p>
            <a:pPr indent="0" lvl="0" marL="0" rtl="0" algn="l">
              <a:spcBef>
                <a:spcPts val="1200"/>
              </a:spcBef>
              <a:spcAft>
                <a:spcPts val="1200"/>
              </a:spcAft>
              <a:buNone/>
            </a:pPr>
            <a:r>
              <a:rPr lang="en" sz="1400"/>
              <a:t>What if we </a:t>
            </a:r>
            <a:r>
              <a:rPr lang="en" sz="1400"/>
              <a:t>brought</a:t>
            </a:r>
            <a:r>
              <a:rPr lang="en" sz="1400"/>
              <a:t> the scale of social media down from global to local?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400"/>
              <a:t>Abdel, Michelle:</a:t>
            </a:r>
            <a:endParaRPr b="1" sz="1400"/>
          </a:p>
          <a:p>
            <a:pPr indent="-317500" lvl="0" marL="457200" rtl="0" algn="l">
              <a:lnSpc>
                <a:spcPct val="105000"/>
              </a:lnSpc>
              <a:spcBef>
                <a:spcPts val="1200"/>
              </a:spcBef>
              <a:spcAft>
                <a:spcPts val="0"/>
              </a:spcAft>
              <a:buSzPts val="1400"/>
              <a:buChar char="●"/>
            </a:pPr>
            <a:r>
              <a:rPr b="1" lang="en" sz="1400"/>
              <a:t>Majority of app construction</a:t>
            </a:r>
            <a:endParaRPr b="1" sz="1400"/>
          </a:p>
          <a:p>
            <a:pPr indent="0" lvl="0" marL="0" rtl="0" algn="l">
              <a:lnSpc>
                <a:spcPct val="105000"/>
              </a:lnSpc>
              <a:spcBef>
                <a:spcPts val="1200"/>
              </a:spcBef>
              <a:spcAft>
                <a:spcPts val="0"/>
              </a:spcAft>
              <a:buNone/>
            </a:pPr>
            <a:r>
              <a:rPr b="1" lang="en" sz="1400"/>
              <a:t>Logan:</a:t>
            </a:r>
            <a:endParaRPr b="1" sz="1400"/>
          </a:p>
          <a:p>
            <a:pPr indent="-317500" lvl="0" marL="457200" rtl="0" algn="l">
              <a:lnSpc>
                <a:spcPct val="105000"/>
              </a:lnSpc>
              <a:spcBef>
                <a:spcPts val="1200"/>
              </a:spcBef>
              <a:spcAft>
                <a:spcPts val="0"/>
              </a:spcAft>
              <a:buSzPts val="1400"/>
              <a:buChar char="●"/>
            </a:pPr>
            <a:r>
              <a:rPr b="1" lang="en" sz="1400"/>
              <a:t>Some app </a:t>
            </a:r>
            <a:r>
              <a:rPr b="1" lang="en" sz="1400"/>
              <a:t>contributions</a:t>
            </a:r>
            <a:r>
              <a:rPr b="1" lang="en" sz="1400"/>
              <a:t>, scheduling, decision making</a:t>
            </a:r>
            <a:endParaRPr b="1" sz="1400"/>
          </a:p>
          <a:p>
            <a:pPr indent="0" lvl="0" marL="0" rtl="0" algn="l">
              <a:lnSpc>
                <a:spcPct val="105000"/>
              </a:lnSpc>
              <a:spcBef>
                <a:spcPts val="1200"/>
              </a:spcBef>
              <a:spcAft>
                <a:spcPts val="0"/>
              </a:spcAft>
              <a:buNone/>
            </a:pPr>
            <a:r>
              <a:rPr b="1" lang="en" sz="1400"/>
              <a:t>Tobe:</a:t>
            </a:r>
            <a:endParaRPr b="1" sz="1400"/>
          </a:p>
          <a:p>
            <a:pPr indent="-317500" lvl="0" marL="457200" rtl="0" algn="l">
              <a:lnSpc>
                <a:spcPct val="105000"/>
              </a:lnSpc>
              <a:spcBef>
                <a:spcPts val="1200"/>
              </a:spcBef>
              <a:spcAft>
                <a:spcPts val="0"/>
              </a:spcAft>
              <a:buSzPts val="1400"/>
              <a:buChar char="●"/>
            </a:pPr>
            <a:r>
              <a:rPr b="1" lang="en" sz="1400"/>
              <a:t>Mockups, presentations, documentation</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 registration/login functionality ☑</a:t>
            </a:r>
            <a:endParaRPr/>
          </a:p>
          <a:p>
            <a:pPr indent="-311150" lvl="0" marL="457200" rtl="0" algn="l">
              <a:spcBef>
                <a:spcPts val="0"/>
              </a:spcBef>
              <a:spcAft>
                <a:spcPts val="0"/>
              </a:spcAft>
              <a:buSzPts val="1300"/>
              <a:buChar char="●"/>
            </a:pPr>
            <a:r>
              <a:rPr lang="en"/>
              <a:t>Be able to locate nearby users </a:t>
            </a:r>
            <a:r>
              <a:rPr lang="en"/>
              <a:t>☑</a:t>
            </a:r>
            <a:endParaRPr/>
          </a:p>
          <a:p>
            <a:pPr indent="-311150" lvl="0" marL="457200" rtl="0" algn="l">
              <a:spcBef>
                <a:spcPts val="0"/>
              </a:spcBef>
              <a:spcAft>
                <a:spcPts val="0"/>
              </a:spcAft>
              <a:buSzPts val="1300"/>
              <a:buChar char="●"/>
            </a:pPr>
            <a:r>
              <a:rPr lang="en"/>
              <a:t>Communicate between users </a:t>
            </a:r>
            <a:endParaRPr/>
          </a:p>
          <a:p>
            <a:pPr indent="-311150" lvl="0" marL="457200" rtl="0" algn="l">
              <a:spcBef>
                <a:spcPts val="0"/>
              </a:spcBef>
              <a:spcAft>
                <a:spcPts val="0"/>
              </a:spcAft>
              <a:buSzPts val="1300"/>
              <a:buChar char="●"/>
            </a:pPr>
            <a:r>
              <a:rPr lang="en"/>
              <a:t>Have a game for users to play ☑</a:t>
            </a:r>
            <a:endParaRPr/>
          </a:p>
          <a:p>
            <a:pPr indent="-311150" lvl="0" marL="457200" rtl="0" algn="l">
              <a:spcBef>
                <a:spcPts val="0"/>
              </a:spcBef>
              <a:spcAft>
                <a:spcPts val="0"/>
              </a:spcAft>
              <a:buSzPts val="1300"/>
              <a:buChar char="●"/>
            </a:pPr>
            <a:r>
              <a:rPr lang="en"/>
              <a:t>Implement an AI player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Went Well</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WORKS!</a:t>
            </a:r>
            <a:endParaRPr/>
          </a:p>
          <a:p>
            <a:pPr indent="-311150" lvl="0" marL="457200" rtl="0" algn="l">
              <a:spcBef>
                <a:spcPts val="0"/>
              </a:spcBef>
              <a:spcAft>
                <a:spcPts val="0"/>
              </a:spcAft>
              <a:buSzPts val="1300"/>
              <a:buChar char="●"/>
            </a:pPr>
            <a:r>
              <a:rPr lang="en"/>
              <a:t>Great source control experience</a:t>
            </a:r>
            <a:endParaRPr/>
          </a:p>
          <a:p>
            <a:pPr indent="-311150" lvl="0" marL="457200" rtl="0" algn="l">
              <a:spcBef>
                <a:spcPts val="0"/>
              </a:spcBef>
              <a:spcAft>
                <a:spcPts val="0"/>
              </a:spcAft>
              <a:buSzPts val="1300"/>
              <a:buChar char="●"/>
            </a:pPr>
            <a:r>
              <a:rPr lang="en"/>
              <a:t>Teamwork and communication</a:t>
            </a:r>
            <a:endParaRPr/>
          </a:p>
          <a:p>
            <a:pPr indent="-311150" lvl="0" marL="457200" rtl="0" algn="l">
              <a:spcBef>
                <a:spcPts val="0"/>
              </a:spcBef>
              <a:spcAft>
                <a:spcPts val="0"/>
              </a:spcAft>
              <a:buSzPts val="1300"/>
              <a:buChar char="●"/>
            </a:pPr>
            <a:r>
              <a:rPr lang="en"/>
              <a:t>Plenty of app </a:t>
            </a:r>
            <a:r>
              <a:rPr lang="en"/>
              <a:t>development</a:t>
            </a:r>
            <a:r>
              <a:rPr lang="en"/>
              <a:t> experience</a:t>
            </a:r>
            <a:endParaRPr/>
          </a:p>
          <a:p>
            <a:pPr indent="-311150" lvl="0" marL="457200" rtl="0" algn="l">
              <a:spcBef>
                <a:spcPts val="0"/>
              </a:spcBef>
              <a:spcAft>
                <a:spcPts val="0"/>
              </a:spcAft>
              <a:buSzPts val="1300"/>
              <a:buChar char="●"/>
            </a:pPr>
            <a:r>
              <a:rPr lang="en"/>
              <a:t>Good database experience as well</a:t>
            </a:r>
            <a:endParaRPr/>
          </a:p>
          <a:p>
            <a:pPr indent="-311150" lvl="0" marL="457200" rtl="0" algn="l">
              <a:spcBef>
                <a:spcPts val="0"/>
              </a:spcBef>
              <a:spcAft>
                <a:spcPts val="0"/>
              </a:spcAft>
              <a:buSzPts val="1300"/>
              <a:buChar char="●"/>
            </a:pPr>
            <a:r>
              <a:rPr lang="en"/>
              <a:t>Everybody got to contribute something significant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Completely new workflow </a:t>
            </a:r>
            <a:endParaRPr/>
          </a:p>
          <a:p>
            <a:pPr indent="-293211" lvl="1" marL="914400" rtl="0" algn="l">
              <a:spcBef>
                <a:spcPts val="0"/>
              </a:spcBef>
              <a:spcAft>
                <a:spcPts val="0"/>
              </a:spcAft>
              <a:buSzPct val="100000"/>
              <a:buChar char="○"/>
            </a:pPr>
            <a:r>
              <a:rPr lang="en"/>
              <a:t>The </a:t>
            </a:r>
            <a:r>
              <a:rPr lang="en"/>
              <a:t>environment was new to all of us, and only one of us had built an app before</a:t>
            </a:r>
            <a:r>
              <a:rPr lang="en"/>
              <a:t>.</a:t>
            </a:r>
            <a:endParaRPr/>
          </a:p>
          <a:p>
            <a:pPr indent="-304958" lvl="0" marL="457200" rtl="0" algn="l">
              <a:spcBef>
                <a:spcPts val="0"/>
              </a:spcBef>
              <a:spcAft>
                <a:spcPts val="0"/>
              </a:spcAft>
              <a:buSzPct val="100000"/>
              <a:buChar char="●"/>
            </a:pPr>
            <a:r>
              <a:rPr lang="en"/>
              <a:t>Our scope was large, but the time was not</a:t>
            </a:r>
            <a:endParaRPr/>
          </a:p>
          <a:p>
            <a:pPr indent="-293211" lvl="1" marL="914400" rtl="0" algn="l">
              <a:spcBef>
                <a:spcPts val="0"/>
              </a:spcBef>
              <a:spcAft>
                <a:spcPts val="0"/>
              </a:spcAft>
              <a:buSzPct val="100000"/>
              <a:buChar char="○"/>
            </a:pPr>
            <a:r>
              <a:rPr lang="en"/>
              <a:t> This was a result of lack of understanding of how the class was structured, as well as too much ambition and a lack of focus.</a:t>
            </a:r>
            <a:endParaRPr/>
          </a:p>
          <a:p>
            <a:pPr indent="-304958" lvl="0" marL="457200" rtl="0" algn="l">
              <a:spcBef>
                <a:spcPts val="0"/>
              </a:spcBef>
              <a:spcAft>
                <a:spcPts val="0"/>
              </a:spcAft>
              <a:buSzPct val="100000"/>
              <a:buChar char="●"/>
            </a:pPr>
            <a:r>
              <a:rPr lang="en"/>
              <a:t>We should have started coding earlier </a:t>
            </a:r>
            <a:endParaRPr/>
          </a:p>
          <a:p>
            <a:pPr indent="-293211" lvl="1" marL="914400" rtl="0" algn="l">
              <a:spcBef>
                <a:spcPts val="0"/>
              </a:spcBef>
              <a:spcAft>
                <a:spcPts val="0"/>
              </a:spcAft>
              <a:buSzPct val="100000"/>
              <a:buChar char="○"/>
            </a:pPr>
            <a:r>
              <a:rPr lang="en"/>
              <a:t>This was discouraged due to the structure of the course, but we really needed to in order to fit in all the features we wanted.</a:t>
            </a:r>
            <a:endParaRPr/>
          </a:p>
          <a:p>
            <a:pPr indent="-304958" lvl="0" marL="457200" rtl="0" algn="l">
              <a:spcBef>
                <a:spcPts val="0"/>
              </a:spcBef>
              <a:spcAft>
                <a:spcPts val="0"/>
              </a:spcAft>
              <a:buSzPct val="100000"/>
              <a:buChar char="●"/>
            </a:pPr>
            <a:r>
              <a:rPr lang="en"/>
              <a:t>Get your environment decided and working early</a:t>
            </a:r>
            <a:endParaRPr/>
          </a:p>
          <a:p>
            <a:pPr indent="-293211" lvl="1" marL="914400" rtl="0" algn="l">
              <a:spcBef>
                <a:spcPts val="0"/>
              </a:spcBef>
              <a:spcAft>
                <a:spcPts val="0"/>
              </a:spcAft>
              <a:buSzPct val="100000"/>
              <a:buChar char="○"/>
            </a:pPr>
            <a:r>
              <a:rPr lang="en"/>
              <a:t>We spent a lot of time trying to find workarounds to a problem that we should have avoided entirely. We could have saved a lot of time by switching to something new earlier rather trying to fix something broken for weeks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Additions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chat AI</a:t>
            </a:r>
            <a:endParaRPr/>
          </a:p>
          <a:p>
            <a:pPr indent="-311150" lvl="0" marL="457200" rtl="0" algn="l">
              <a:spcBef>
                <a:spcPts val="0"/>
              </a:spcBef>
              <a:spcAft>
                <a:spcPts val="0"/>
              </a:spcAft>
              <a:buSzPts val="1300"/>
              <a:buChar char="●"/>
            </a:pPr>
            <a:r>
              <a:rPr lang="en"/>
              <a:t>More games implemented</a:t>
            </a:r>
            <a:endParaRPr/>
          </a:p>
          <a:p>
            <a:pPr indent="-311150" lvl="0" marL="457200" rtl="0" algn="l">
              <a:spcBef>
                <a:spcPts val="0"/>
              </a:spcBef>
              <a:spcAft>
                <a:spcPts val="0"/>
              </a:spcAft>
              <a:buSzPts val="1300"/>
              <a:buChar char="●"/>
            </a:pPr>
            <a:r>
              <a:rPr lang="en"/>
              <a:t>A friend feature</a:t>
            </a:r>
            <a:endParaRPr/>
          </a:p>
          <a:p>
            <a:pPr indent="-311150" lvl="0" marL="457200" rtl="0" algn="l">
              <a:spcBef>
                <a:spcPts val="0"/>
              </a:spcBef>
              <a:spcAft>
                <a:spcPts val="0"/>
              </a:spcAft>
              <a:buSzPts val="1300"/>
              <a:buChar char="●"/>
            </a:pPr>
            <a:r>
              <a:rPr lang="en"/>
              <a:t>Notifications</a:t>
            </a:r>
            <a:endParaRPr/>
          </a:p>
          <a:p>
            <a:pPr indent="-311150" lvl="0" marL="457200" rtl="0" algn="l">
              <a:spcBef>
                <a:spcPts val="0"/>
              </a:spcBef>
              <a:spcAft>
                <a:spcPts val="0"/>
              </a:spcAft>
              <a:buSzPts val="1300"/>
              <a:buChar char="●"/>
            </a:pPr>
            <a:r>
              <a:rPr lang="en"/>
              <a:t>Message encryption</a:t>
            </a:r>
            <a:endParaRPr/>
          </a:p>
          <a:p>
            <a:pPr indent="-311150" lvl="0" marL="457200" rtl="0" algn="l">
              <a:spcBef>
                <a:spcPts val="0"/>
              </a:spcBef>
              <a:spcAft>
                <a:spcPts val="0"/>
              </a:spcAft>
              <a:buSzPts val="1300"/>
              <a:buChar char="●"/>
            </a:pPr>
            <a:r>
              <a:rPr lang="en"/>
              <a:t>User preferences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