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err="1"/>
              <a:t>Sh</a:t>
            </a:r>
            <a:r>
              <a:rPr lang="en-US" sz="3600" dirty="0"/>
              <a:t>**t! I Smoke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31" y="600641"/>
            <a:ext cx="100584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0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</a:t>
            </a:r>
            <a:r>
              <a:rPr lang="en-US" dirty="0" err="1" smtClean="0"/>
              <a:t>Cigerettes</a:t>
            </a:r>
            <a:r>
              <a:rPr lang="en-US" dirty="0" smtClean="0"/>
              <a:t>, But also </a:t>
            </a:r>
            <a:r>
              <a:rPr lang="en-US" dirty="0" err="1" smtClean="0"/>
              <a:t>vehical</a:t>
            </a:r>
            <a:r>
              <a:rPr lang="en-US" dirty="0" smtClean="0"/>
              <a:t> smoke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59664"/>
            <a:ext cx="10178322" cy="444977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So we decided to make this conversion </a:t>
            </a:r>
            <a:r>
              <a:rPr lang="en-US" sz="2800" dirty="0" smtClean="0"/>
              <a:t>not only to </a:t>
            </a:r>
            <a:r>
              <a:rPr lang="en-US" sz="2800" dirty="0"/>
              <a:t>cigarettes: it makes it easier to understand what people are dealing with, and the consequences air quality has in their daily lives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Eg</a:t>
            </a:r>
            <a:r>
              <a:rPr lang="en-US" sz="2800" dirty="0" smtClean="0"/>
              <a:t>:  </a:t>
            </a:r>
          </a:p>
          <a:p>
            <a:pPr lvl="1"/>
            <a:r>
              <a:rPr lang="en-US" sz="2400" dirty="0" smtClean="0"/>
              <a:t>Emissions </a:t>
            </a:r>
            <a:r>
              <a:rPr lang="en-US" sz="2400" dirty="0"/>
              <a:t>from </a:t>
            </a:r>
            <a:r>
              <a:rPr lang="en-US" sz="2400" dirty="0" smtClean="0"/>
              <a:t>cars calculated and show how much of dirty air did you breath in</a:t>
            </a:r>
          </a:p>
          <a:p>
            <a:pPr lvl="1"/>
            <a:r>
              <a:rPr lang="en-US" sz="2400" dirty="0" smtClean="0"/>
              <a:t>How many garbage dumps around your city and how much they pollute the </a:t>
            </a:r>
            <a:r>
              <a:rPr lang="en-US" sz="2400" dirty="0" smtClean="0"/>
              <a:t>air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Technologies that can use: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Machine learning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flutter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1105"/>
            <a:ext cx="10178322" cy="462632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We </a:t>
            </a:r>
            <a:r>
              <a:rPr lang="en-US" sz="2800" dirty="0"/>
              <a:t>can update a feature as detect two cities </a:t>
            </a:r>
            <a:r>
              <a:rPr lang="en-US" sz="2800" dirty="0" smtClean="0"/>
              <a:t>atmosphere </a:t>
            </a:r>
            <a:r>
              <a:rPr lang="en-US" sz="2800" dirty="0"/>
              <a:t>and determine how bad one than </a:t>
            </a:r>
            <a:r>
              <a:rPr lang="en-US" sz="2800" dirty="0" smtClean="0"/>
              <a:t>the other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If a customer wants to travel he can get details of his own location and compare with his routing and other cities.</a:t>
            </a:r>
          </a:p>
          <a:p>
            <a:r>
              <a:rPr lang="en-US" sz="2800" dirty="0"/>
              <a:t>Then customer can get necessary steps for keep his health.(wearing masks)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Technologies that can use:</a:t>
            </a:r>
          </a:p>
          <a:p>
            <a:pPr marL="0" indent="0">
              <a:buNone/>
            </a:pPr>
            <a:r>
              <a:rPr lang="en-US" sz="2600" dirty="0"/>
              <a:t>	machine learning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keras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tensaflow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pyhton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6579"/>
            <a:ext cx="10178322" cy="4540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a user reached to a city that have very bad atmosphere we can detect it by the location server and give warning Notifications.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Technologies that can use: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machine </a:t>
            </a:r>
            <a:r>
              <a:rPr lang="en-US" sz="2400" dirty="0"/>
              <a:t>learning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tensaflow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pyhton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05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8143"/>
            <a:ext cx="10178322" cy="4816443"/>
          </a:xfrm>
        </p:spPr>
        <p:txBody>
          <a:bodyPr>
            <a:noAutofit/>
          </a:bodyPr>
          <a:lstStyle/>
          <a:p>
            <a:r>
              <a:rPr lang="en-US" sz="2200" dirty="0"/>
              <a:t>If a user has certain disease as </a:t>
            </a:r>
            <a:r>
              <a:rPr lang="en-US" sz="2200" dirty="0" err="1"/>
              <a:t>ischaemic</a:t>
            </a:r>
            <a:r>
              <a:rPr lang="en-US" sz="2200" dirty="0"/>
              <a:t> heart </a:t>
            </a:r>
            <a:r>
              <a:rPr lang="en-US" sz="2200" dirty="0" smtClean="0"/>
              <a:t>disease, stroke, lung cancer and </a:t>
            </a:r>
            <a:r>
              <a:rPr lang="en-US" sz="2200" dirty="0" err="1" smtClean="0"/>
              <a:t>etc</a:t>
            </a:r>
            <a:r>
              <a:rPr lang="en-US" sz="2200" dirty="0" smtClean="0"/>
              <a:t>, he </a:t>
            </a:r>
            <a:r>
              <a:rPr lang="en-US" sz="2200" dirty="0"/>
              <a:t>can check the current air status by looking the app.</a:t>
            </a:r>
          </a:p>
          <a:p>
            <a:r>
              <a:rPr lang="en-US" sz="2200" dirty="0" smtClean="0"/>
              <a:t>And </a:t>
            </a:r>
            <a:r>
              <a:rPr lang="en-US" sz="2200" dirty="0" smtClean="0"/>
              <a:t>also that customer can manage his routing before reached the air polluted area. </a:t>
            </a:r>
          </a:p>
          <a:p>
            <a:r>
              <a:rPr lang="en-US" sz="2200" dirty="0" smtClean="0"/>
              <a:t>If </a:t>
            </a:r>
            <a:r>
              <a:rPr lang="en-US" sz="2200" dirty="0" smtClean="0"/>
              <a:t>a customer suddenly have any health issue due to the polluted air, He can find a medical center also by looking our app immediately.  (by connecting maps to the app)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Technologies that can use:</a:t>
            </a:r>
            <a:endParaRPr lang="en-US" sz="2200" b="1" dirty="0"/>
          </a:p>
          <a:p>
            <a:pPr lvl="1"/>
            <a:r>
              <a:rPr lang="en-US" dirty="0"/>
              <a:t>machine learning </a:t>
            </a:r>
            <a:endParaRPr lang="en-US" dirty="0" smtClean="0"/>
          </a:p>
          <a:p>
            <a:pPr lvl="1"/>
            <a:r>
              <a:rPr lang="en-US" dirty="0" err="1" smtClean="0"/>
              <a:t>Pyhton</a:t>
            </a:r>
            <a:endParaRPr lang="en-US" dirty="0"/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flutter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452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61</TotalTime>
  <Words>273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PowerPoint Presentation</vt:lpstr>
      <vt:lpstr>Not only Cigerettes, But also vehical smoke etc</vt:lpstr>
      <vt:lpstr>Comparing cities</vt:lpstr>
      <vt:lpstr>Warning Notifications</vt:lpstr>
      <vt:lpstr>Health care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MISHEL USHANI</dc:creator>
  <cp:lastModifiedBy>MISHEL USHANI</cp:lastModifiedBy>
  <cp:revision>7</cp:revision>
  <dcterms:created xsi:type="dcterms:W3CDTF">2019-10-25T01:01:25Z</dcterms:created>
  <dcterms:modified xsi:type="dcterms:W3CDTF">2019-10-25T03:19:05Z</dcterms:modified>
</cp:coreProperties>
</file>