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err="1"/>
              <a:t>Sh</a:t>
            </a:r>
            <a:r>
              <a:rPr lang="en-US" sz="3600" dirty="0"/>
              <a:t>**t! I Smoke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31" y="600641"/>
            <a:ext cx="10058400" cy="52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00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only </a:t>
            </a:r>
            <a:r>
              <a:rPr lang="en-US" dirty="0" err="1" smtClean="0"/>
              <a:t>Cigareette</a:t>
            </a:r>
            <a:r>
              <a:rPr lang="en-US" dirty="0" smtClean="0"/>
              <a:t>, </a:t>
            </a:r>
            <a:r>
              <a:rPr lang="en-US" dirty="0" smtClean="0"/>
              <a:t>But also </a:t>
            </a:r>
            <a:r>
              <a:rPr lang="en-US" dirty="0" smtClean="0"/>
              <a:t>vehicle </a:t>
            </a:r>
            <a:r>
              <a:rPr lang="en-US" dirty="0" smtClean="0"/>
              <a:t>smoke </a:t>
            </a:r>
            <a:r>
              <a:rPr lang="en-US" dirty="0" smtClean="0"/>
              <a:t>etc…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059664"/>
            <a:ext cx="10178322" cy="444977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So we decided to make this conversion </a:t>
            </a:r>
            <a:r>
              <a:rPr lang="en-US" sz="2800" dirty="0" smtClean="0"/>
              <a:t>not only to </a:t>
            </a:r>
            <a:r>
              <a:rPr lang="en-US" sz="2800" dirty="0"/>
              <a:t>cigarettes: it makes it easier to understand what people are dealing with, and the consequences air quality has in their daily lives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Eg</a:t>
            </a:r>
            <a:r>
              <a:rPr lang="en-US" sz="2800" dirty="0" smtClean="0"/>
              <a:t>:  </a:t>
            </a:r>
          </a:p>
          <a:p>
            <a:pPr lvl="1"/>
            <a:r>
              <a:rPr lang="en-US" sz="2400" dirty="0" smtClean="0"/>
              <a:t>This  app will mainly rate the air pollution using cigarettes smoke as a rate,</a:t>
            </a:r>
          </a:p>
          <a:p>
            <a:pPr lvl="1"/>
            <a:r>
              <a:rPr lang="en-US" sz="2400" dirty="0" smtClean="0"/>
              <a:t>Here we are proposing to use </a:t>
            </a:r>
            <a:r>
              <a:rPr lang="en-US" sz="2400" dirty="0" err="1" smtClean="0"/>
              <a:t>vechicle</a:t>
            </a:r>
            <a:r>
              <a:rPr lang="en-US" sz="2400" dirty="0" smtClean="0"/>
              <a:t> smoke as a rate calculator…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WARNING!!!   </a:t>
            </a:r>
          </a:p>
          <a:p>
            <a:pPr marL="457200" lvl="1" indent="0">
              <a:buNone/>
            </a:pPr>
            <a:r>
              <a:rPr lang="en-US" sz="2400" b="1" dirty="0" smtClean="0"/>
              <a:t>      YOU ARE BREATHING BAD AIR TWICE THE TIME OF A CORRUPTED SMOKE GENERATED BY A CAR!!!!</a:t>
            </a:r>
            <a:endParaRPr lang="en-US" sz="2200" b="1" dirty="0" smtClean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Technologies that can use: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learning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flutter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31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11105"/>
            <a:ext cx="10178322" cy="462632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update a feature as detect two cities </a:t>
            </a:r>
            <a:r>
              <a:rPr lang="en-US" sz="2800" dirty="0" smtClean="0"/>
              <a:t>atmosphere </a:t>
            </a:r>
            <a:r>
              <a:rPr lang="en-US" sz="2800" dirty="0"/>
              <a:t>and determine how bad one than </a:t>
            </a:r>
            <a:r>
              <a:rPr lang="en-US" sz="2800" dirty="0" smtClean="0"/>
              <a:t>the other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/>
              <a:t>If a customer wants to travel he can get details of his own location and compare with his routing and other cities.</a:t>
            </a:r>
          </a:p>
          <a:p>
            <a:r>
              <a:rPr lang="en-US" sz="2800" dirty="0"/>
              <a:t>Then customer can get necessary steps for keep his health.(wearing masks)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Technologies that can use:</a:t>
            </a:r>
          </a:p>
          <a:p>
            <a:pPr marL="0" indent="0">
              <a:buNone/>
            </a:pPr>
            <a:r>
              <a:rPr lang="en-US" sz="2600" dirty="0"/>
              <a:t>	machine learning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keras</a:t>
            </a:r>
            <a:r>
              <a:rPr lang="en-US" sz="2600" dirty="0"/>
              <a:t> 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tensaflow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pyhton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0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Notifications &amp; WARNINGS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706579"/>
            <a:ext cx="10178322" cy="45403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a </a:t>
            </a:r>
            <a:r>
              <a:rPr lang="en-US" sz="2400" dirty="0" smtClean="0"/>
              <a:t>user reached to a city that have very bad atmosphere we can detect it by the location server and give warning Notifications.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Technologies </a:t>
            </a:r>
            <a:r>
              <a:rPr lang="en-US" sz="2400" dirty="0" smtClean="0"/>
              <a:t>that can use: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machine </a:t>
            </a:r>
            <a:r>
              <a:rPr lang="en-US" sz="2400" dirty="0"/>
              <a:t>learning 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keras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tensaflow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pyhton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0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48143"/>
            <a:ext cx="10178322" cy="4816443"/>
          </a:xfrm>
        </p:spPr>
        <p:txBody>
          <a:bodyPr>
            <a:noAutofit/>
          </a:bodyPr>
          <a:lstStyle/>
          <a:p>
            <a:r>
              <a:rPr lang="en-US" sz="2200" dirty="0"/>
              <a:t>If a user has certain disease as </a:t>
            </a:r>
            <a:r>
              <a:rPr lang="en-US" sz="2200" dirty="0" err="1"/>
              <a:t>ischaemic</a:t>
            </a:r>
            <a:r>
              <a:rPr lang="en-US" sz="2200" dirty="0"/>
              <a:t> heart </a:t>
            </a:r>
            <a:r>
              <a:rPr lang="en-US" sz="2200" dirty="0" smtClean="0"/>
              <a:t>disease, stroke, lung cancer and </a:t>
            </a:r>
            <a:r>
              <a:rPr lang="en-US" sz="2200" dirty="0" err="1" smtClean="0"/>
              <a:t>etc</a:t>
            </a:r>
            <a:r>
              <a:rPr lang="en-US" sz="2200" dirty="0" smtClean="0"/>
              <a:t>, he </a:t>
            </a:r>
            <a:r>
              <a:rPr lang="en-US" sz="2200" dirty="0"/>
              <a:t>can check the current air status by looking the app.</a:t>
            </a:r>
          </a:p>
          <a:p>
            <a:r>
              <a:rPr lang="en-US" sz="2200" dirty="0" smtClean="0"/>
              <a:t>And </a:t>
            </a:r>
            <a:r>
              <a:rPr lang="en-US" sz="2200" dirty="0" smtClean="0"/>
              <a:t>also that customer can manage his routing before reached the air polluted area. </a:t>
            </a:r>
          </a:p>
          <a:p>
            <a:r>
              <a:rPr lang="en-US" sz="2200" dirty="0" smtClean="0"/>
              <a:t>If </a:t>
            </a:r>
            <a:r>
              <a:rPr lang="en-US" sz="2200" dirty="0" smtClean="0"/>
              <a:t>a customer suddenly have any health issue due to the polluted air, He can find a medical center also by looking our app immediately.  (by connecting maps to the app)</a:t>
            </a:r>
          </a:p>
          <a:p>
            <a:pPr marL="0" indent="0">
              <a:buNone/>
            </a:pPr>
            <a:endParaRPr lang="en-US" sz="2200" b="1" dirty="0" smtClean="0"/>
          </a:p>
          <a:p>
            <a:pPr marL="0" indent="0">
              <a:buNone/>
            </a:pPr>
            <a:r>
              <a:rPr lang="en-US" sz="2200" b="1" dirty="0" smtClean="0"/>
              <a:t>Technologies that can use:</a:t>
            </a:r>
            <a:endParaRPr lang="en-US" sz="2200" b="1" dirty="0"/>
          </a:p>
          <a:p>
            <a:pPr lvl="1"/>
            <a:r>
              <a:rPr lang="en-US" dirty="0"/>
              <a:t>machine learning </a:t>
            </a:r>
            <a:endParaRPr lang="en-US" dirty="0" smtClean="0"/>
          </a:p>
          <a:p>
            <a:pPr lvl="1"/>
            <a:r>
              <a:rPr lang="en-US" dirty="0" err="1" smtClean="0"/>
              <a:t>Pyhton</a:t>
            </a:r>
            <a:endParaRPr lang="en-US" dirty="0"/>
          </a:p>
          <a:p>
            <a:pPr lvl="1"/>
            <a:r>
              <a:rPr lang="en-US" dirty="0" smtClean="0"/>
              <a:t>React</a:t>
            </a:r>
          </a:p>
          <a:p>
            <a:pPr lvl="1"/>
            <a:r>
              <a:rPr lang="en-US" dirty="0" smtClean="0"/>
              <a:t>flutter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52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98</TotalTime>
  <Words>295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Impact</vt:lpstr>
      <vt:lpstr>Badge</vt:lpstr>
      <vt:lpstr>PowerPoint Presentation</vt:lpstr>
      <vt:lpstr>Not only Cigareette, But also vehicle smoke etc…</vt:lpstr>
      <vt:lpstr>Comparing cities</vt:lpstr>
      <vt:lpstr> Notifications &amp; WARNINGS</vt:lpstr>
      <vt:lpstr>Health care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MISHEL USHANI</dc:creator>
  <cp:lastModifiedBy>MISHEL USHANI</cp:lastModifiedBy>
  <cp:revision>10</cp:revision>
  <dcterms:created xsi:type="dcterms:W3CDTF">2019-10-25T01:01:25Z</dcterms:created>
  <dcterms:modified xsi:type="dcterms:W3CDTF">2019-10-25T03:55:50Z</dcterms:modified>
</cp:coreProperties>
</file>