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err="1"/>
              <a:t>Sh</a:t>
            </a:r>
            <a:r>
              <a:rPr lang="en-US" sz="3600" dirty="0"/>
              <a:t>**t! I Smoke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31" y="600641"/>
            <a:ext cx="10058400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0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</a:t>
            </a:r>
            <a:r>
              <a:rPr lang="en-US" dirty="0" err="1" smtClean="0"/>
              <a:t>Cigerettes</a:t>
            </a:r>
            <a:r>
              <a:rPr lang="en-US" dirty="0" smtClean="0"/>
              <a:t>, But also </a:t>
            </a:r>
            <a:r>
              <a:rPr lang="en-US" dirty="0" err="1" smtClean="0"/>
              <a:t>vehical</a:t>
            </a:r>
            <a:r>
              <a:rPr lang="en-US" dirty="0" smtClean="0"/>
              <a:t> smoke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we decided to make this conversion </a:t>
            </a:r>
            <a:r>
              <a:rPr lang="en-US" dirty="0" smtClean="0"/>
              <a:t>not only to </a:t>
            </a:r>
            <a:r>
              <a:rPr lang="en-US" dirty="0"/>
              <a:t>cigarettes: it makes it easier to understand what people are dealing with, and the consequences air quality has in their daily lives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 </a:t>
            </a:r>
          </a:p>
          <a:p>
            <a:pPr lvl="1"/>
            <a:r>
              <a:rPr lang="en-US" dirty="0" smtClean="0"/>
              <a:t>Emissions </a:t>
            </a:r>
            <a:r>
              <a:rPr lang="en-US" dirty="0"/>
              <a:t>from </a:t>
            </a:r>
            <a:r>
              <a:rPr lang="en-US" dirty="0" smtClean="0"/>
              <a:t>cars calculated and show how much of dirty air did you breath in</a:t>
            </a:r>
          </a:p>
          <a:p>
            <a:pPr lvl="1"/>
            <a:r>
              <a:rPr lang="en-US" dirty="0" smtClean="0"/>
              <a:t>How many garbage dumps around your city and how much they pollute the air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1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user reached to a city that have very bad atmosphere we can detect it by the location server and give warning Notifications.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Technologies that can use: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machine </a:t>
            </a:r>
            <a:r>
              <a:rPr lang="en-US" dirty="0"/>
              <a:t>learning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tensaflow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pyhton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5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77771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a customer wants to travel he can get details of his own location and compare with his routing and other cities.</a:t>
            </a:r>
          </a:p>
          <a:p>
            <a:r>
              <a:rPr lang="en-US" dirty="0"/>
              <a:t>Then customer can get necessary steps for keep his health.(wearing masks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Technologies that can use:</a:t>
            </a:r>
          </a:p>
          <a:p>
            <a:pPr marL="0" indent="0">
              <a:buNone/>
            </a:pPr>
            <a:r>
              <a:rPr lang="en-US" dirty="0"/>
              <a:t>	machine learning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keras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tensaflow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pyhton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0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48143"/>
            <a:ext cx="10178322" cy="4331449"/>
          </a:xfrm>
        </p:spPr>
        <p:txBody>
          <a:bodyPr>
            <a:normAutofit/>
          </a:bodyPr>
          <a:lstStyle/>
          <a:p>
            <a:r>
              <a:rPr lang="en-US" dirty="0" smtClean="0"/>
              <a:t>If a user has </a:t>
            </a:r>
            <a:r>
              <a:rPr lang="en-US" dirty="0"/>
              <a:t>certain </a:t>
            </a:r>
            <a:r>
              <a:rPr lang="en-US" dirty="0" smtClean="0"/>
              <a:t>disease </a:t>
            </a:r>
            <a:r>
              <a:rPr lang="en-US" dirty="0"/>
              <a:t>as asthma </a:t>
            </a:r>
            <a:r>
              <a:rPr lang="en-US" dirty="0" smtClean="0"/>
              <a:t>wheezing, coughing and cancer </a:t>
            </a:r>
            <a:r>
              <a:rPr lang="en-US" dirty="0" err="1" smtClean="0"/>
              <a:t>etc</a:t>
            </a:r>
            <a:r>
              <a:rPr lang="en-US" dirty="0" smtClean="0"/>
              <a:t>, he can check the current air status by looking the app.</a:t>
            </a:r>
          </a:p>
          <a:p>
            <a:r>
              <a:rPr lang="en-US" dirty="0" smtClean="0"/>
              <a:t>And also that customer can manage his routing before reached the air polluted area. </a:t>
            </a:r>
          </a:p>
          <a:p>
            <a:r>
              <a:rPr lang="en-US" dirty="0"/>
              <a:t>We can update a </a:t>
            </a:r>
            <a:r>
              <a:rPr lang="en-US" dirty="0" smtClean="0"/>
              <a:t>feature </a:t>
            </a:r>
            <a:r>
              <a:rPr lang="en-US" dirty="0"/>
              <a:t>as </a:t>
            </a:r>
            <a:r>
              <a:rPr lang="en-US" dirty="0" smtClean="0"/>
              <a:t>detect </a:t>
            </a:r>
            <a:r>
              <a:rPr lang="en-US" dirty="0"/>
              <a:t>two cities air and determine how bad one than other. </a:t>
            </a:r>
            <a:endParaRPr lang="en-US" dirty="0" smtClean="0"/>
          </a:p>
          <a:p>
            <a:r>
              <a:rPr lang="en-US" dirty="0" smtClean="0"/>
              <a:t>If a customer suddenly have any health issue due to the polluted air, He can find a medical center also by looking our app immediately.  (by connecting maps to the app)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Technologies that can use:</a:t>
            </a:r>
            <a:endParaRPr lang="en-US" b="1" dirty="0"/>
          </a:p>
          <a:p>
            <a:r>
              <a:rPr lang="en-US" dirty="0"/>
              <a:t>machine learning ,pyhton,react , flutter</a:t>
            </a:r>
          </a:p>
        </p:txBody>
      </p:sp>
    </p:spTree>
    <p:extLst>
      <p:ext uri="{BB962C8B-B14F-4D97-AF65-F5344CB8AC3E}">
        <p14:creationId xmlns:p14="http://schemas.microsoft.com/office/powerpoint/2010/main" val="345794529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48</TotalTime>
  <Words>265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PowerPoint Presentation</vt:lpstr>
      <vt:lpstr>Not only Cigerettes, But also vehical smoke etc</vt:lpstr>
      <vt:lpstr>Warning Notifications</vt:lpstr>
      <vt:lpstr>Comparing cities</vt:lpstr>
      <vt:lpstr>Health care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MISHEL USHANI</dc:creator>
  <cp:lastModifiedBy>MISHEL USHANI</cp:lastModifiedBy>
  <cp:revision>5</cp:revision>
  <dcterms:created xsi:type="dcterms:W3CDTF">2019-10-25T01:01:25Z</dcterms:created>
  <dcterms:modified xsi:type="dcterms:W3CDTF">2019-10-25T03:02:57Z</dcterms:modified>
</cp:coreProperties>
</file>