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2" r:id="rId5"/>
  </p:sldMasterIdLst>
  <p:notesMasterIdLst>
    <p:notesMasterId r:id="rId34"/>
  </p:notesMasterIdLst>
  <p:handoutMasterIdLst>
    <p:handoutMasterId r:id="rId35"/>
  </p:handoutMasterIdLst>
  <p:sldIdLst>
    <p:sldId id="1035" r:id="rId6"/>
    <p:sldId id="1037" r:id="rId7"/>
    <p:sldId id="1044" r:id="rId8"/>
    <p:sldId id="1051" r:id="rId9"/>
    <p:sldId id="1053" r:id="rId10"/>
    <p:sldId id="1049" r:id="rId11"/>
    <p:sldId id="1054" r:id="rId12"/>
    <p:sldId id="1055" r:id="rId13"/>
    <p:sldId id="1056" r:id="rId14"/>
    <p:sldId id="1046" r:id="rId15"/>
    <p:sldId id="1057" r:id="rId16"/>
    <p:sldId id="1048" r:id="rId17"/>
    <p:sldId id="1058" r:id="rId18"/>
    <p:sldId id="1059" r:id="rId19"/>
    <p:sldId id="1047" r:id="rId20"/>
    <p:sldId id="1060" r:id="rId21"/>
    <p:sldId id="1061" r:id="rId22"/>
    <p:sldId id="1062" r:id="rId23"/>
    <p:sldId id="1063" r:id="rId24"/>
    <p:sldId id="1050" r:id="rId25"/>
    <p:sldId id="1045" r:id="rId26"/>
    <p:sldId id="1064" r:id="rId27"/>
    <p:sldId id="1065" r:id="rId28"/>
    <p:sldId id="1066" r:id="rId29"/>
    <p:sldId id="1067" r:id="rId30"/>
    <p:sldId id="1070" r:id="rId31"/>
    <p:sldId id="1068" r:id="rId32"/>
    <p:sldId id="1069" r:id="rId33"/>
  </p:sldIdLst>
  <p:sldSz cx="9144000" cy="5143500" type="screen16x9"/>
  <p:notesSz cx="6805613" cy="9939338"/>
  <p:defaultTextStyle>
    <a:defPPr>
      <a:defRPr lang="en-US"/>
    </a:defPPr>
    <a:lvl1pPr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58820BB7-546C-4EBD-8B68-656964C5D959}">
          <p14:sldIdLst>
            <p14:sldId id="1035"/>
            <p14:sldId id="1037"/>
            <p14:sldId id="1044"/>
            <p14:sldId id="1051"/>
            <p14:sldId id="1053"/>
            <p14:sldId id="1049"/>
            <p14:sldId id="1054"/>
            <p14:sldId id="1055"/>
            <p14:sldId id="1056"/>
            <p14:sldId id="1046"/>
            <p14:sldId id="1057"/>
            <p14:sldId id="1048"/>
            <p14:sldId id="1058"/>
            <p14:sldId id="1059"/>
            <p14:sldId id="1047"/>
            <p14:sldId id="1060"/>
            <p14:sldId id="1061"/>
            <p14:sldId id="1062"/>
            <p14:sldId id="1063"/>
            <p14:sldId id="1050"/>
            <p14:sldId id="1045"/>
            <p14:sldId id="1064"/>
            <p14:sldId id="1065"/>
            <p14:sldId id="1066"/>
            <p14:sldId id="1067"/>
            <p14:sldId id="1070"/>
            <p14:sldId id="1068"/>
            <p14:sldId id="1069"/>
          </p14:sldIdLst>
        </p14:section>
      </p14:sectionLst>
    </p:ext>
    <p:ext uri="{EFAFB233-063F-42B5-8137-9DF3F51BA10A}">
      <p15:sldGuideLst xmlns:p15="http://schemas.microsoft.com/office/powerpoint/2012/main">
        <p15:guide id="1" orient="horz" pos="3100">
          <p15:clr>
            <a:srgbClr val="A4A3A4"/>
          </p15:clr>
        </p15:guide>
        <p15:guide id="2" orient="horz" pos="735">
          <p15:clr>
            <a:srgbClr val="A4A3A4"/>
          </p15:clr>
        </p15:guide>
        <p15:guide id="3" orient="horz" pos="554">
          <p15:clr>
            <a:srgbClr val="A4A3A4"/>
          </p15:clr>
        </p15:guide>
        <p15:guide id="4" orient="horz" pos="350">
          <p15:clr>
            <a:srgbClr val="A4A3A4"/>
          </p15:clr>
        </p15:guide>
        <p15:guide id="5" orient="horz" pos="2629">
          <p15:clr>
            <a:srgbClr val="A4A3A4"/>
          </p15:clr>
        </p15:guide>
        <p15:guide id="6" orient="horz" pos="2821">
          <p15:clr>
            <a:srgbClr val="A4A3A4"/>
          </p15:clr>
        </p15:guide>
        <p15:guide id="7" orient="horz" pos="657">
          <p15:clr>
            <a:srgbClr val="A4A3A4"/>
          </p15:clr>
        </p15:guide>
        <p15:guide id="8" orient="horz" pos="837">
          <p15:clr>
            <a:srgbClr val="A4A3A4"/>
          </p15:clr>
        </p15:guide>
        <p15:guide id="9" pos="2881">
          <p15:clr>
            <a:srgbClr val="A4A3A4"/>
          </p15:clr>
        </p15:guide>
        <p15:guide id="10" pos="5466">
          <p15:clr>
            <a:srgbClr val="A4A3A4"/>
          </p15:clr>
        </p15:guide>
        <p15:guide id="11" pos="2789">
          <p15:clr>
            <a:srgbClr val="A4A3A4"/>
          </p15:clr>
        </p15:guide>
        <p15:guide id="12" pos="295">
          <p15:clr>
            <a:srgbClr val="A4A3A4"/>
          </p15:clr>
        </p15:guide>
        <p15:guide id="13" pos="297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an, Michelle" initials="GM" lastIdx="1" clrIdx="0">
    <p:extLst>
      <p:ext uri="{19B8F6BF-5375-455C-9EA6-DF929625EA0E}">
        <p15:presenceInfo xmlns:p15="http://schemas.microsoft.com/office/powerpoint/2012/main" userId="S-1-5-21-940081861-3654800299-3521324520-5338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2F6C"/>
    <a:srgbClr val="9F968D"/>
    <a:srgbClr val="5FAFAF"/>
    <a:srgbClr val="408740"/>
    <a:srgbClr val="505F77"/>
    <a:srgbClr val="0A4D80"/>
    <a:srgbClr val="A61D20"/>
    <a:srgbClr val="08457C"/>
    <a:srgbClr val="415464"/>
    <a:srgbClr val="A7161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9455" autoAdjust="0"/>
  </p:normalViewPr>
  <p:slideViewPr>
    <p:cSldViewPr snapToGrid="0" showGuides="1">
      <p:cViewPr varScale="1">
        <p:scale>
          <a:sx n="131" d="100"/>
          <a:sy n="131" d="100"/>
        </p:scale>
        <p:origin x="132" y="456"/>
      </p:cViewPr>
      <p:guideLst>
        <p:guide orient="horz" pos="3100"/>
        <p:guide orient="horz" pos="735"/>
        <p:guide orient="horz" pos="554"/>
        <p:guide orient="horz" pos="350"/>
        <p:guide orient="horz" pos="2629"/>
        <p:guide orient="horz" pos="2821"/>
        <p:guide orient="horz" pos="657"/>
        <p:guide orient="horz" pos="837"/>
        <p:guide pos="2881"/>
        <p:guide pos="5466"/>
        <p:guide pos="2789"/>
        <p:guide pos="295"/>
        <p:guide pos="2970"/>
      </p:guideLst>
    </p:cSldViewPr>
  </p:slideViewPr>
  <p:notesTextViewPr>
    <p:cViewPr>
      <p:scale>
        <a:sx n="100" d="100"/>
        <a:sy n="100" d="100"/>
      </p:scale>
      <p:origin x="0" y="0"/>
    </p:cViewPr>
  </p:notesTextViewPr>
  <p:sorterViewPr>
    <p:cViewPr>
      <p:scale>
        <a:sx n="279" d="100"/>
        <a:sy n="279" d="100"/>
      </p:scale>
      <p:origin x="0" y="10032"/>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38" tIns="45718" rIns="91438" bIns="45718" rtlCol="0"/>
          <a:lstStyle>
            <a:lvl1pPr algn="l">
              <a:defRPr sz="1200">
                <a:ea typeface="+mn-ea"/>
                <a:cs typeface="+mn-cs"/>
              </a:defRPr>
            </a:lvl1pPr>
          </a:lstStyle>
          <a:p>
            <a:pPr>
              <a:defRPr/>
            </a:pPr>
            <a:endParaRPr lang="en-GB"/>
          </a:p>
        </p:txBody>
      </p:sp>
      <p:sp>
        <p:nvSpPr>
          <p:cNvPr id="3" name="Date Placeholder 2"/>
          <p:cNvSpPr>
            <a:spLocks noGrp="1"/>
          </p:cNvSpPr>
          <p:nvPr>
            <p:ph type="dt" sz="quarter" idx="1"/>
          </p:nvPr>
        </p:nvSpPr>
        <p:spPr>
          <a:xfrm>
            <a:off x="3854450" y="0"/>
            <a:ext cx="2949575" cy="496888"/>
          </a:xfrm>
          <a:prstGeom prst="rect">
            <a:avLst/>
          </a:prstGeom>
        </p:spPr>
        <p:txBody>
          <a:bodyPr vert="horz" lIns="91438" tIns="45718" rIns="91438" bIns="45718" rtlCol="0"/>
          <a:lstStyle>
            <a:lvl1pPr algn="r">
              <a:defRPr sz="1200" smtClean="0">
                <a:ea typeface="+mn-ea"/>
                <a:cs typeface="+mn-cs"/>
              </a:defRPr>
            </a:lvl1pPr>
          </a:lstStyle>
          <a:p>
            <a:pPr>
              <a:defRPr/>
            </a:pPr>
            <a:fld id="{8D1D72B0-6147-6947-8194-A55B58669270}" type="datetimeFigureOut">
              <a:rPr lang="en-GB"/>
              <a:pPr>
                <a:defRPr/>
              </a:pPr>
              <a:t>03/04/2019</a:t>
            </a:fld>
            <a:endParaRPr lang="en-GB"/>
          </a:p>
        </p:txBody>
      </p:sp>
      <p:sp>
        <p:nvSpPr>
          <p:cNvPr id="4" name="Footer Placeholder 3"/>
          <p:cNvSpPr>
            <a:spLocks noGrp="1"/>
          </p:cNvSpPr>
          <p:nvPr>
            <p:ph type="ftr" sz="quarter" idx="2"/>
          </p:nvPr>
        </p:nvSpPr>
        <p:spPr>
          <a:xfrm>
            <a:off x="0" y="9440863"/>
            <a:ext cx="2949575" cy="496887"/>
          </a:xfrm>
          <a:prstGeom prst="rect">
            <a:avLst/>
          </a:prstGeom>
        </p:spPr>
        <p:txBody>
          <a:bodyPr vert="horz" lIns="91438" tIns="45718" rIns="91438" bIns="45718" rtlCol="0" anchor="b"/>
          <a:lstStyle>
            <a:lvl1pPr algn="l">
              <a:defRPr sz="1200">
                <a:ea typeface="+mn-ea"/>
                <a:cs typeface="+mn-cs"/>
              </a:defRPr>
            </a:lvl1pPr>
          </a:lstStyle>
          <a:p>
            <a:pPr>
              <a:defRPr/>
            </a:pPr>
            <a:endParaRPr lang="en-GB"/>
          </a:p>
        </p:txBody>
      </p:sp>
      <p:sp>
        <p:nvSpPr>
          <p:cNvPr id="5" name="Slide Number Placeholder 4"/>
          <p:cNvSpPr>
            <a:spLocks noGrp="1"/>
          </p:cNvSpPr>
          <p:nvPr>
            <p:ph type="sldNum" sz="quarter" idx="3"/>
          </p:nvPr>
        </p:nvSpPr>
        <p:spPr>
          <a:xfrm>
            <a:off x="3854450" y="9440863"/>
            <a:ext cx="2949575" cy="496887"/>
          </a:xfrm>
          <a:prstGeom prst="rect">
            <a:avLst/>
          </a:prstGeom>
        </p:spPr>
        <p:txBody>
          <a:bodyPr vert="horz" lIns="91438" tIns="45718" rIns="91438" bIns="45718" rtlCol="0" anchor="b"/>
          <a:lstStyle>
            <a:lvl1pPr algn="r">
              <a:defRPr sz="1200" smtClean="0">
                <a:ea typeface="+mn-ea"/>
                <a:cs typeface="+mn-cs"/>
              </a:defRPr>
            </a:lvl1pPr>
          </a:lstStyle>
          <a:p>
            <a:pPr>
              <a:defRPr/>
            </a:pPr>
            <a:fld id="{716025D6-B036-6549-804C-2DC2F768F3B4}" type="slidenum">
              <a:rPr lang="en-GB"/>
              <a:pPr>
                <a:defRPr/>
              </a:pPr>
              <a:t>‹#›</a:t>
            </a:fld>
            <a:endParaRPr lang="en-GB"/>
          </a:p>
        </p:txBody>
      </p:sp>
    </p:spTree>
    <p:extLst>
      <p:ext uri="{BB962C8B-B14F-4D97-AF65-F5344CB8AC3E}">
        <p14:creationId xmlns:p14="http://schemas.microsoft.com/office/powerpoint/2010/main" val="29154884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38" tIns="45718" rIns="91438" bIns="45718" rtlCol="0"/>
          <a:lstStyle>
            <a:lvl1pPr algn="l" defTabSz="914213" fontAlgn="auto">
              <a:spcBef>
                <a:spcPts val="0"/>
              </a:spcBef>
              <a:spcAft>
                <a:spcPts val="0"/>
              </a:spcAft>
              <a:defRPr sz="1200" b="0">
                <a:latin typeface="Arial" pitchFamily="34" charset="0"/>
                <a:ea typeface="+mn-ea"/>
                <a:cs typeface="+mn-cs"/>
              </a:defRPr>
            </a:lvl1pPr>
          </a:lstStyle>
          <a:p>
            <a:pPr>
              <a:defRPr/>
            </a:pPr>
            <a:endParaRPr lang="en-GB"/>
          </a:p>
        </p:txBody>
      </p:sp>
      <p:sp>
        <p:nvSpPr>
          <p:cNvPr id="3" name="Date Placeholder 2"/>
          <p:cNvSpPr>
            <a:spLocks noGrp="1"/>
          </p:cNvSpPr>
          <p:nvPr>
            <p:ph type="dt" idx="1"/>
          </p:nvPr>
        </p:nvSpPr>
        <p:spPr>
          <a:xfrm>
            <a:off x="3854450" y="0"/>
            <a:ext cx="2949575" cy="496888"/>
          </a:xfrm>
          <a:prstGeom prst="rect">
            <a:avLst/>
          </a:prstGeom>
        </p:spPr>
        <p:txBody>
          <a:bodyPr vert="horz" lIns="91438" tIns="45718" rIns="91438" bIns="45718" rtlCol="0"/>
          <a:lstStyle>
            <a:lvl1pPr algn="r" defTabSz="914213" fontAlgn="auto">
              <a:spcBef>
                <a:spcPts val="0"/>
              </a:spcBef>
              <a:spcAft>
                <a:spcPts val="0"/>
              </a:spcAft>
              <a:defRPr sz="1200" b="0">
                <a:latin typeface="Arial" pitchFamily="34" charset="0"/>
                <a:ea typeface="+mn-ea"/>
                <a:cs typeface="+mn-cs"/>
              </a:defRPr>
            </a:lvl1pPr>
          </a:lstStyle>
          <a:p>
            <a:pPr>
              <a:defRPr/>
            </a:pPr>
            <a:fld id="{CB5ECA42-B661-F04F-B46A-B43828D2D179}" type="datetimeFigureOut">
              <a:rPr lang="en-GB"/>
              <a:pPr>
                <a:defRPr/>
              </a:pPr>
              <a:t>03/04/2019</a:t>
            </a:fld>
            <a:endParaRPr lang="en-GB" dirty="0"/>
          </a:p>
        </p:txBody>
      </p:sp>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38" tIns="45718" rIns="91438" bIns="45718" rtlCol="0" anchor="ctr"/>
          <a:lstStyle/>
          <a:p>
            <a:pPr lvl="0"/>
            <a:endParaRPr lang="en-GB" noProof="0" dirty="0"/>
          </a:p>
        </p:txBody>
      </p:sp>
      <p:sp>
        <p:nvSpPr>
          <p:cNvPr id="5" name="Notes Placeholder 4"/>
          <p:cNvSpPr>
            <a:spLocks noGrp="1"/>
          </p:cNvSpPr>
          <p:nvPr>
            <p:ph type="body" sz="quarter" idx="3"/>
          </p:nvPr>
        </p:nvSpPr>
        <p:spPr>
          <a:xfrm>
            <a:off x="681038" y="4721225"/>
            <a:ext cx="5445125" cy="4471988"/>
          </a:xfrm>
          <a:prstGeom prst="rect">
            <a:avLst/>
          </a:prstGeom>
        </p:spPr>
        <p:txBody>
          <a:bodyPr vert="horz" wrap="square" lIns="91438" tIns="45718" rIns="91438" bIns="45718"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440863"/>
            <a:ext cx="2949575" cy="496887"/>
          </a:xfrm>
          <a:prstGeom prst="rect">
            <a:avLst/>
          </a:prstGeom>
        </p:spPr>
        <p:txBody>
          <a:bodyPr vert="horz" lIns="91438" tIns="45718" rIns="91438" bIns="45718" rtlCol="0" anchor="b"/>
          <a:lstStyle>
            <a:lvl1pPr algn="l" defTabSz="914213" fontAlgn="auto">
              <a:spcBef>
                <a:spcPts val="0"/>
              </a:spcBef>
              <a:spcAft>
                <a:spcPts val="0"/>
              </a:spcAft>
              <a:defRPr sz="1200" b="0">
                <a:latin typeface="Arial" pitchFamily="34" charset="0"/>
                <a:ea typeface="+mn-ea"/>
                <a:cs typeface="+mn-cs"/>
              </a:defRPr>
            </a:lvl1pPr>
          </a:lstStyle>
          <a:p>
            <a:pPr>
              <a:defRPr/>
            </a:pPr>
            <a:endParaRPr lang="en-GB"/>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1438" tIns="45718" rIns="91438" bIns="45718" rtlCol="0" anchor="b"/>
          <a:lstStyle>
            <a:lvl1pPr algn="r" defTabSz="914213" fontAlgn="auto">
              <a:spcBef>
                <a:spcPts val="0"/>
              </a:spcBef>
              <a:spcAft>
                <a:spcPts val="0"/>
              </a:spcAft>
              <a:defRPr sz="1200" b="0">
                <a:latin typeface="Arial" pitchFamily="34" charset="0"/>
                <a:ea typeface="+mn-ea"/>
                <a:cs typeface="+mn-cs"/>
              </a:defRPr>
            </a:lvl1pPr>
          </a:lstStyle>
          <a:p>
            <a:pPr>
              <a:defRPr/>
            </a:pPr>
            <a:fld id="{1CE56DAA-BB3D-F946-9706-04EB48E9A0B2}" type="slidenum">
              <a:rPr lang="en-GB"/>
              <a:pPr>
                <a:defRPr/>
              </a:pPr>
              <a:t>‹#›</a:t>
            </a:fld>
            <a:endParaRPr lang="en-GB" dirty="0"/>
          </a:p>
        </p:txBody>
      </p:sp>
    </p:spTree>
    <p:extLst>
      <p:ext uri="{BB962C8B-B14F-4D97-AF65-F5344CB8AC3E}">
        <p14:creationId xmlns:p14="http://schemas.microsoft.com/office/powerpoint/2010/main" val="2568147088"/>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ＭＳ Ｐゴシック" charset="0"/>
      </a:defRPr>
    </a:lvl1pPr>
    <a:lvl2pPr marL="4556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28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00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72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5596" algn="l" defTabSz="914239" rtl="0" eaLnBrk="1" latinLnBrk="0" hangingPunct="1">
      <a:defRPr sz="1200" kern="1200">
        <a:solidFill>
          <a:schemeClr val="tx1"/>
        </a:solidFill>
        <a:latin typeface="+mn-lt"/>
        <a:ea typeface="+mn-ea"/>
        <a:cs typeface="+mn-cs"/>
      </a:defRPr>
    </a:lvl6pPr>
    <a:lvl7pPr marL="2742716" algn="l" defTabSz="914239" rtl="0" eaLnBrk="1" latinLnBrk="0" hangingPunct="1">
      <a:defRPr sz="1200" kern="1200">
        <a:solidFill>
          <a:schemeClr val="tx1"/>
        </a:solidFill>
        <a:latin typeface="+mn-lt"/>
        <a:ea typeface="+mn-ea"/>
        <a:cs typeface="+mn-cs"/>
      </a:defRPr>
    </a:lvl7pPr>
    <a:lvl8pPr marL="3199835" algn="l" defTabSz="914239" rtl="0" eaLnBrk="1" latinLnBrk="0" hangingPunct="1">
      <a:defRPr sz="1200" kern="1200">
        <a:solidFill>
          <a:schemeClr val="tx1"/>
        </a:solidFill>
        <a:latin typeface="+mn-lt"/>
        <a:ea typeface="+mn-ea"/>
        <a:cs typeface="+mn-cs"/>
      </a:defRPr>
    </a:lvl8pPr>
    <a:lvl9pPr marL="3656954" algn="l" defTabSz="91423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resenter">
    <p:bg>
      <p:bgPr>
        <a:solidFill>
          <a:schemeClr val="bg1"/>
        </a:solidFill>
        <a:effectLst/>
      </p:bgPr>
    </p:bg>
    <p:spTree>
      <p:nvGrpSpPr>
        <p:cNvPr id="1" name=""/>
        <p:cNvGrpSpPr/>
        <p:nvPr/>
      </p:nvGrpSpPr>
      <p:grpSpPr>
        <a:xfrm>
          <a:off x="0" y="0"/>
          <a:ext cx="0" cy="0"/>
          <a:chOff x="0" y="0"/>
          <a:chExt cx="0" cy="0"/>
        </a:xfrm>
      </p:grpSpPr>
      <p:sp>
        <p:nvSpPr>
          <p:cNvPr id="24" name="Rectangle 23"/>
          <p:cNvSpPr/>
          <p:nvPr userDrawn="1"/>
        </p:nvSpPr>
        <p:spPr>
          <a:xfrm>
            <a:off x="471907" y="2334329"/>
            <a:ext cx="3959225" cy="5549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25" name="Rectangle 24"/>
          <p:cNvSpPr/>
          <p:nvPr userDrawn="1"/>
        </p:nvSpPr>
        <p:spPr>
          <a:xfrm>
            <a:off x="-1" y="1"/>
            <a:ext cx="9144001" cy="2334326"/>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0" name="Text Placeholder 30"/>
          <p:cNvSpPr>
            <a:spLocks noGrp="1"/>
          </p:cNvSpPr>
          <p:nvPr>
            <p:ph type="body" sz="quarter" idx="12" hasCustomPrompt="1"/>
          </p:nvPr>
        </p:nvSpPr>
        <p:spPr>
          <a:xfrm>
            <a:off x="597189" y="2402306"/>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32" name="Text Placeholder 34"/>
          <p:cNvSpPr>
            <a:spLocks noGrp="1"/>
          </p:cNvSpPr>
          <p:nvPr>
            <p:ph type="body" sz="quarter" idx="13" hasCustomPrompt="1"/>
          </p:nvPr>
        </p:nvSpPr>
        <p:spPr>
          <a:xfrm>
            <a:off x="597189" y="260371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pic>
        <p:nvPicPr>
          <p:cNvPr id="11" name="Picture 10"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2" name="Title 5"/>
          <p:cNvSpPr>
            <a:spLocks noGrp="1"/>
          </p:cNvSpPr>
          <p:nvPr>
            <p:ph type="title" hasCustomPrompt="1"/>
          </p:nvPr>
        </p:nvSpPr>
        <p:spPr>
          <a:xfrm>
            <a:off x="597190" y="1335895"/>
            <a:ext cx="8078499" cy="399724"/>
          </a:xfrm>
          <a:prstGeom prst="rect">
            <a:avLst/>
          </a:prstGeom>
        </p:spPr>
        <p:txBody>
          <a:bodyPr vert="horz" lIns="0" anchor="b" anchorCtr="0"/>
          <a:lstStyle>
            <a:lvl1pPr>
              <a:defRPr lang="en-US" sz="2600" b="1" kern="1200" baseline="0" dirty="0" smtClean="0">
                <a:solidFill>
                  <a:schemeClr val="bg1"/>
                </a:solidFill>
                <a:latin typeface="Arial" pitchFamily="34" charset="0"/>
                <a:ea typeface="SimHei" panose="02010609060101010101" pitchFamily="49" charset="-122"/>
                <a:cs typeface="Arial" pitchFamily="34" charset="0"/>
              </a:defRPr>
            </a:lvl1pPr>
          </a:lstStyle>
          <a:p>
            <a:r>
              <a:rPr lang="en-AU" dirty="0"/>
              <a:t>Click to edit internal presentation title</a:t>
            </a:r>
            <a:endParaRPr lang="en-US" dirty="0"/>
          </a:p>
        </p:txBody>
      </p:sp>
      <p:sp>
        <p:nvSpPr>
          <p:cNvPr id="13" name="Text Placeholder 9"/>
          <p:cNvSpPr>
            <a:spLocks noGrp="1"/>
          </p:cNvSpPr>
          <p:nvPr>
            <p:ph type="body" sz="quarter" idx="10" hasCustomPrompt="1"/>
          </p:nvPr>
        </p:nvSpPr>
        <p:spPr>
          <a:xfrm>
            <a:off x="597190" y="1721158"/>
            <a:ext cx="8078499" cy="270021"/>
          </a:xfrm>
          <a:prstGeom prst="rect">
            <a:avLst/>
          </a:prstGeom>
        </p:spPr>
        <p:txBody>
          <a:bodyPr vert="horz" lIns="0" tIns="0" bIns="0"/>
          <a:lstStyle>
            <a:lvl1pPr marL="0" indent="0">
              <a:buNone/>
              <a:defRPr lang="en-AU" sz="1800" b="1" kern="1200" baseline="0" dirty="0" smtClean="0">
                <a:solidFill>
                  <a:schemeClr val="bg1"/>
                </a:solidFill>
                <a:latin typeface="+mn-lt"/>
                <a:ea typeface="SimHei" panose="02010609060101010101" pitchFamily="49" charset="-122"/>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a:t>Click to edit internal presentation subtitle</a:t>
            </a:r>
          </a:p>
        </p:txBody>
      </p:sp>
      <p:sp>
        <p:nvSpPr>
          <p:cNvPr id="15" name="Text Placeholder 28"/>
          <p:cNvSpPr>
            <a:spLocks noGrp="1"/>
          </p:cNvSpPr>
          <p:nvPr>
            <p:ph type="body" sz="quarter" idx="11" hasCustomPrompt="1"/>
          </p:nvPr>
        </p:nvSpPr>
        <p:spPr>
          <a:xfrm>
            <a:off x="597189" y="2039481"/>
            <a:ext cx="8078500" cy="168604"/>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date</a:t>
            </a:r>
            <a:endParaRPr lang="en-US" dirty="0"/>
          </a:p>
        </p:txBody>
      </p:sp>
      <p:sp>
        <p:nvSpPr>
          <p:cNvPr id="14" name="Rectangle 13">
            <a:extLst>
              <a:ext uri="{FF2B5EF4-FFF2-40B4-BE49-F238E27FC236}">
                <a16:creationId xmlns:a16="http://schemas.microsoft.com/office/drawing/2014/main" id="{E0D46C5F-8837-4F8D-B7DB-059A5186B0F0}"/>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Tree>
    <p:extLst>
      <p:ext uri="{BB962C8B-B14F-4D97-AF65-F5344CB8AC3E}">
        <p14:creationId xmlns:p14="http://schemas.microsoft.com/office/powerpoint/2010/main" val="361689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er Profile_2">
    <p:bg>
      <p:bgPr>
        <a:solidFill>
          <a:schemeClr val="bg1"/>
        </a:solidFill>
        <a:effectLst/>
      </p:bgPr>
    </p:bg>
    <p:spTree>
      <p:nvGrpSpPr>
        <p:cNvPr id="1" name=""/>
        <p:cNvGrpSpPr/>
        <p:nvPr/>
      </p:nvGrpSpPr>
      <p:grpSpPr>
        <a:xfrm>
          <a:off x="0" y="0"/>
          <a:ext cx="0" cy="0"/>
          <a:chOff x="0" y="0"/>
          <a:chExt cx="0" cy="0"/>
        </a:xfrm>
      </p:grpSpPr>
      <p:sp>
        <p:nvSpPr>
          <p:cNvPr id="10" name="Text Placeholder 35"/>
          <p:cNvSpPr>
            <a:spLocks noGrp="1"/>
          </p:cNvSpPr>
          <p:nvPr>
            <p:ph type="body" sz="quarter" idx="21" hasCustomPrompt="1"/>
          </p:nvPr>
        </p:nvSpPr>
        <p:spPr>
          <a:xfrm>
            <a:off x="6032500" y="1049338"/>
            <a:ext cx="2651126" cy="1244600"/>
          </a:xfrm>
          <a:prstGeom prst="rect">
            <a:avLst/>
          </a:prstGeom>
          <a:solidFill>
            <a:schemeClr val="accent1"/>
          </a:solidFill>
        </p:spPr>
        <p:txBody>
          <a:bodyPr vert="horz" lIns="180000" tIns="108000" rIns="180000" bIns="180000"/>
          <a:lstStyle>
            <a:lvl1pPr marL="0" indent="0">
              <a:buFont typeface="Wingdings" charset="2"/>
              <a:buNone/>
              <a:defRPr lang="en-US" sz="1200" b="1" kern="1200" baseline="0" dirty="0">
                <a:solidFill>
                  <a:schemeClr val="bg1"/>
                </a:solidFill>
                <a:latin typeface="+mn-lt"/>
                <a:ea typeface="SimHei" panose="02010609060101010101" pitchFamily="49" charset="-122"/>
                <a:cs typeface="ＭＳ Ｐゴシック" charset="0"/>
              </a:defRPr>
            </a:lvl1pPr>
          </a:lstStyle>
          <a:p>
            <a:pPr lvl="0"/>
            <a:r>
              <a:rPr lang="en-AU" dirty="0"/>
              <a:t>Click to edit text</a:t>
            </a:r>
          </a:p>
          <a:p>
            <a:pPr lvl="0"/>
            <a:endParaRPr lang="en-US" dirty="0"/>
          </a:p>
        </p:txBody>
      </p:sp>
      <p:sp>
        <p:nvSpPr>
          <p:cNvPr id="12" name="Table Placeholder 2"/>
          <p:cNvSpPr>
            <a:spLocks noGrp="1"/>
          </p:cNvSpPr>
          <p:nvPr>
            <p:ph type="tbl" sz="quarter" idx="17"/>
          </p:nvPr>
        </p:nvSpPr>
        <p:spPr>
          <a:xfrm>
            <a:off x="4721226" y="2398713"/>
            <a:ext cx="3956049" cy="1774825"/>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table</a:t>
            </a:r>
            <a:endParaRPr lang="en-US" dirty="0"/>
          </a:p>
        </p:txBody>
      </p:sp>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cxnSp>
        <p:nvCxnSpPr>
          <p:cNvPr id="17" name="Straight Connector 16"/>
          <p:cNvCxnSpPr/>
          <p:nvPr userDrawn="1"/>
        </p:nvCxnSpPr>
        <p:spPr>
          <a:xfrm>
            <a:off x="4575405"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able Placeholder 2"/>
          <p:cNvSpPr>
            <a:spLocks noGrp="1"/>
          </p:cNvSpPr>
          <p:nvPr>
            <p:ph type="tbl" sz="quarter" idx="23"/>
          </p:nvPr>
        </p:nvSpPr>
        <p:spPr>
          <a:xfrm>
            <a:off x="474665" y="2398713"/>
            <a:ext cx="3952874" cy="1774825"/>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table</a:t>
            </a:r>
            <a:endParaRPr lang="en-US" dirty="0"/>
          </a:p>
        </p:txBody>
      </p:sp>
      <p:sp>
        <p:nvSpPr>
          <p:cNvPr id="21" name="Picture Placeholder 3"/>
          <p:cNvSpPr>
            <a:spLocks noGrp="1"/>
          </p:cNvSpPr>
          <p:nvPr>
            <p:ph type="pic" sz="quarter" idx="24"/>
          </p:nvPr>
        </p:nvSpPr>
        <p:spPr>
          <a:xfrm>
            <a:off x="475568" y="1049338"/>
            <a:ext cx="1304639" cy="1244600"/>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ltLang="zh-CN"/>
              <a:t>Click icon to add picture</a:t>
            </a:r>
            <a:endParaRPr lang="en-US" dirty="0"/>
          </a:p>
        </p:txBody>
      </p:sp>
      <p:sp>
        <p:nvSpPr>
          <p:cNvPr id="25" name="Picture Placeholder 3"/>
          <p:cNvSpPr>
            <a:spLocks noGrp="1"/>
          </p:cNvSpPr>
          <p:nvPr>
            <p:ph type="pic" sz="quarter" idx="26"/>
          </p:nvPr>
        </p:nvSpPr>
        <p:spPr>
          <a:xfrm>
            <a:off x="4727544" y="1049338"/>
            <a:ext cx="1304639" cy="1244600"/>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ltLang="zh-CN"/>
              <a:t>Click icon to add picture</a:t>
            </a:r>
            <a:endParaRPr lang="en-US" dirty="0"/>
          </a:p>
        </p:txBody>
      </p:sp>
      <p:sp>
        <p:nvSpPr>
          <p:cNvPr id="26" name="Text Placeholder 35"/>
          <p:cNvSpPr>
            <a:spLocks noGrp="1"/>
          </p:cNvSpPr>
          <p:nvPr>
            <p:ph type="body" sz="quarter" idx="27" hasCustomPrompt="1"/>
          </p:nvPr>
        </p:nvSpPr>
        <p:spPr>
          <a:xfrm>
            <a:off x="1787526" y="1049338"/>
            <a:ext cx="2646363" cy="1244600"/>
          </a:xfrm>
          <a:prstGeom prst="rect">
            <a:avLst/>
          </a:prstGeom>
          <a:solidFill>
            <a:schemeClr val="accent1"/>
          </a:solidFill>
        </p:spPr>
        <p:txBody>
          <a:bodyPr vert="horz" lIns="180000" tIns="108000" rIns="180000" bIns="180000"/>
          <a:lstStyle>
            <a:lvl1pPr marL="0" indent="0">
              <a:buFont typeface="Wingdings" charset="2"/>
              <a:buNone/>
              <a:defRPr lang="en-US" sz="1200" b="1" kern="1200" baseline="0" dirty="0">
                <a:solidFill>
                  <a:schemeClr val="bg1"/>
                </a:solidFill>
                <a:latin typeface="+mn-lt"/>
                <a:ea typeface="SimHei" panose="02010609060101010101" pitchFamily="49" charset="-122"/>
                <a:cs typeface="ＭＳ Ｐゴシック" charset="0"/>
              </a:defRPr>
            </a:lvl1pPr>
          </a:lstStyle>
          <a:p>
            <a:pPr lvl="0"/>
            <a:r>
              <a:rPr lang="en-AU" dirty="0"/>
              <a:t>Click to edit text</a:t>
            </a:r>
          </a:p>
          <a:p>
            <a:pPr lvl="0"/>
            <a:endParaRPr lang="en-US" dirty="0"/>
          </a:p>
        </p:txBody>
      </p: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2"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3"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420779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Profile_3">
    <p:bg>
      <p:bgPr>
        <a:solidFill>
          <a:schemeClr val="bg1"/>
        </a:solidFill>
        <a:effectLst/>
      </p:bgPr>
    </p:bg>
    <p:spTree>
      <p:nvGrpSpPr>
        <p:cNvPr id="1" name=""/>
        <p:cNvGrpSpPr/>
        <p:nvPr/>
      </p:nvGrpSpPr>
      <p:grpSpPr>
        <a:xfrm>
          <a:off x="0" y="0"/>
          <a:ext cx="0" cy="0"/>
          <a:chOff x="0" y="0"/>
          <a:chExt cx="0" cy="0"/>
        </a:xfrm>
      </p:grpSpPr>
      <p:sp>
        <p:nvSpPr>
          <p:cNvPr id="12" name="Table Placeholder 2"/>
          <p:cNvSpPr>
            <a:spLocks noGrp="1"/>
          </p:cNvSpPr>
          <p:nvPr>
            <p:ph type="tbl" sz="quarter" idx="17"/>
          </p:nvPr>
        </p:nvSpPr>
        <p:spPr>
          <a:xfrm>
            <a:off x="1724867" y="1042988"/>
            <a:ext cx="6952408" cy="31305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table</a:t>
            </a:r>
            <a:endParaRPr lang="en-US" dirty="0"/>
          </a:p>
        </p:txBody>
      </p:sp>
      <p:sp>
        <p:nvSpPr>
          <p:cNvPr id="4" name="Picture Placeholder 3"/>
          <p:cNvSpPr>
            <a:spLocks noGrp="1"/>
          </p:cNvSpPr>
          <p:nvPr>
            <p:ph type="pic" sz="quarter" idx="23"/>
          </p:nvPr>
        </p:nvSpPr>
        <p:spPr>
          <a:xfrm>
            <a:off x="475568" y="1049336"/>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ltLang="zh-CN"/>
              <a:t>Click icon to add picture</a:t>
            </a:r>
            <a:endParaRPr lang="en-US" dirty="0"/>
          </a:p>
        </p:txBody>
      </p:sp>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sp>
        <p:nvSpPr>
          <p:cNvPr id="14" name="Picture Placeholder 3"/>
          <p:cNvSpPr>
            <a:spLocks noGrp="1"/>
          </p:cNvSpPr>
          <p:nvPr>
            <p:ph type="pic" sz="quarter" idx="24"/>
          </p:nvPr>
        </p:nvSpPr>
        <p:spPr>
          <a:xfrm>
            <a:off x="475568" y="1842557"/>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ltLang="zh-CN"/>
              <a:t>Click icon to add picture</a:t>
            </a:r>
            <a:endParaRPr lang="en-US" dirty="0"/>
          </a:p>
        </p:txBody>
      </p:sp>
      <p:sp>
        <p:nvSpPr>
          <p:cNvPr id="15" name="Picture Placeholder 3"/>
          <p:cNvSpPr>
            <a:spLocks noGrp="1"/>
          </p:cNvSpPr>
          <p:nvPr>
            <p:ph type="pic" sz="quarter" idx="25"/>
          </p:nvPr>
        </p:nvSpPr>
        <p:spPr>
          <a:xfrm>
            <a:off x="475568" y="2635778"/>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ltLang="zh-CN"/>
              <a:t>Click icon to add picture</a:t>
            </a:r>
            <a:endParaRPr lang="en-US" dirty="0"/>
          </a:p>
        </p:txBody>
      </p:sp>
      <p:sp>
        <p:nvSpPr>
          <p:cNvPr id="17" name="Picture Placeholder 3"/>
          <p:cNvSpPr>
            <a:spLocks noGrp="1"/>
          </p:cNvSpPr>
          <p:nvPr>
            <p:ph type="pic" sz="quarter" idx="26"/>
          </p:nvPr>
        </p:nvSpPr>
        <p:spPr>
          <a:xfrm>
            <a:off x="475568" y="3428999"/>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ltLang="zh-CN"/>
              <a:t>Click icon to add picture</a:t>
            </a:r>
            <a:endParaRPr lang="en-US" dirty="0"/>
          </a:p>
        </p:txBody>
      </p:sp>
      <p:sp>
        <p:nvSpPr>
          <p:cNvPr id="1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0"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173818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mentary_Blue">
    <p:bg>
      <p:bgPr>
        <a:solidFill>
          <a:schemeClr val="bg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5" hasCustomPrompt="1"/>
          </p:nvPr>
        </p:nvSpPr>
        <p:spPr>
          <a:xfrm>
            <a:off x="2668588" y="1328738"/>
            <a:ext cx="6008687" cy="2844801"/>
          </a:xfrm>
          <a:prstGeom prst="rect">
            <a:avLst/>
          </a:prstGeom>
          <a:solidFill>
            <a:schemeClr val="accent1"/>
          </a:solidFill>
        </p:spPr>
        <p:txBody>
          <a:bodyPr vert="horz" lIns="180000" tIns="108000" rIns="180000" bIns="180000"/>
          <a:lstStyle>
            <a:lvl1pPr algn="l" defTabSz="912813" rtl="0" eaLnBrk="1" fontAlgn="base" hangingPunct="1">
              <a:spcBef>
                <a:spcPts val="0"/>
              </a:spcBef>
              <a:spcAft>
                <a:spcPts val="300"/>
              </a:spcAft>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baseline="0" dirty="0" smtClean="0">
                <a:solidFill>
                  <a:srgbClr val="FFFFFF"/>
                </a:solidFill>
                <a:latin typeface="+mn-lt"/>
                <a:ea typeface="SimHei" panose="02010609060101010101" pitchFamily="49" charset="-122"/>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baseline="0" dirty="0" smtClean="0">
                <a:solidFill>
                  <a:srgbClr val="FFFFFF"/>
                </a:solidFill>
                <a:latin typeface="+mn-lt"/>
                <a:ea typeface="SimHei" panose="02010609060101010101" pitchFamily="49" charset="-122"/>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baseline="0" dirty="0">
                <a:solidFill>
                  <a:srgbClr val="FFFFFF"/>
                </a:solidFill>
                <a:latin typeface="+mn-lt"/>
                <a:ea typeface="SimHei" panose="02010609060101010101" pitchFamily="49" charset="-122"/>
                <a:cs typeface="ＭＳ Ｐゴシック" charset="0"/>
              </a:defRPr>
            </a:lvl4pPr>
          </a:lstStyle>
          <a:p>
            <a:pPr lvl="0"/>
            <a:r>
              <a:rPr lang="en-AU" dirty="0"/>
              <a:t>Click to add text</a:t>
            </a:r>
          </a:p>
          <a:p>
            <a:pPr lvl="1"/>
            <a:r>
              <a:rPr lang="en-AU" dirty="0"/>
              <a:t>Second level</a:t>
            </a:r>
          </a:p>
          <a:p>
            <a:pPr lvl="2"/>
            <a:r>
              <a:rPr lang="en-AU" dirty="0"/>
              <a:t>Third level</a:t>
            </a:r>
          </a:p>
          <a:p>
            <a:pPr lvl="3"/>
            <a:r>
              <a:rPr lang="en-AU" dirty="0"/>
              <a:t>Fourth level</a:t>
            </a:r>
            <a:endParaRPr lang="en-US" dirty="0"/>
          </a:p>
        </p:txBody>
      </p:sp>
      <p:sp>
        <p:nvSpPr>
          <p:cNvPr id="18"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0" name="Text Placeholder 35"/>
          <p:cNvSpPr>
            <a:spLocks noGrp="1"/>
          </p:cNvSpPr>
          <p:nvPr>
            <p:ph type="body" sz="quarter" idx="21" hasCustomPrompt="1"/>
          </p:nvPr>
        </p:nvSpPr>
        <p:spPr>
          <a:xfrm>
            <a:off x="475571" y="2657870"/>
            <a:ext cx="1881868" cy="1512889"/>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11" name="Text Placeholder 3"/>
          <p:cNvSpPr>
            <a:spLocks noGrp="1"/>
          </p:cNvSpPr>
          <p:nvPr>
            <p:ph type="body" sz="quarter" idx="20"/>
          </p:nvPr>
        </p:nvSpPr>
        <p:spPr>
          <a:xfrm>
            <a:off x="475569" y="1335088"/>
            <a:ext cx="1881869" cy="12243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sp>
        <p:nvSpPr>
          <p:cNvPr id="12"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cxnSp>
        <p:nvCxnSpPr>
          <p:cNvPr id="24" name="Straight Connector 23"/>
          <p:cNvCxnSpPr/>
          <p:nvPr userDrawn="1"/>
        </p:nvCxnSpPr>
        <p:spPr>
          <a:xfrm>
            <a:off x="2501900" y="1328738"/>
            <a:ext cx="0" cy="28448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079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mentary_White">
    <p:bg>
      <p:bgPr>
        <a:solidFill>
          <a:schemeClr val="bg1"/>
        </a:solidFill>
        <a:effectLst/>
      </p:bgPr>
    </p:bg>
    <p:spTree>
      <p:nvGrpSpPr>
        <p:cNvPr id="1" name=""/>
        <p:cNvGrpSpPr/>
        <p:nvPr/>
      </p:nvGrpSpPr>
      <p:grpSpPr>
        <a:xfrm>
          <a:off x="0" y="0"/>
          <a:ext cx="0" cy="0"/>
          <a:chOff x="0" y="0"/>
          <a:chExt cx="0" cy="0"/>
        </a:xfrm>
      </p:grpSpPr>
      <p:sp>
        <p:nvSpPr>
          <p:cNvPr id="15" name="Text Placeholder 6"/>
          <p:cNvSpPr>
            <a:spLocks noGrp="1"/>
          </p:cNvSpPr>
          <p:nvPr>
            <p:ph type="body" sz="quarter" idx="19" hasCustomPrompt="1"/>
          </p:nvPr>
        </p:nvSpPr>
        <p:spPr>
          <a:xfrm>
            <a:off x="2668588" y="1335089"/>
            <a:ext cx="6008687" cy="283844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10"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4"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5" name="Text Placeholder 35"/>
          <p:cNvSpPr>
            <a:spLocks noGrp="1"/>
          </p:cNvSpPr>
          <p:nvPr>
            <p:ph type="body" sz="quarter" idx="21" hasCustomPrompt="1"/>
          </p:nvPr>
        </p:nvSpPr>
        <p:spPr>
          <a:xfrm>
            <a:off x="475571" y="2657870"/>
            <a:ext cx="1881868" cy="1512889"/>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26" name="Text Placeholder 3"/>
          <p:cNvSpPr>
            <a:spLocks noGrp="1"/>
          </p:cNvSpPr>
          <p:nvPr>
            <p:ph type="body" sz="quarter" idx="20"/>
          </p:nvPr>
        </p:nvSpPr>
        <p:spPr>
          <a:xfrm>
            <a:off x="475569" y="1335088"/>
            <a:ext cx="1881869" cy="12243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cxnSp>
        <p:nvCxnSpPr>
          <p:cNvPr id="27" name="Straight Connector 26"/>
          <p:cNvCxnSpPr/>
          <p:nvPr userDrawn="1"/>
        </p:nvCxnSpPr>
        <p:spPr>
          <a:xfrm>
            <a:off x="2501900" y="1328738"/>
            <a:ext cx="0" cy="28448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9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5" name="Text Placeholder 35"/>
          <p:cNvSpPr>
            <a:spLocks noGrp="1"/>
          </p:cNvSpPr>
          <p:nvPr>
            <p:ph type="body" sz="quarter" idx="13" hasCustomPrompt="1"/>
          </p:nvPr>
        </p:nvSpPr>
        <p:spPr>
          <a:xfrm>
            <a:off x="478254" y="1335088"/>
            <a:ext cx="8199021" cy="2838450"/>
          </a:xfrm>
          <a:prstGeom prst="rect">
            <a:avLst/>
          </a:prstGeom>
        </p:spPr>
        <p:txBody>
          <a:bodyPr vert="horz" lIns="0" tIns="0" rIns="0" bIns="0"/>
          <a:lstStyle>
            <a:lvl1pPr marL="0" indent="0">
              <a:spcBef>
                <a:spcPts val="0"/>
              </a:spcBef>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7"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8"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101668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Bullets">
    <p:spTree>
      <p:nvGrpSpPr>
        <p:cNvPr id="1" name=""/>
        <p:cNvGrpSpPr/>
        <p:nvPr/>
      </p:nvGrpSpPr>
      <p:grpSpPr>
        <a:xfrm>
          <a:off x="0" y="0"/>
          <a:ext cx="0" cy="0"/>
          <a:chOff x="0" y="0"/>
          <a:chExt cx="0" cy="0"/>
        </a:xfrm>
      </p:grpSpPr>
      <p:sp>
        <p:nvSpPr>
          <p:cNvPr id="12" name="Text Placeholder 6"/>
          <p:cNvSpPr>
            <a:spLocks noGrp="1"/>
          </p:cNvSpPr>
          <p:nvPr>
            <p:ph type="body" sz="quarter" idx="20" hasCustomPrompt="1"/>
          </p:nvPr>
        </p:nvSpPr>
        <p:spPr>
          <a:xfrm>
            <a:off x="475414" y="1335089"/>
            <a:ext cx="8201862" cy="283844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7"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8"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75652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Grouping_1 ">
    <p:spTree>
      <p:nvGrpSpPr>
        <p:cNvPr id="1" name=""/>
        <p:cNvGrpSpPr/>
        <p:nvPr/>
      </p:nvGrpSpPr>
      <p:grpSpPr>
        <a:xfrm>
          <a:off x="0" y="0"/>
          <a:ext cx="0" cy="0"/>
          <a:chOff x="0" y="0"/>
          <a:chExt cx="0" cy="0"/>
        </a:xfrm>
      </p:grpSpPr>
      <p:sp>
        <p:nvSpPr>
          <p:cNvPr id="15" name="Text Placeholder 2"/>
          <p:cNvSpPr>
            <a:spLocks noGrp="1"/>
          </p:cNvSpPr>
          <p:nvPr>
            <p:ph type="body" sz="quarter" idx="17" hasCustomPrompt="1"/>
          </p:nvPr>
        </p:nvSpPr>
        <p:spPr>
          <a:xfrm>
            <a:off x="469063" y="1328738"/>
            <a:ext cx="8212137" cy="53935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 click to edit intro paragraph click to edit intro paragraph click to edit intro paragraph click to edit intro paragraph click to edit intro paragraph click to edit intro paragraph click to edit intro paragraph</a:t>
            </a:r>
            <a:endParaRPr lang="en-US" dirty="0"/>
          </a:p>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endParaRPr lang="en-US" dirty="0"/>
          </a:p>
        </p:txBody>
      </p:sp>
      <p:sp>
        <p:nvSpPr>
          <p:cNvPr id="16" name="Text Placeholder 2"/>
          <p:cNvSpPr>
            <a:spLocks noGrp="1"/>
          </p:cNvSpPr>
          <p:nvPr>
            <p:ph type="body" sz="quarter" idx="18" hasCustomPrompt="1"/>
          </p:nvPr>
        </p:nvSpPr>
        <p:spPr>
          <a:xfrm>
            <a:off x="576185" y="2031639"/>
            <a:ext cx="2500783"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9" name="Text Placeholder 2"/>
          <p:cNvSpPr>
            <a:spLocks noGrp="1"/>
          </p:cNvSpPr>
          <p:nvPr>
            <p:ph type="body" sz="quarter" idx="20" hasCustomPrompt="1"/>
          </p:nvPr>
        </p:nvSpPr>
        <p:spPr>
          <a:xfrm>
            <a:off x="3366532" y="2031639"/>
            <a:ext cx="2500783"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13" name="Straight Connector 12"/>
          <p:cNvCxnSpPr/>
          <p:nvPr userDrawn="1"/>
        </p:nvCxnSpPr>
        <p:spPr>
          <a:xfrm flipH="1">
            <a:off x="469064" y="2070052"/>
            <a:ext cx="1" cy="210348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3267564" y="2070052"/>
            <a:ext cx="1" cy="210348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78080" y="2070052"/>
            <a:ext cx="0" cy="210348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userDrawn="1">
            <p:ph type="body" sz="quarter" idx="22" hasCustomPrompt="1"/>
          </p:nvPr>
        </p:nvSpPr>
        <p:spPr>
          <a:xfrm>
            <a:off x="6177050" y="2031639"/>
            <a:ext cx="2500783"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4" name="Text Placeholder 6"/>
          <p:cNvSpPr>
            <a:spLocks noGrp="1"/>
          </p:cNvSpPr>
          <p:nvPr userDrawn="1">
            <p:ph type="body" sz="quarter" idx="25" hasCustomPrompt="1"/>
          </p:nvPr>
        </p:nvSpPr>
        <p:spPr>
          <a:xfrm>
            <a:off x="576184" y="2280429"/>
            <a:ext cx="2508964" cy="189310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8" name="Text Placeholder 6"/>
          <p:cNvSpPr>
            <a:spLocks noGrp="1"/>
          </p:cNvSpPr>
          <p:nvPr userDrawn="1">
            <p:ph type="body" sz="quarter" idx="26" hasCustomPrompt="1"/>
          </p:nvPr>
        </p:nvSpPr>
        <p:spPr>
          <a:xfrm>
            <a:off x="3366531" y="2280429"/>
            <a:ext cx="2508964" cy="189310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9" name="Text Placeholder 6"/>
          <p:cNvSpPr>
            <a:spLocks noGrp="1"/>
          </p:cNvSpPr>
          <p:nvPr userDrawn="1">
            <p:ph type="body" sz="quarter" idx="27" hasCustomPrompt="1"/>
          </p:nvPr>
        </p:nvSpPr>
        <p:spPr>
          <a:xfrm>
            <a:off x="6171486" y="2280429"/>
            <a:ext cx="2508964" cy="189310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2" name="Text Placeholder 37"/>
          <p:cNvSpPr>
            <a:spLocks noGrp="1"/>
          </p:cNvSpPr>
          <p:nvPr userDrawn="1">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2" name="Text Placeholder 29"/>
          <p:cNvSpPr>
            <a:spLocks noGrp="1"/>
          </p:cNvSpPr>
          <p:nvPr userDrawn="1">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33" name="Title 9"/>
          <p:cNvSpPr>
            <a:spLocks noGrp="1"/>
          </p:cNvSpPr>
          <p:nvPr userDrawn="1">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34" name="Text Placeholder 31"/>
          <p:cNvSpPr>
            <a:spLocks noGrp="1"/>
          </p:cNvSpPr>
          <p:nvPr userDrawn="1">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4211704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Grouping_2">
    <p:spTree>
      <p:nvGrpSpPr>
        <p:cNvPr id="1" name=""/>
        <p:cNvGrpSpPr/>
        <p:nvPr/>
      </p:nvGrpSpPr>
      <p:grpSpPr>
        <a:xfrm>
          <a:off x="0" y="0"/>
          <a:ext cx="0" cy="0"/>
          <a:chOff x="0" y="0"/>
          <a:chExt cx="0" cy="0"/>
        </a:xfrm>
      </p:grpSpPr>
      <p:sp>
        <p:nvSpPr>
          <p:cNvPr id="22" name="Isosceles Triangle 21"/>
          <p:cNvSpPr/>
          <p:nvPr userDrawn="1"/>
        </p:nvSpPr>
        <p:spPr>
          <a:xfrm rot="5400000">
            <a:off x="2970349" y="1249741"/>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ea typeface="SimHei" panose="02010609060101010101" pitchFamily="49" charset="-122"/>
            </a:endParaRPr>
          </a:p>
        </p:txBody>
      </p:sp>
      <p:sp>
        <p:nvSpPr>
          <p:cNvPr id="23" name="Isosceles Triangle 22"/>
          <p:cNvSpPr/>
          <p:nvPr userDrawn="1"/>
        </p:nvSpPr>
        <p:spPr>
          <a:xfrm rot="5400000">
            <a:off x="5918678" y="1249740"/>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ea typeface="SimHei" panose="02010609060101010101" pitchFamily="49" charset="-122"/>
            </a:endParaRPr>
          </a:p>
        </p:txBody>
      </p:sp>
      <p:sp>
        <p:nvSpPr>
          <p:cNvPr id="30" name="Text Placeholder 2"/>
          <p:cNvSpPr>
            <a:spLocks noGrp="1"/>
          </p:cNvSpPr>
          <p:nvPr>
            <p:ph type="body" sz="quarter" idx="17" hasCustomPrompt="1"/>
          </p:nvPr>
        </p:nvSpPr>
        <p:spPr>
          <a:xfrm>
            <a:off x="475413" y="1335088"/>
            <a:ext cx="2331881" cy="330175"/>
          </a:xfrm>
          <a:prstGeom prst="rect">
            <a:avLst/>
          </a:prstGeom>
          <a:solidFill>
            <a:schemeClr val="accent5"/>
          </a:solidFill>
        </p:spPr>
        <p:txBody>
          <a:bodyPr vert="horz" lIns="108000" tIns="90000" rIns="108000" bIns="90000" anchor="ctr" anchorCtr="0"/>
          <a:lstStyle>
            <a:lvl1pPr marL="269875" indent="-269875" algn="l" defTabSz="912813" rtl="0" eaLnBrk="1" fontAlgn="base" hangingPunct="1">
              <a:spcBef>
                <a:spcPts val="600"/>
              </a:spcBef>
              <a:spcAft>
                <a:spcPts val="600"/>
              </a:spcAft>
              <a:buFont typeface="+mj-lt"/>
              <a:buAutoNum type="arabicPeriod"/>
              <a:defRPr lang="en-US" sz="1400" b="1" kern="1200" baseline="0" dirty="0" smtClean="0">
                <a:solidFill>
                  <a:srgbClr val="FFFFFF"/>
                </a:solidFill>
                <a:latin typeface="+mn-lt"/>
                <a:ea typeface="SimHei" panose="02010609060101010101" pitchFamily="49" charset="-122"/>
                <a:cs typeface="ＭＳ Ｐゴシック" charset="0"/>
              </a:defRPr>
            </a:lvl1pPr>
          </a:lstStyle>
          <a:p>
            <a:pPr lvl="0"/>
            <a:r>
              <a:rPr lang="en-AU" dirty="0"/>
              <a:t>Category</a:t>
            </a:r>
            <a:endParaRPr lang="en-US" dirty="0"/>
          </a:p>
        </p:txBody>
      </p:sp>
      <p:sp>
        <p:nvSpPr>
          <p:cNvPr id="31" name="Text Placeholder 2"/>
          <p:cNvSpPr>
            <a:spLocks noGrp="1"/>
          </p:cNvSpPr>
          <p:nvPr>
            <p:ph type="body" sz="quarter" idx="18"/>
          </p:nvPr>
        </p:nvSpPr>
        <p:spPr>
          <a:xfrm>
            <a:off x="475413" y="1661039"/>
            <a:ext cx="2331881" cy="2512500"/>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32" name="Text Placeholder 2"/>
          <p:cNvSpPr>
            <a:spLocks noGrp="1"/>
          </p:cNvSpPr>
          <p:nvPr>
            <p:ph type="body" sz="quarter" idx="19" hasCustomPrompt="1"/>
          </p:nvPr>
        </p:nvSpPr>
        <p:spPr>
          <a:xfrm>
            <a:off x="3418151" y="1335088"/>
            <a:ext cx="2331881" cy="330175"/>
          </a:xfrm>
          <a:prstGeom prst="rect">
            <a:avLst/>
          </a:prstGeom>
          <a:solidFill>
            <a:schemeClr val="accent5"/>
          </a:solidFill>
        </p:spPr>
        <p:txBody>
          <a:bodyPr vert="horz" lIns="108000" tIns="90000" rIns="108000" bIns="90000" anchor="ctr" anchorCtr="0"/>
          <a:lstStyle>
            <a:lvl1pPr marL="342900" indent="-342900" algn="l" defTabSz="912813" rtl="0" eaLnBrk="1" fontAlgn="base" hangingPunct="1">
              <a:spcBef>
                <a:spcPts val="600"/>
              </a:spcBef>
              <a:spcAft>
                <a:spcPts val="600"/>
              </a:spcAft>
              <a:buFont typeface="+mj-lt"/>
              <a:buAutoNum type="arabicPeriod" startAt="2"/>
              <a:defRPr lang="en-US" sz="1400" b="1" kern="1200" baseline="0" dirty="0" smtClean="0">
                <a:solidFill>
                  <a:srgbClr val="FFFFFF"/>
                </a:solidFill>
                <a:latin typeface="+mn-lt"/>
                <a:ea typeface="SimHei" panose="02010609060101010101" pitchFamily="49" charset="-122"/>
                <a:cs typeface="ＭＳ Ｐゴシック" charset="0"/>
              </a:defRPr>
            </a:lvl1pPr>
          </a:lstStyle>
          <a:p>
            <a:pPr lvl="0"/>
            <a:r>
              <a:rPr lang="en-AU" dirty="0"/>
              <a:t>Category</a:t>
            </a:r>
            <a:endParaRPr lang="en-US" dirty="0"/>
          </a:p>
        </p:txBody>
      </p:sp>
      <p:sp>
        <p:nvSpPr>
          <p:cNvPr id="33" name="Text Placeholder 2"/>
          <p:cNvSpPr>
            <a:spLocks noGrp="1"/>
          </p:cNvSpPr>
          <p:nvPr>
            <p:ph type="body" sz="quarter" idx="20"/>
          </p:nvPr>
        </p:nvSpPr>
        <p:spPr>
          <a:xfrm>
            <a:off x="3418151" y="1661039"/>
            <a:ext cx="2331881" cy="2512500"/>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34" name="Text Placeholder 2"/>
          <p:cNvSpPr>
            <a:spLocks noGrp="1"/>
          </p:cNvSpPr>
          <p:nvPr>
            <p:ph type="body" sz="quarter" idx="21" hasCustomPrompt="1"/>
          </p:nvPr>
        </p:nvSpPr>
        <p:spPr>
          <a:xfrm>
            <a:off x="6347009" y="1335088"/>
            <a:ext cx="2331881" cy="330175"/>
          </a:xfrm>
          <a:prstGeom prst="rect">
            <a:avLst/>
          </a:prstGeom>
          <a:solidFill>
            <a:schemeClr val="accent5"/>
          </a:solidFill>
        </p:spPr>
        <p:txBody>
          <a:bodyPr vert="horz" lIns="108000" tIns="90000" rIns="108000" bIns="90000" anchor="ctr" anchorCtr="0"/>
          <a:lstStyle>
            <a:lvl1pPr marL="342900" indent="-342900" algn="l" defTabSz="912813" rtl="0" eaLnBrk="1" fontAlgn="base" hangingPunct="1">
              <a:spcBef>
                <a:spcPts val="600"/>
              </a:spcBef>
              <a:spcAft>
                <a:spcPts val="600"/>
              </a:spcAft>
              <a:buFont typeface="+mj-lt"/>
              <a:buAutoNum type="arabicPeriod" startAt="3"/>
              <a:defRPr lang="en-US" sz="1400" b="1" kern="1200" baseline="0" dirty="0" smtClean="0">
                <a:solidFill>
                  <a:srgbClr val="FFFFFF"/>
                </a:solidFill>
                <a:latin typeface="+mn-lt"/>
                <a:ea typeface="SimHei" panose="02010609060101010101" pitchFamily="49" charset="-122"/>
                <a:cs typeface="ＭＳ Ｐゴシック" charset="0"/>
              </a:defRPr>
            </a:lvl1pPr>
          </a:lstStyle>
          <a:p>
            <a:pPr lvl="0"/>
            <a:r>
              <a:rPr lang="en-AU" dirty="0"/>
              <a:t>Category</a:t>
            </a:r>
            <a:endParaRPr lang="en-US" dirty="0"/>
          </a:p>
        </p:txBody>
      </p:sp>
      <p:sp>
        <p:nvSpPr>
          <p:cNvPr id="35" name="Text Placeholder 2"/>
          <p:cNvSpPr>
            <a:spLocks noGrp="1"/>
          </p:cNvSpPr>
          <p:nvPr>
            <p:ph type="body" sz="quarter" idx="22"/>
          </p:nvPr>
        </p:nvSpPr>
        <p:spPr>
          <a:xfrm>
            <a:off x="6347009" y="1661039"/>
            <a:ext cx="2331881" cy="2512500"/>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15"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4"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5"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6"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228063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_Grouping_3">
    <p:spTree>
      <p:nvGrpSpPr>
        <p:cNvPr id="1" name=""/>
        <p:cNvGrpSpPr/>
        <p:nvPr/>
      </p:nvGrpSpPr>
      <p:grpSpPr>
        <a:xfrm>
          <a:off x="0" y="0"/>
          <a:ext cx="0" cy="0"/>
          <a:chOff x="0" y="0"/>
          <a:chExt cx="0" cy="0"/>
        </a:xfrm>
      </p:grpSpPr>
      <p:sp>
        <p:nvSpPr>
          <p:cNvPr id="60" name="Text Placeholder 3"/>
          <p:cNvSpPr>
            <a:spLocks noGrp="1"/>
          </p:cNvSpPr>
          <p:nvPr>
            <p:ph type="body" sz="quarter" idx="22"/>
          </p:nvPr>
        </p:nvSpPr>
        <p:spPr>
          <a:xfrm>
            <a:off x="2612738" y="2918488"/>
            <a:ext cx="1872000" cy="1255050"/>
          </a:xfrm>
          <a:prstGeom prst="rect">
            <a:avLst/>
          </a:prstGeom>
          <a:solidFill>
            <a:schemeClr val="accent5"/>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sp>
        <p:nvSpPr>
          <p:cNvPr id="62" name="Text Placeholder 3"/>
          <p:cNvSpPr>
            <a:spLocks noGrp="1"/>
          </p:cNvSpPr>
          <p:nvPr>
            <p:ph type="body" sz="quarter" idx="26"/>
          </p:nvPr>
        </p:nvSpPr>
        <p:spPr>
          <a:xfrm>
            <a:off x="6749467" y="2918488"/>
            <a:ext cx="1927808" cy="1255050"/>
          </a:xfrm>
          <a:prstGeom prst="rect">
            <a:avLst/>
          </a:prstGeom>
          <a:solidFill>
            <a:schemeClr val="accent5"/>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cxnSp>
        <p:nvCxnSpPr>
          <p:cNvPr id="35" name="Straight Connector 34"/>
          <p:cNvCxnSpPr/>
          <p:nvPr userDrawn="1"/>
        </p:nvCxnSpPr>
        <p:spPr>
          <a:xfrm>
            <a:off x="469062"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4575405"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 Placeholder 6"/>
          <p:cNvSpPr>
            <a:spLocks noGrp="1"/>
          </p:cNvSpPr>
          <p:nvPr>
            <p:ph type="body" sz="quarter" idx="20" hasCustomPrompt="1"/>
          </p:nvPr>
        </p:nvSpPr>
        <p:spPr>
          <a:xfrm>
            <a:off x="558882" y="1395897"/>
            <a:ext cx="1862940" cy="1389632"/>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sp>
        <p:nvSpPr>
          <p:cNvPr id="38" name="Text Placeholder 10"/>
          <p:cNvSpPr txBox="1">
            <a:spLocks/>
          </p:cNvSpPr>
          <p:nvPr userDrawn="1"/>
        </p:nvSpPr>
        <p:spPr>
          <a:xfrm>
            <a:off x="541262"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1</a:t>
            </a:r>
            <a:endParaRPr lang="en-AU" b="0" baseline="0" dirty="0">
              <a:solidFill>
                <a:schemeClr val="tx2"/>
              </a:solidFill>
              <a:ea typeface="SimHei" panose="02010609060101010101" pitchFamily="49" charset="-122"/>
            </a:endParaRPr>
          </a:p>
        </p:txBody>
      </p:sp>
      <p:cxnSp>
        <p:nvCxnSpPr>
          <p:cNvPr id="39" name="Straight Connector 38"/>
          <p:cNvCxnSpPr/>
          <p:nvPr userDrawn="1"/>
        </p:nvCxnSpPr>
        <p:spPr>
          <a:xfrm>
            <a:off x="2510231"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 Placeholder 6"/>
          <p:cNvSpPr>
            <a:spLocks noGrp="1"/>
          </p:cNvSpPr>
          <p:nvPr>
            <p:ph type="body" sz="quarter" idx="21" hasCustomPrompt="1"/>
          </p:nvPr>
        </p:nvSpPr>
        <p:spPr>
          <a:xfrm>
            <a:off x="2620210" y="1395897"/>
            <a:ext cx="1857627" cy="1383281"/>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sp>
        <p:nvSpPr>
          <p:cNvPr id="41" name="Text Placeholder 10"/>
          <p:cNvSpPr txBox="1">
            <a:spLocks/>
          </p:cNvSpPr>
          <p:nvPr userDrawn="1"/>
        </p:nvSpPr>
        <p:spPr>
          <a:xfrm>
            <a:off x="2587079"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2</a:t>
            </a:r>
            <a:endParaRPr lang="en-AU" b="0" baseline="0" dirty="0">
              <a:solidFill>
                <a:schemeClr val="tx2"/>
              </a:solidFill>
              <a:ea typeface="SimHei" panose="02010609060101010101" pitchFamily="49" charset="-122"/>
            </a:endParaRPr>
          </a:p>
        </p:txBody>
      </p:sp>
      <p:sp>
        <p:nvSpPr>
          <p:cNvPr id="42" name="Text Placeholder 6"/>
          <p:cNvSpPr>
            <a:spLocks noGrp="1"/>
          </p:cNvSpPr>
          <p:nvPr>
            <p:ph type="body" sz="quarter" idx="29" hasCustomPrompt="1"/>
          </p:nvPr>
        </p:nvSpPr>
        <p:spPr>
          <a:xfrm>
            <a:off x="4685584" y="1395897"/>
            <a:ext cx="1862940" cy="1389632"/>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cxnSp>
        <p:nvCxnSpPr>
          <p:cNvPr id="50" name="Straight Connector 49"/>
          <p:cNvCxnSpPr/>
          <p:nvPr userDrawn="1"/>
        </p:nvCxnSpPr>
        <p:spPr>
          <a:xfrm>
            <a:off x="6639488"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 Placeholder 6"/>
          <p:cNvSpPr>
            <a:spLocks noGrp="1"/>
          </p:cNvSpPr>
          <p:nvPr>
            <p:ph type="body" sz="quarter" idx="30" hasCustomPrompt="1"/>
          </p:nvPr>
        </p:nvSpPr>
        <p:spPr>
          <a:xfrm>
            <a:off x="6749468" y="1395897"/>
            <a:ext cx="1926221" cy="1383281"/>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sp>
        <p:nvSpPr>
          <p:cNvPr id="52" name="Text Placeholder 10"/>
          <p:cNvSpPr txBox="1">
            <a:spLocks/>
          </p:cNvSpPr>
          <p:nvPr userDrawn="1"/>
        </p:nvSpPr>
        <p:spPr>
          <a:xfrm>
            <a:off x="4685589"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3</a:t>
            </a:r>
            <a:endParaRPr lang="en-AU" b="0" baseline="0" dirty="0">
              <a:solidFill>
                <a:schemeClr val="tx2"/>
              </a:solidFill>
              <a:ea typeface="SimHei" panose="02010609060101010101" pitchFamily="49" charset="-122"/>
            </a:endParaRPr>
          </a:p>
        </p:txBody>
      </p:sp>
      <p:sp>
        <p:nvSpPr>
          <p:cNvPr id="53" name="Text Placeholder 10"/>
          <p:cNvSpPr txBox="1">
            <a:spLocks/>
          </p:cNvSpPr>
          <p:nvPr userDrawn="1"/>
        </p:nvSpPr>
        <p:spPr>
          <a:xfrm>
            <a:off x="6810990"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4</a:t>
            </a:r>
            <a:endParaRPr lang="en-AU" b="0" baseline="0" dirty="0">
              <a:solidFill>
                <a:schemeClr val="tx2"/>
              </a:solidFill>
              <a:ea typeface="SimHei" panose="02010609060101010101" pitchFamily="49" charset="-122"/>
            </a:endParaRPr>
          </a:p>
        </p:txBody>
      </p:sp>
      <p:sp>
        <p:nvSpPr>
          <p:cNvPr id="63" name="Text Placeholder 3"/>
          <p:cNvSpPr>
            <a:spLocks noGrp="1"/>
          </p:cNvSpPr>
          <p:nvPr>
            <p:ph type="body" sz="quarter" idx="18"/>
          </p:nvPr>
        </p:nvSpPr>
        <p:spPr>
          <a:xfrm>
            <a:off x="560117" y="2918488"/>
            <a:ext cx="1861705" cy="1255050"/>
          </a:xfrm>
          <a:prstGeom prst="rect">
            <a:avLst/>
          </a:prstGeom>
          <a:solidFill>
            <a:schemeClr val="accent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sp>
        <p:nvSpPr>
          <p:cNvPr id="64" name="Text Placeholder 3"/>
          <p:cNvSpPr>
            <a:spLocks noGrp="1"/>
          </p:cNvSpPr>
          <p:nvPr>
            <p:ph type="body" sz="quarter" idx="28"/>
          </p:nvPr>
        </p:nvSpPr>
        <p:spPr>
          <a:xfrm>
            <a:off x="4689374" y="2918488"/>
            <a:ext cx="1861705" cy="1255050"/>
          </a:xfrm>
          <a:prstGeom prst="rect">
            <a:avLst/>
          </a:prstGeom>
          <a:solidFill>
            <a:schemeClr val="accent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sp>
        <p:nvSpPr>
          <p:cNvPr id="2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9"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458110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lter/Process Diagram_1">
    <p:spTree>
      <p:nvGrpSpPr>
        <p:cNvPr id="1" name=""/>
        <p:cNvGrpSpPr/>
        <p:nvPr/>
      </p:nvGrpSpPr>
      <p:grpSpPr>
        <a:xfrm>
          <a:off x="0" y="0"/>
          <a:ext cx="0" cy="0"/>
          <a:chOff x="0" y="0"/>
          <a:chExt cx="0" cy="0"/>
        </a:xfrm>
      </p:grpSpPr>
      <p:sp>
        <p:nvSpPr>
          <p:cNvPr id="24" name="Isosceles Triangle 23"/>
          <p:cNvSpPr/>
          <p:nvPr userDrawn="1"/>
        </p:nvSpPr>
        <p:spPr>
          <a:xfrm rot="5400000">
            <a:off x="2162042" y="1245633"/>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ea typeface="SimHei" panose="02010609060101010101" pitchFamily="49" charset="-122"/>
            </a:endParaRPr>
          </a:p>
        </p:txBody>
      </p:sp>
      <p:sp>
        <p:nvSpPr>
          <p:cNvPr id="25" name="Text Placeholder 31"/>
          <p:cNvSpPr>
            <a:spLocks noGrp="1"/>
          </p:cNvSpPr>
          <p:nvPr>
            <p:ph type="body" sz="quarter" idx="11"/>
          </p:nvPr>
        </p:nvSpPr>
        <p:spPr>
          <a:xfrm>
            <a:off x="469155" y="991949"/>
            <a:ext cx="1548000" cy="178039"/>
          </a:xfrm>
          <a:prstGeom prst="rect">
            <a:avLst/>
          </a:prstGeom>
        </p:spPr>
        <p:txBody>
          <a:bodyPr vert="horz" lIns="0" tIns="0" rIns="0" bIns="0"/>
          <a:lstStyle>
            <a:lvl1pPr marL="0" indent="0" algn="ctr">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26" name="Text Placeholder 2"/>
          <p:cNvSpPr>
            <a:spLocks noGrp="1"/>
          </p:cNvSpPr>
          <p:nvPr>
            <p:ph type="body" sz="quarter" idx="18"/>
          </p:nvPr>
        </p:nvSpPr>
        <p:spPr>
          <a:xfrm>
            <a:off x="469155" y="1335444"/>
            <a:ext cx="1548000" cy="2838094"/>
          </a:xfrm>
          <a:prstGeom prst="rect">
            <a:avLst/>
          </a:prstGeom>
          <a:solidFill>
            <a:schemeClr val="accent1"/>
          </a:solidFill>
        </p:spPr>
        <p:txBody>
          <a:bodyPr vert="horz" lIns="108000" tIns="108000" rIns="108000" bIns="9000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27" name="Text Placeholder 2"/>
          <p:cNvSpPr>
            <a:spLocks noGrp="1"/>
          </p:cNvSpPr>
          <p:nvPr>
            <p:ph type="body" sz="quarter" idx="22"/>
          </p:nvPr>
        </p:nvSpPr>
        <p:spPr>
          <a:xfrm>
            <a:off x="4728974" y="1335088"/>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28" name="Text Placeholder 2"/>
          <p:cNvSpPr>
            <a:spLocks noGrp="1"/>
          </p:cNvSpPr>
          <p:nvPr>
            <p:ph type="body" sz="quarter" idx="23"/>
          </p:nvPr>
        </p:nvSpPr>
        <p:spPr>
          <a:xfrm>
            <a:off x="4728974" y="2032579"/>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31" name="Text Placeholder 31"/>
          <p:cNvSpPr>
            <a:spLocks noGrp="1"/>
          </p:cNvSpPr>
          <p:nvPr>
            <p:ph type="body" sz="quarter" idx="26"/>
          </p:nvPr>
        </p:nvSpPr>
        <p:spPr>
          <a:xfrm>
            <a:off x="2597574" y="991949"/>
            <a:ext cx="1548000" cy="178039"/>
          </a:xfrm>
          <a:prstGeom prst="rect">
            <a:avLst/>
          </a:prstGeom>
        </p:spPr>
        <p:txBody>
          <a:bodyPr vert="horz" lIns="0" tIns="0" rIns="0" bIns="0"/>
          <a:lstStyle>
            <a:lvl1pPr marL="0" indent="0" algn="ctr">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32" name="Text Placeholder 2"/>
          <p:cNvSpPr>
            <a:spLocks noGrp="1"/>
          </p:cNvSpPr>
          <p:nvPr>
            <p:ph type="body" sz="quarter" idx="27"/>
          </p:nvPr>
        </p:nvSpPr>
        <p:spPr>
          <a:xfrm>
            <a:off x="2597574" y="1335444"/>
            <a:ext cx="1548000" cy="2838094"/>
          </a:xfrm>
          <a:prstGeom prst="rect">
            <a:avLst/>
          </a:prstGeom>
          <a:solidFill>
            <a:schemeClr val="accent1"/>
          </a:solidFill>
        </p:spPr>
        <p:txBody>
          <a:bodyPr vert="horz" lIns="108000" tIns="108000" rIns="108000" bIns="9000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33" name="Isosceles Triangle 32"/>
          <p:cNvSpPr/>
          <p:nvPr userDrawn="1"/>
        </p:nvSpPr>
        <p:spPr>
          <a:xfrm rot="5400000">
            <a:off x="4292723" y="1245633"/>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ea typeface="SimHei" panose="02010609060101010101" pitchFamily="49" charset="-122"/>
            </a:endParaRPr>
          </a:p>
        </p:txBody>
      </p:sp>
      <p:cxnSp>
        <p:nvCxnSpPr>
          <p:cNvPr id="34" name="Straight Connector 33"/>
          <p:cNvCxnSpPr/>
          <p:nvPr userDrawn="1"/>
        </p:nvCxnSpPr>
        <p:spPr>
          <a:xfrm flipV="1">
            <a:off x="4728975" y="2740742"/>
            <a:ext cx="3948301" cy="453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 Placeholder 31"/>
          <p:cNvSpPr>
            <a:spLocks noGrp="1"/>
          </p:cNvSpPr>
          <p:nvPr>
            <p:ph type="body" sz="quarter" idx="28"/>
          </p:nvPr>
        </p:nvSpPr>
        <p:spPr>
          <a:xfrm>
            <a:off x="4728975" y="991949"/>
            <a:ext cx="1907767" cy="178039"/>
          </a:xfrm>
          <a:prstGeom prst="rect">
            <a:avLst/>
          </a:prstGeom>
        </p:spPr>
        <p:txBody>
          <a:bodyPr vert="horz" lIns="0" tIns="0" rIns="0" bIns="0"/>
          <a:lstStyle>
            <a:lvl1pPr marL="0" indent="0" algn="ctr">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38" name="Text Placeholder 10"/>
          <p:cNvSpPr txBox="1">
            <a:spLocks/>
          </p:cNvSpPr>
          <p:nvPr userDrawn="1"/>
        </p:nvSpPr>
        <p:spPr>
          <a:xfrm>
            <a:off x="6808322" y="2779808"/>
            <a:ext cx="1868954" cy="318044"/>
          </a:xfrm>
          <a:prstGeom prst="rect">
            <a:avLst/>
          </a:prstGeom>
        </p:spPr>
        <p:txBody>
          <a:bodyPr vert="horz" lIns="0" tIns="0" rIns="0" bIns="0" anchor="b" anchorCtr="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Clr>
                <a:srgbClr val="868072"/>
              </a:buClr>
              <a:buNone/>
            </a:pPr>
            <a:r>
              <a:rPr lang="en-AU" sz="1400" baseline="0" dirty="0">
                <a:solidFill>
                  <a:schemeClr val="tx1"/>
                </a:solidFill>
                <a:ea typeface="SimHei" panose="02010609060101010101" pitchFamily="49" charset="-122"/>
              </a:rPr>
              <a:t>Step 2</a:t>
            </a:r>
            <a:endParaRPr lang="en-AU" sz="1400" b="0" baseline="0" dirty="0">
              <a:solidFill>
                <a:schemeClr val="tx1"/>
              </a:solidFill>
              <a:ea typeface="SimHei" panose="02010609060101010101" pitchFamily="49" charset="-122"/>
            </a:endParaRPr>
          </a:p>
        </p:txBody>
      </p:sp>
      <p:sp>
        <p:nvSpPr>
          <p:cNvPr id="39" name="Text Placeholder 35"/>
          <p:cNvSpPr>
            <a:spLocks noGrp="1"/>
          </p:cNvSpPr>
          <p:nvPr>
            <p:ph type="body" sz="quarter" idx="29" hasCustomPrompt="1"/>
          </p:nvPr>
        </p:nvSpPr>
        <p:spPr>
          <a:xfrm>
            <a:off x="6804439" y="3110264"/>
            <a:ext cx="1872836" cy="1063274"/>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22"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44"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45"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49" name="Text Placeholder 2"/>
          <p:cNvSpPr>
            <a:spLocks noGrp="1"/>
          </p:cNvSpPr>
          <p:nvPr>
            <p:ph type="body" sz="quarter" idx="30"/>
          </p:nvPr>
        </p:nvSpPr>
        <p:spPr>
          <a:xfrm>
            <a:off x="4728974" y="2825512"/>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50" name="Text Placeholder 2"/>
          <p:cNvSpPr>
            <a:spLocks noGrp="1"/>
          </p:cNvSpPr>
          <p:nvPr>
            <p:ph type="body" sz="quarter" idx="31"/>
          </p:nvPr>
        </p:nvSpPr>
        <p:spPr>
          <a:xfrm>
            <a:off x="4728974" y="3523003"/>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51" name="Text Placeholder 10"/>
          <p:cNvSpPr txBox="1">
            <a:spLocks/>
          </p:cNvSpPr>
          <p:nvPr userDrawn="1"/>
        </p:nvSpPr>
        <p:spPr>
          <a:xfrm>
            <a:off x="6808322" y="1281208"/>
            <a:ext cx="1868954" cy="318044"/>
          </a:xfrm>
          <a:prstGeom prst="rect">
            <a:avLst/>
          </a:prstGeom>
        </p:spPr>
        <p:txBody>
          <a:bodyPr vert="horz" lIns="0" tIns="0" rIns="0" bIns="0" anchor="b" anchorCtr="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Clr>
                <a:srgbClr val="868072"/>
              </a:buClr>
              <a:buNone/>
            </a:pPr>
            <a:r>
              <a:rPr lang="en-AU" sz="1400" baseline="0" dirty="0">
                <a:solidFill>
                  <a:schemeClr val="tx1"/>
                </a:solidFill>
                <a:ea typeface="SimHei" panose="02010609060101010101" pitchFamily="49" charset="-122"/>
              </a:rPr>
              <a:t>Step 2</a:t>
            </a:r>
            <a:endParaRPr lang="en-AU" sz="1400" b="0" baseline="0" dirty="0">
              <a:solidFill>
                <a:schemeClr val="tx1"/>
              </a:solidFill>
              <a:ea typeface="SimHei" panose="02010609060101010101" pitchFamily="49" charset="-122"/>
            </a:endParaRPr>
          </a:p>
        </p:txBody>
      </p:sp>
      <p:sp>
        <p:nvSpPr>
          <p:cNvPr id="52" name="Text Placeholder 35"/>
          <p:cNvSpPr>
            <a:spLocks noGrp="1"/>
          </p:cNvSpPr>
          <p:nvPr>
            <p:ph type="body" sz="quarter" idx="32" hasCustomPrompt="1"/>
          </p:nvPr>
        </p:nvSpPr>
        <p:spPr>
          <a:xfrm>
            <a:off x="6804439" y="1611664"/>
            <a:ext cx="1872836" cy="1063274"/>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Tree>
    <p:extLst>
      <p:ext uri="{BB962C8B-B14F-4D97-AF65-F5344CB8AC3E}">
        <p14:creationId xmlns:p14="http://schemas.microsoft.com/office/powerpoint/2010/main" val="26592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2 Presenters">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BE3FA54-EC44-4588-A837-22AC60C2B2A1}"/>
              </a:ext>
            </a:extLst>
          </p:cNvPr>
          <p:cNvSpPr/>
          <p:nvPr userDrawn="1"/>
        </p:nvSpPr>
        <p:spPr>
          <a:xfrm>
            <a:off x="-1" y="1"/>
            <a:ext cx="9144001" cy="2334326"/>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0" name="Rectangle 29"/>
          <p:cNvSpPr/>
          <p:nvPr userDrawn="1"/>
        </p:nvSpPr>
        <p:spPr>
          <a:xfrm>
            <a:off x="471907" y="2306052"/>
            <a:ext cx="3959225" cy="1034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9" name="Text Placeholder 30"/>
          <p:cNvSpPr>
            <a:spLocks noGrp="1"/>
          </p:cNvSpPr>
          <p:nvPr>
            <p:ph type="body" sz="quarter" idx="14" hasCustomPrompt="1"/>
          </p:nvPr>
        </p:nvSpPr>
        <p:spPr>
          <a:xfrm>
            <a:off x="597189" y="2858504"/>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40" name="Text Placeholder 34"/>
          <p:cNvSpPr>
            <a:spLocks noGrp="1"/>
          </p:cNvSpPr>
          <p:nvPr>
            <p:ph type="body" sz="quarter" idx="15" hasCustomPrompt="1"/>
          </p:nvPr>
        </p:nvSpPr>
        <p:spPr>
          <a:xfrm>
            <a:off x="597189" y="3059912"/>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pic>
        <p:nvPicPr>
          <p:cNvPr id="13" name="Picture 12"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5" name="Text Placeholder 30"/>
          <p:cNvSpPr>
            <a:spLocks noGrp="1"/>
          </p:cNvSpPr>
          <p:nvPr>
            <p:ph type="body" sz="quarter" idx="16" hasCustomPrompt="1"/>
          </p:nvPr>
        </p:nvSpPr>
        <p:spPr>
          <a:xfrm>
            <a:off x="597189" y="2402306"/>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17" name="Text Placeholder 34"/>
          <p:cNvSpPr>
            <a:spLocks noGrp="1"/>
          </p:cNvSpPr>
          <p:nvPr>
            <p:ph type="body" sz="quarter" idx="17" hasCustomPrompt="1"/>
          </p:nvPr>
        </p:nvSpPr>
        <p:spPr>
          <a:xfrm>
            <a:off x="597189" y="260371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sp>
        <p:nvSpPr>
          <p:cNvPr id="18" name="Title 5"/>
          <p:cNvSpPr>
            <a:spLocks noGrp="1"/>
          </p:cNvSpPr>
          <p:nvPr>
            <p:ph type="title" hasCustomPrompt="1"/>
          </p:nvPr>
        </p:nvSpPr>
        <p:spPr>
          <a:xfrm>
            <a:off x="597190" y="1335895"/>
            <a:ext cx="8078499" cy="399724"/>
          </a:xfrm>
          <a:prstGeom prst="rect">
            <a:avLst/>
          </a:prstGeom>
        </p:spPr>
        <p:txBody>
          <a:bodyPr vert="horz" lIns="0" anchor="b" anchorCtr="0"/>
          <a:lstStyle>
            <a:lvl1pPr>
              <a:defRPr lang="en-US" sz="2600" b="1" kern="1200" baseline="0" dirty="0" smtClean="0">
                <a:solidFill>
                  <a:schemeClr val="bg1"/>
                </a:solidFill>
                <a:latin typeface="Arial" pitchFamily="34" charset="0"/>
                <a:ea typeface="SimHei" panose="02010609060101010101" pitchFamily="49" charset="-122"/>
                <a:cs typeface="Arial" pitchFamily="34" charset="0"/>
              </a:defRPr>
            </a:lvl1pPr>
          </a:lstStyle>
          <a:p>
            <a:r>
              <a:rPr lang="en-AU" dirty="0"/>
              <a:t>Click to edit internal presentation title</a:t>
            </a:r>
            <a:endParaRPr lang="en-US" dirty="0"/>
          </a:p>
        </p:txBody>
      </p:sp>
      <p:sp>
        <p:nvSpPr>
          <p:cNvPr id="19" name="Text Placeholder 9"/>
          <p:cNvSpPr>
            <a:spLocks noGrp="1"/>
          </p:cNvSpPr>
          <p:nvPr>
            <p:ph type="body" sz="quarter" idx="10" hasCustomPrompt="1"/>
          </p:nvPr>
        </p:nvSpPr>
        <p:spPr>
          <a:xfrm>
            <a:off x="597190" y="1721158"/>
            <a:ext cx="8078499" cy="270021"/>
          </a:xfrm>
          <a:prstGeom prst="rect">
            <a:avLst/>
          </a:prstGeom>
        </p:spPr>
        <p:txBody>
          <a:bodyPr vert="horz" lIns="0" tIns="0" bIns="0"/>
          <a:lstStyle>
            <a:lvl1pPr marL="0" indent="0">
              <a:buNone/>
              <a:defRPr lang="en-AU" sz="1800" b="1" kern="1200" baseline="0" dirty="0" smtClean="0">
                <a:solidFill>
                  <a:schemeClr val="bg1"/>
                </a:solidFill>
                <a:latin typeface="+mn-lt"/>
                <a:ea typeface="SimHei" panose="02010609060101010101" pitchFamily="49" charset="-122"/>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a:t>Click to edit internal presentation subtitle</a:t>
            </a:r>
          </a:p>
        </p:txBody>
      </p:sp>
      <p:sp>
        <p:nvSpPr>
          <p:cNvPr id="20" name="Text Placeholder 28"/>
          <p:cNvSpPr>
            <a:spLocks noGrp="1"/>
          </p:cNvSpPr>
          <p:nvPr>
            <p:ph type="body" sz="quarter" idx="11" hasCustomPrompt="1"/>
          </p:nvPr>
        </p:nvSpPr>
        <p:spPr>
          <a:xfrm>
            <a:off x="597189" y="2039481"/>
            <a:ext cx="8078500" cy="168604"/>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date</a:t>
            </a:r>
            <a:endParaRPr lang="en-US" dirty="0"/>
          </a:p>
        </p:txBody>
      </p:sp>
      <p:sp>
        <p:nvSpPr>
          <p:cNvPr id="16" name="Rectangle 15">
            <a:extLst>
              <a:ext uri="{FF2B5EF4-FFF2-40B4-BE49-F238E27FC236}">
                <a16:creationId xmlns:a16="http://schemas.microsoft.com/office/drawing/2014/main" id="{CDC14345-ED8F-4683-9AD3-1D7F4AFAB663}"/>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Tree>
    <p:extLst>
      <p:ext uri="{BB962C8B-B14F-4D97-AF65-F5344CB8AC3E}">
        <p14:creationId xmlns:p14="http://schemas.microsoft.com/office/powerpoint/2010/main" val="1579051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lter/Process Diagram_2">
    <p:spTree>
      <p:nvGrpSpPr>
        <p:cNvPr id="1" name=""/>
        <p:cNvGrpSpPr/>
        <p:nvPr/>
      </p:nvGrpSpPr>
      <p:grpSpPr>
        <a:xfrm>
          <a:off x="0" y="0"/>
          <a:ext cx="0" cy="0"/>
          <a:chOff x="0" y="0"/>
          <a:chExt cx="0" cy="0"/>
        </a:xfrm>
      </p:grpSpPr>
      <p:cxnSp>
        <p:nvCxnSpPr>
          <p:cNvPr id="25" name="Straight Connector 24"/>
          <p:cNvCxnSpPr/>
          <p:nvPr userDrawn="1"/>
        </p:nvCxnSpPr>
        <p:spPr>
          <a:xfrm>
            <a:off x="4575405" y="1547571"/>
            <a:ext cx="0" cy="2625967"/>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 Placeholder 3"/>
          <p:cNvSpPr>
            <a:spLocks noGrp="1"/>
          </p:cNvSpPr>
          <p:nvPr userDrawn="1">
            <p:ph type="body" sz="quarter" idx="15"/>
          </p:nvPr>
        </p:nvSpPr>
        <p:spPr>
          <a:xfrm>
            <a:off x="2580482" y="1166813"/>
            <a:ext cx="3986212" cy="553641"/>
          </a:xfrm>
          <a:prstGeom prst="rect">
            <a:avLst/>
          </a:prstGeom>
          <a:solidFill>
            <a:schemeClr val="accent1"/>
          </a:solidFill>
        </p:spPr>
        <p:txBody>
          <a:bodyPr vert="horz" lIns="180000" tIns="180000" rIns="180000" bIns="180000" anchor="ctr" anchorCtr="0"/>
          <a:lstStyle>
            <a:lvl1pPr marL="0" indent="0" algn="ctr" defTabSz="912813" rtl="0" eaLnBrk="1" fontAlgn="base" hangingPunct="1">
              <a:spcBef>
                <a:spcPts val="0"/>
              </a:spcBef>
              <a:spcAft>
                <a:spcPts val="300"/>
              </a:spcAft>
              <a:buNone/>
              <a:defRPr lang="en-AU" sz="16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cxnSp>
        <p:nvCxnSpPr>
          <p:cNvPr id="23" name="Straight Connector 22"/>
          <p:cNvCxnSpPr/>
          <p:nvPr userDrawn="1"/>
        </p:nvCxnSpPr>
        <p:spPr>
          <a:xfrm>
            <a:off x="468313" y="2068701"/>
            <a:ext cx="8208962"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69062" y="2068336"/>
            <a:ext cx="5336"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2530335" y="2068336"/>
            <a:ext cx="3096"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6632698" y="2068336"/>
            <a:ext cx="5161"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8685303" y="2068336"/>
            <a:ext cx="6350"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 Placeholder 2"/>
          <p:cNvSpPr>
            <a:spLocks noGrp="1"/>
          </p:cNvSpPr>
          <p:nvPr>
            <p:ph type="body" sz="quarter" idx="25"/>
          </p:nvPr>
        </p:nvSpPr>
        <p:spPr>
          <a:xfrm>
            <a:off x="582801"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46" name="Text Placeholder 35"/>
          <p:cNvSpPr>
            <a:spLocks noGrp="1"/>
          </p:cNvSpPr>
          <p:nvPr>
            <p:ph type="body" sz="quarter" idx="13" hasCustomPrompt="1"/>
          </p:nvPr>
        </p:nvSpPr>
        <p:spPr>
          <a:xfrm>
            <a:off x="582801"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47" name="Text Placeholder 2"/>
          <p:cNvSpPr>
            <a:spLocks noGrp="1"/>
          </p:cNvSpPr>
          <p:nvPr>
            <p:ph type="body" sz="quarter" idx="26"/>
          </p:nvPr>
        </p:nvSpPr>
        <p:spPr>
          <a:xfrm>
            <a:off x="2633149"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48" name="Text Placeholder 35"/>
          <p:cNvSpPr>
            <a:spLocks noGrp="1"/>
          </p:cNvSpPr>
          <p:nvPr>
            <p:ph type="body" sz="quarter" idx="27" hasCustomPrompt="1"/>
          </p:nvPr>
        </p:nvSpPr>
        <p:spPr>
          <a:xfrm>
            <a:off x="2633149"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49" name="Text Placeholder 2"/>
          <p:cNvSpPr>
            <a:spLocks noGrp="1"/>
          </p:cNvSpPr>
          <p:nvPr>
            <p:ph type="body" sz="quarter" idx="28"/>
          </p:nvPr>
        </p:nvSpPr>
        <p:spPr>
          <a:xfrm>
            <a:off x="4691028"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50" name="Text Placeholder 35"/>
          <p:cNvSpPr>
            <a:spLocks noGrp="1"/>
          </p:cNvSpPr>
          <p:nvPr>
            <p:ph type="body" sz="quarter" idx="29" hasCustomPrompt="1"/>
          </p:nvPr>
        </p:nvSpPr>
        <p:spPr>
          <a:xfrm>
            <a:off x="4687404"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51" name="Text Placeholder 2"/>
          <p:cNvSpPr>
            <a:spLocks noGrp="1"/>
          </p:cNvSpPr>
          <p:nvPr>
            <p:ph type="body" sz="quarter" idx="30"/>
          </p:nvPr>
        </p:nvSpPr>
        <p:spPr>
          <a:xfrm>
            <a:off x="6747955"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52" name="Text Placeholder 35"/>
          <p:cNvSpPr>
            <a:spLocks noGrp="1"/>
          </p:cNvSpPr>
          <p:nvPr>
            <p:ph type="body" sz="quarter" idx="31" hasCustomPrompt="1"/>
          </p:nvPr>
        </p:nvSpPr>
        <p:spPr>
          <a:xfrm>
            <a:off x="6744331"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2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3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3775118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ructure Chart">
    <p:spTree>
      <p:nvGrpSpPr>
        <p:cNvPr id="1" name=""/>
        <p:cNvGrpSpPr/>
        <p:nvPr/>
      </p:nvGrpSpPr>
      <p:grpSpPr>
        <a:xfrm>
          <a:off x="0" y="0"/>
          <a:ext cx="0" cy="0"/>
          <a:chOff x="0" y="0"/>
          <a:chExt cx="0" cy="0"/>
        </a:xfrm>
      </p:grpSpPr>
      <p:cxnSp>
        <p:nvCxnSpPr>
          <p:cNvPr id="17" name="Straight Connector 16"/>
          <p:cNvCxnSpPr/>
          <p:nvPr userDrawn="1"/>
        </p:nvCxnSpPr>
        <p:spPr>
          <a:xfrm>
            <a:off x="4575405" y="1333712"/>
            <a:ext cx="0" cy="73003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 Placeholder 3"/>
          <p:cNvSpPr>
            <a:spLocks noGrp="1"/>
          </p:cNvSpPr>
          <p:nvPr userDrawn="1">
            <p:ph type="body" sz="quarter" idx="15"/>
          </p:nvPr>
        </p:nvSpPr>
        <p:spPr>
          <a:xfrm>
            <a:off x="2580482" y="1166813"/>
            <a:ext cx="3986212" cy="553641"/>
          </a:xfrm>
          <a:prstGeom prst="rect">
            <a:avLst/>
          </a:prstGeom>
          <a:solidFill>
            <a:schemeClr val="accent1"/>
          </a:solidFill>
        </p:spPr>
        <p:txBody>
          <a:bodyPr vert="horz" lIns="180000" tIns="180000" rIns="180000" bIns="180000" anchor="ctr" anchorCtr="0"/>
          <a:lstStyle>
            <a:lvl1pPr marL="0" indent="0" algn="ctr" defTabSz="912813" rtl="0" eaLnBrk="1" fontAlgn="base" hangingPunct="1">
              <a:spcBef>
                <a:spcPts val="0"/>
              </a:spcBef>
              <a:spcAft>
                <a:spcPts val="300"/>
              </a:spcAft>
              <a:buNone/>
              <a:defRPr lang="en-AU" sz="16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cxnSp>
        <p:nvCxnSpPr>
          <p:cNvPr id="23" name="Straight Connector 22"/>
          <p:cNvCxnSpPr/>
          <p:nvPr userDrawn="1"/>
        </p:nvCxnSpPr>
        <p:spPr>
          <a:xfrm>
            <a:off x="1411942" y="2066729"/>
            <a:ext cx="6335059"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1414805"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7738948"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630901"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22853"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 Placeholder 2"/>
          <p:cNvSpPr>
            <a:spLocks noGrp="1"/>
          </p:cNvSpPr>
          <p:nvPr>
            <p:ph type="body" sz="quarter" idx="22"/>
          </p:nvPr>
        </p:nvSpPr>
        <p:spPr>
          <a:xfrm>
            <a:off x="469062"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27" name="Text Placeholder 2"/>
          <p:cNvSpPr>
            <a:spLocks noGrp="1"/>
          </p:cNvSpPr>
          <p:nvPr>
            <p:ph type="body" sz="quarter" idx="23"/>
          </p:nvPr>
        </p:nvSpPr>
        <p:spPr>
          <a:xfrm>
            <a:off x="6777303"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29" name="Text Placeholder 2"/>
          <p:cNvSpPr>
            <a:spLocks noGrp="1"/>
          </p:cNvSpPr>
          <p:nvPr>
            <p:ph type="body" sz="quarter" idx="24"/>
          </p:nvPr>
        </p:nvSpPr>
        <p:spPr>
          <a:xfrm>
            <a:off x="4674587"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30" name="Text Placeholder 2"/>
          <p:cNvSpPr>
            <a:spLocks noGrp="1"/>
          </p:cNvSpPr>
          <p:nvPr>
            <p:ph type="body" sz="quarter" idx="25"/>
          </p:nvPr>
        </p:nvSpPr>
        <p:spPr>
          <a:xfrm>
            <a:off x="2571871"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ltLang="zh-CN"/>
              <a:t>Edit Master text styles</a:t>
            </a:r>
          </a:p>
        </p:txBody>
      </p:sp>
      <p:sp>
        <p:nvSpPr>
          <p:cNvPr id="18"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5"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33"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2844303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bination 1_Text Group/Graph_Qtr ">
    <p:spTree>
      <p:nvGrpSpPr>
        <p:cNvPr id="1" name=""/>
        <p:cNvGrpSpPr/>
        <p:nvPr/>
      </p:nvGrpSpPr>
      <p:grpSpPr>
        <a:xfrm>
          <a:off x="0" y="0"/>
          <a:ext cx="0" cy="0"/>
          <a:chOff x="0" y="0"/>
          <a:chExt cx="0" cy="0"/>
        </a:xfrm>
      </p:grpSpPr>
      <p:sp>
        <p:nvSpPr>
          <p:cNvPr id="27" name="Text Placeholder 3"/>
          <p:cNvSpPr>
            <a:spLocks noGrp="1"/>
          </p:cNvSpPr>
          <p:nvPr>
            <p:ph type="body" sz="quarter" idx="18"/>
          </p:nvPr>
        </p:nvSpPr>
        <p:spPr>
          <a:xfrm>
            <a:off x="4717968" y="2868085"/>
            <a:ext cx="1908000" cy="13054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cxnSp>
        <p:nvCxnSpPr>
          <p:cNvPr id="28" name="Straight Connector 27"/>
          <p:cNvCxnSpPr/>
          <p:nvPr userDrawn="1"/>
        </p:nvCxnSpPr>
        <p:spPr>
          <a:xfrm>
            <a:off x="474398" y="2861389"/>
            <a:ext cx="0" cy="131214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 Placeholder 6"/>
          <p:cNvSpPr>
            <a:spLocks noGrp="1"/>
          </p:cNvSpPr>
          <p:nvPr>
            <p:ph type="body" sz="quarter" idx="20" hasCustomPrompt="1"/>
          </p:nvPr>
        </p:nvSpPr>
        <p:spPr>
          <a:xfrm>
            <a:off x="578935" y="2924434"/>
            <a:ext cx="1672115" cy="1249104"/>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click to </a:t>
            </a:r>
            <a:r>
              <a:rPr lang="en-AU" dirty="0"/>
              <a:t>add text</a:t>
            </a:r>
            <a:endParaRPr lang="en-US" dirty="0"/>
          </a:p>
        </p:txBody>
      </p:sp>
      <p:sp>
        <p:nvSpPr>
          <p:cNvPr id="30" name="Text Placeholder 10"/>
          <p:cNvSpPr txBox="1">
            <a:spLocks/>
          </p:cNvSpPr>
          <p:nvPr userDrawn="1"/>
        </p:nvSpPr>
        <p:spPr>
          <a:xfrm>
            <a:off x="561314" y="2790519"/>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1</a:t>
            </a:r>
            <a:endParaRPr lang="en-AU" b="0" baseline="0" dirty="0">
              <a:solidFill>
                <a:schemeClr val="tx2"/>
              </a:solidFill>
              <a:ea typeface="SimHei" panose="02010609060101010101" pitchFamily="49" charset="-122"/>
            </a:endParaRPr>
          </a:p>
        </p:txBody>
      </p:sp>
      <p:cxnSp>
        <p:nvCxnSpPr>
          <p:cNvPr id="32" name="Straight Connector 31"/>
          <p:cNvCxnSpPr/>
          <p:nvPr userDrawn="1"/>
        </p:nvCxnSpPr>
        <p:spPr>
          <a:xfrm>
            <a:off x="2503547" y="2861389"/>
            <a:ext cx="0" cy="131214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 Placeholder 6"/>
          <p:cNvSpPr>
            <a:spLocks noGrp="1"/>
          </p:cNvSpPr>
          <p:nvPr>
            <p:ph type="body" sz="quarter" idx="21" hasCustomPrompt="1"/>
          </p:nvPr>
        </p:nvSpPr>
        <p:spPr>
          <a:xfrm>
            <a:off x="2618276" y="2924434"/>
            <a:ext cx="1672115" cy="1249104"/>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click to </a:t>
            </a:r>
            <a:r>
              <a:rPr lang="en-AU" dirty="0"/>
              <a:t>add text</a:t>
            </a:r>
            <a:endParaRPr lang="en-US" dirty="0"/>
          </a:p>
        </p:txBody>
      </p:sp>
      <p:sp>
        <p:nvSpPr>
          <p:cNvPr id="41" name="Text Placeholder 10"/>
          <p:cNvSpPr txBox="1">
            <a:spLocks/>
          </p:cNvSpPr>
          <p:nvPr userDrawn="1"/>
        </p:nvSpPr>
        <p:spPr>
          <a:xfrm>
            <a:off x="2600655" y="2790519"/>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2</a:t>
            </a:r>
            <a:endParaRPr lang="en-AU" b="0" baseline="0" dirty="0">
              <a:solidFill>
                <a:schemeClr val="tx2"/>
              </a:solidFill>
              <a:ea typeface="SimHei" panose="02010609060101010101" pitchFamily="49" charset="-122"/>
            </a:endParaRPr>
          </a:p>
        </p:txBody>
      </p:sp>
      <p:sp>
        <p:nvSpPr>
          <p:cNvPr id="45" name="Chart Placeholder 25"/>
          <p:cNvSpPr>
            <a:spLocks noGrp="1"/>
          </p:cNvSpPr>
          <p:nvPr>
            <p:ph type="chart" sz="quarter" idx="17"/>
          </p:nvPr>
        </p:nvSpPr>
        <p:spPr>
          <a:xfrm>
            <a:off x="469062" y="1341835"/>
            <a:ext cx="3965575" cy="1393031"/>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46" name="Text Placeholder 3"/>
          <p:cNvSpPr>
            <a:spLocks noGrp="1"/>
          </p:cNvSpPr>
          <p:nvPr>
            <p:ph type="body" sz="quarter" idx="15"/>
          </p:nvPr>
        </p:nvSpPr>
        <p:spPr>
          <a:xfrm>
            <a:off x="4717968" y="1042987"/>
            <a:ext cx="3957720" cy="1698929"/>
          </a:xfrm>
          <a:prstGeom prst="rect">
            <a:avLst/>
          </a:prstGeom>
          <a:solidFill>
            <a:schemeClr val="accent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sp>
        <p:nvSpPr>
          <p:cNvPr id="50" name="Text Placeholder 31"/>
          <p:cNvSpPr>
            <a:spLocks noGrp="1"/>
          </p:cNvSpPr>
          <p:nvPr>
            <p:ph type="body" sz="quarter" idx="24" hasCustomPrompt="1"/>
          </p:nvPr>
        </p:nvSpPr>
        <p:spPr>
          <a:xfrm>
            <a:off x="469063"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55" name="Text Placeholder 3"/>
          <p:cNvSpPr>
            <a:spLocks noGrp="1"/>
          </p:cNvSpPr>
          <p:nvPr>
            <p:ph type="body" sz="quarter" idx="25"/>
          </p:nvPr>
        </p:nvSpPr>
        <p:spPr>
          <a:xfrm>
            <a:off x="6769275" y="2868085"/>
            <a:ext cx="1908000" cy="13054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cxnSp>
        <p:nvCxnSpPr>
          <p:cNvPr id="20" name="Straight Connector 19"/>
          <p:cNvCxnSpPr/>
          <p:nvPr userDrawn="1"/>
        </p:nvCxnSpPr>
        <p:spPr>
          <a:xfrm flipH="1">
            <a:off x="4575407" y="1048544"/>
            <a:ext cx="1" cy="3124994"/>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3"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4"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558801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bination 2_Text/Graph_2 Col">
    <p:spTree>
      <p:nvGrpSpPr>
        <p:cNvPr id="1" name=""/>
        <p:cNvGrpSpPr/>
        <p:nvPr/>
      </p:nvGrpSpPr>
      <p:grpSpPr>
        <a:xfrm>
          <a:off x="0" y="0"/>
          <a:ext cx="0" cy="0"/>
          <a:chOff x="0" y="0"/>
          <a:chExt cx="0" cy="0"/>
        </a:xfrm>
      </p:grpSpPr>
      <p:sp>
        <p:nvSpPr>
          <p:cNvPr id="24" name="Chart Placeholder 25"/>
          <p:cNvSpPr>
            <a:spLocks noGrp="1"/>
          </p:cNvSpPr>
          <p:nvPr>
            <p:ph type="chart" sz="quarter" idx="19"/>
          </p:nvPr>
        </p:nvSpPr>
        <p:spPr>
          <a:xfrm>
            <a:off x="4721225" y="1328738"/>
            <a:ext cx="395605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15" name="Text Placeholder 3"/>
          <p:cNvSpPr>
            <a:spLocks noGrp="1"/>
          </p:cNvSpPr>
          <p:nvPr>
            <p:ph type="body" sz="quarter" idx="18"/>
          </p:nvPr>
        </p:nvSpPr>
        <p:spPr>
          <a:xfrm>
            <a:off x="477838" y="2287588"/>
            <a:ext cx="1908000" cy="1224353"/>
          </a:xfrm>
          <a:prstGeom prst="rect">
            <a:avLst/>
          </a:prstGeom>
          <a:solidFill>
            <a:schemeClr val="accent5"/>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sp>
        <p:nvSpPr>
          <p:cNvPr id="16" name="Text Placeholder 2"/>
          <p:cNvSpPr>
            <a:spLocks noGrp="1"/>
          </p:cNvSpPr>
          <p:nvPr>
            <p:ph type="body" sz="quarter" idx="20" hasCustomPrompt="1"/>
          </p:nvPr>
        </p:nvSpPr>
        <p:spPr>
          <a:xfrm>
            <a:off x="2555243" y="2219482"/>
            <a:ext cx="1864688"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7" name="Text Placeholder 35"/>
          <p:cNvSpPr>
            <a:spLocks noGrp="1"/>
          </p:cNvSpPr>
          <p:nvPr>
            <p:ph type="body" sz="quarter" idx="13" hasCustomPrompt="1"/>
          </p:nvPr>
        </p:nvSpPr>
        <p:spPr>
          <a:xfrm>
            <a:off x="2555243" y="2491008"/>
            <a:ext cx="1868312" cy="1682530"/>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a:t>
            </a:r>
            <a:endParaRPr lang="en-US" dirty="0"/>
          </a:p>
        </p:txBody>
      </p:sp>
      <p:sp>
        <p:nvSpPr>
          <p:cNvPr id="18" name="Text Placeholder 2"/>
          <p:cNvSpPr>
            <a:spLocks noGrp="1"/>
          </p:cNvSpPr>
          <p:nvPr>
            <p:ph type="body" sz="quarter" idx="17" hasCustomPrompt="1"/>
          </p:nvPr>
        </p:nvSpPr>
        <p:spPr>
          <a:xfrm>
            <a:off x="469156" y="1328738"/>
            <a:ext cx="3960813" cy="817562"/>
          </a:xfrm>
          <a:prstGeom prst="rect">
            <a:avLst/>
          </a:prstGeom>
        </p:spPr>
        <p:txBody>
          <a:bodyPr vert="horz" lIns="0" tIns="0" rIns="0" bIns="0"/>
          <a:lstStyle>
            <a:lvl1pPr marL="0" indent="0">
              <a:buNone/>
              <a:defRPr lang="en-US" sz="13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intro paragraph click to edit intro paragraph click to edit intro paragraph click to edit intro paragraph click to edit intro paragraph click to edit intro paragraph</a:t>
            </a:r>
            <a:endParaRPr lang="en-US" dirty="0"/>
          </a:p>
        </p:txBody>
      </p:sp>
      <p:sp>
        <p:nvSpPr>
          <p:cNvPr id="25"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14" name="Straight Connector 13"/>
          <p:cNvCxnSpPr/>
          <p:nvPr userDrawn="1"/>
        </p:nvCxnSpPr>
        <p:spPr>
          <a:xfrm>
            <a:off x="4575405"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 Placeholder 31"/>
          <p:cNvSpPr>
            <a:spLocks noGrp="1"/>
          </p:cNvSpPr>
          <p:nvPr>
            <p:ph type="body" sz="quarter" idx="26" hasCustomPrompt="1"/>
          </p:nvPr>
        </p:nvSpPr>
        <p:spPr>
          <a:xfrm>
            <a:off x="469063"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6"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9"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40"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2580075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bination 3_Text/Graph_2 Col">
    <p:spTree>
      <p:nvGrpSpPr>
        <p:cNvPr id="1" name=""/>
        <p:cNvGrpSpPr/>
        <p:nvPr/>
      </p:nvGrpSpPr>
      <p:grpSpPr>
        <a:xfrm>
          <a:off x="0" y="0"/>
          <a:ext cx="0" cy="0"/>
          <a:chOff x="0" y="0"/>
          <a:chExt cx="0" cy="0"/>
        </a:xfrm>
      </p:grpSpPr>
      <p:sp>
        <p:nvSpPr>
          <p:cNvPr id="19" name="Text Placeholder 2"/>
          <p:cNvSpPr>
            <a:spLocks noGrp="1"/>
          </p:cNvSpPr>
          <p:nvPr>
            <p:ph type="body" sz="quarter" idx="17" hasCustomPrompt="1"/>
          </p:nvPr>
        </p:nvSpPr>
        <p:spPr>
          <a:xfrm>
            <a:off x="476691" y="1049338"/>
            <a:ext cx="3950848" cy="65246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 click to edit intro paragraph</a:t>
            </a:r>
            <a:r>
              <a:rPr lang="en-US" dirty="0"/>
              <a:t> </a:t>
            </a:r>
            <a:r>
              <a:rPr lang="en-AU" dirty="0"/>
              <a:t>click to edit intro paragraph</a:t>
            </a:r>
            <a:endParaRPr lang="en-US" dirty="0"/>
          </a:p>
        </p:txBody>
      </p:sp>
      <p:sp>
        <p:nvSpPr>
          <p:cNvPr id="14" name="Text Placeholder 6"/>
          <p:cNvSpPr>
            <a:spLocks noGrp="1"/>
          </p:cNvSpPr>
          <p:nvPr>
            <p:ph type="body" sz="quarter" idx="23" hasCustomPrompt="1"/>
          </p:nvPr>
        </p:nvSpPr>
        <p:spPr>
          <a:xfrm>
            <a:off x="477903" y="1765300"/>
            <a:ext cx="3949635" cy="240823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3" name="Chart Placeholder 25"/>
          <p:cNvSpPr>
            <a:spLocks noGrp="1"/>
          </p:cNvSpPr>
          <p:nvPr>
            <p:ph type="chart" sz="quarter" idx="19"/>
          </p:nvPr>
        </p:nvSpPr>
        <p:spPr>
          <a:xfrm>
            <a:off x="4721225" y="1328738"/>
            <a:ext cx="395605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cxnSp>
        <p:nvCxnSpPr>
          <p:cNvPr id="12" name="Straight Connector 11"/>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4"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165620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bination 4_Text/Graph_2 Col_Qtr">
    <p:spTree>
      <p:nvGrpSpPr>
        <p:cNvPr id="1" name=""/>
        <p:cNvGrpSpPr/>
        <p:nvPr/>
      </p:nvGrpSpPr>
      <p:grpSpPr>
        <a:xfrm>
          <a:off x="0" y="0"/>
          <a:ext cx="0" cy="0"/>
          <a:chOff x="0" y="0"/>
          <a:chExt cx="0" cy="0"/>
        </a:xfrm>
      </p:grpSpPr>
      <p:sp>
        <p:nvSpPr>
          <p:cNvPr id="18" name="Chart Placeholder 25"/>
          <p:cNvSpPr>
            <a:spLocks noGrp="1"/>
          </p:cNvSpPr>
          <p:nvPr>
            <p:ph type="chart" sz="quarter" idx="30"/>
          </p:nvPr>
        </p:nvSpPr>
        <p:spPr>
          <a:xfrm>
            <a:off x="4721226" y="1248967"/>
            <a:ext cx="396557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15"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5"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6"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7"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8" name="Text Placeholder 2"/>
          <p:cNvSpPr>
            <a:spLocks noGrp="1"/>
          </p:cNvSpPr>
          <p:nvPr>
            <p:ph type="body" sz="quarter" idx="17" hasCustomPrompt="1"/>
          </p:nvPr>
        </p:nvSpPr>
        <p:spPr>
          <a:xfrm>
            <a:off x="476691" y="1049338"/>
            <a:ext cx="3950848" cy="65246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 click to edit intro paragraph</a:t>
            </a:r>
            <a:r>
              <a:rPr lang="en-US" dirty="0"/>
              <a:t> </a:t>
            </a:r>
            <a:r>
              <a:rPr lang="en-AU" dirty="0"/>
              <a:t>click to edit intro paragraph</a:t>
            </a:r>
            <a:endParaRPr lang="en-US" dirty="0"/>
          </a:p>
        </p:txBody>
      </p:sp>
      <p:sp>
        <p:nvSpPr>
          <p:cNvPr id="29" name="Text Placeholder 6"/>
          <p:cNvSpPr>
            <a:spLocks noGrp="1"/>
          </p:cNvSpPr>
          <p:nvPr>
            <p:ph type="body" sz="quarter" idx="23" hasCustomPrompt="1"/>
          </p:nvPr>
        </p:nvSpPr>
        <p:spPr>
          <a:xfrm>
            <a:off x="477903" y="1765300"/>
            <a:ext cx="3949635" cy="240823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32" name="Chart Placeholder 25"/>
          <p:cNvSpPr>
            <a:spLocks noGrp="1"/>
          </p:cNvSpPr>
          <p:nvPr>
            <p:ph type="chart" sz="quarter" idx="31"/>
          </p:nvPr>
        </p:nvSpPr>
        <p:spPr>
          <a:xfrm>
            <a:off x="4721226" y="2864177"/>
            <a:ext cx="396557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33" name="Text Placeholder 31"/>
          <p:cNvSpPr>
            <a:spLocks noGrp="1"/>
          </p:cNvSpPr>
          <p:nvPr>
            <p:ph type="body" sz="quarter" idx="32" hasCustomPrompt="1"/>
          </p:nvPr>
        </p:nvSpPr>
        <p:spPr>
          <a:xfrm>
            <a:off x="4719638" y="260715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34" name="Straight Connector 33"/>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9302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bination 5_Graph_2-up">
    <p:spTree>
      <p:nvGrpSpPr>
        <p:cNvPr id="1" name=""/>
        <p:cNvGrpSpPr/>
        <p:nvPr/>
      </p:nvGrpSpPr>
      <p:grpSpPr>
        <a:xfrm>
          <a:off x="0" y="0"/>
          <a:ext cx="0" cy="0"/>
          <a:chOff x="0" y="0"/>
          <a:chExt cx="0" cy="0"/>
        </a:xfrm>
      </p:grpSpPr>
      <p:sp>
        <p:nvSpPr>
          <p:cNvPr id="25" name="Chart Placeholder 25"/>
          <p:cNvSpPr>
            <a:spLocks noGrp="1"/>
          </p:cNvSpPr>
          <p:nvPr>
            <p:ph type="chart" sz="quarter" idx="19"/>
          </p:nvPr>
        </p:nvSpPr>
        <p:spPr>
          <a:xfrm>
            <a:off x="4721225" y="1328738"/>
            <a:ext cx="395605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28" name="Chart Placeholder 25"/>
          <p:cNvSpPr>
            <a:spLocks noGrp="1"/>
          </p:cNvSpPr>
          <p:nvPr>
            <p:ph type="chart" sz="quarter" idx="23"/>
          </p:nvPr>
        </p:nvSpPr>
        <p:spPr>
          <a:xfrm>
            <a:off x="478587" y="1328738"/>
            <a:ext cx="3948951"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12"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3" name="Text Placeholder 37"/>
          <p:cNvSpPr>
            <a:spLocks noGrp="1"/>
          </p:cNvSpPr>
          <p:nvPr>
            <p:ph type="body" sz="quarter" idx="25" hasCustomPrompt="1"/>
          </p:nvPr>
        </p:nvSpPr>
        <p:spPr>
          <a:xfrm>
            <a:off x="469062" y="4246563"/>
            <a:ext cx="3958476"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4"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0"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1" name="Text Placeholder 37"/>
          <p:cNvSpPr>
            <a:spLocks noGrp="1"/>
          </p:cNvSpPr>
          <p:nvPr>
            <p:ph type="body" sz="quarter" idx="26" hasCustomPrompt="1"/>
          </p:nvPr>
        </p:nvSpPr>
        <p:spPr>
          <a:xfrm>
            <a:off x="4718799" y="4246563"/>
            <a:ext cx="3958476"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2" name="Text Placeholder 31"/>
          <p:cNvSpPr>
            <a:spLocks noGrp="1"/>
          </p:cNvSpPr>
          <p:nvPr>
            <p:ph type="body" sz="quarter" idx="24" hasCustomPrompt="1"/>
          </p:nvPr>
        </p:nvSpPr>
        <p:spPr>
          <a:xfrm>
            <a:off x="469063" y="991949"/>
            <a:ext cx="3958475"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23" name="Straight Connector 22"/>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893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bination 6_Text/Graph_3 col">
    <p:spTree>
      <p:nvGrpSpPr>
        <p:cNvPr id="1" name=""/>
        <p:cNvGrpSpPr/>
        <p:nvPr/>
      </p:nvGrpSpPr>
      <p:grpSpPr>
        <a:xfrm>
          <a:off x="0" y="0"/>
          <a:ext cx="0" cy="0"/>
          <a:chOff x="0" y="0"/>
          <a:chExt cx="0" cy="0"/>
        </a:xfrm>
      </p:grpSpPr>
      <p:sp>
        <p:nvSpPr>
          <p:cNvPr id="20" name="Chart Placeholder 25"/>
          <p:cNvSpPr>
            <a:spLocks noGrp="1"/>
          </p:cNvSpPr>
          <p:nvPr>
            <p:ph type="chart" sz="quarter" idx="19"/>
          </p:nvPr>
        </p:nvSpPr>
        <p:spPr>
          <a:xfrm>
            <a:off x="2664112" y="1335088"/>
            <a:ext cx="6013164"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15"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8"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9"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3" name="Text Placeholder 2"/>
          <p:cNvSpPr>
            <a:spLocks noGrp="1"/>
          </p:cNvSpPr>
          <p:nvPr>
            <p:ph type="body" sz="quarter" idx="17" hasCustomPrompt="1"/>
          </p:nvPr>
        </p:nvSpPr>
        <p:spPr>
          <a:xfrm>
            <a:off x="476691" y="1049338"/>
            <a:ext cx="1880747" cy="65246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a:t>
            </a:r>
            <a:endParaRPr lang="en-US" dirty="0"/>
          </a:p>
        </p:txBody>
      </p:sp>
      <p:sp>
        <p:nvSpPr>
          <p:cNvPr id="24" name="Text Placeholder 6"/>
          <p:cNvSpPr>
            <a:spLocks noGrp="1"/>
          </p:cNvSpPr>
          <p:nvPr>
            <p:ph type="body" sz="quarter" idx="23" hasCustomPrompt="1"/>
          </p:nvPr>
        </p:nvSpPr>
        <p:spPr>
          <a:xfrm>
            <a:off x="477903" y="1765300"/>
            <a:ext cx="1879535" cy="240823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cxnSp>
        <p:nvCxnSpPr>
          <p:cNvPr id="27" name="Straight Connector 26"/>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 Placeholder 31"/>
          <p:cNvSpPr>
            <a:spLocks noGrp="1"/>
          </p:cNvSpPr>
          <p:nvPr>
            <p:ph type="body" sz="quarter" idx="21" hasCustomPrompt="1"/>
          </p:nvPr>
        </p:nvSpPr>
        <p:spPr>
          <a:xfrm>
            <a:off x="2664111" y="991949"/>
            <a:ext cx="6013164"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10103270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bination 7_Text/Graph_3 col">
    <p:spTree>
      <p:nvGrpSpPr>
        <p:cNvPr id="1" name=""/>
        <p:cNvGrpSpPr/>
        <p:nvPr/>
      </p:nvGrpSpPr>
      <p:grpSpPr>
        <a:xfrm>
          <a:off x="0" y="0"/>
          <a:ext cx="0" cy="0"/>
          <a:chOff x="0" y="0"/>
          <a:chExt cx="0" cy="0"/>
        </a:xfrm>
      </p:grpSpPr>
      <p:sp>
        <p:nvSpPr>
          <p:cNvPr id="1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0" name="Text Placeholder 35"/>
          <p:cNvSpPr>
            <a:spLocks noGrp="1"/>
          </p:cNvSpPr>
          <p:nvPr>
            <p:ph type="body" sz="quarter" idx="22" hasCustomPrompt="1"/>
          </p:nvPr>
        </p:nvSpPr>
        <p:spPr>
          <a:xfrm>
            <a:off x="475571" y="2397126"/>
            <a:ext cx="1881867" cy="1776412"/>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21" name="Text Placeholder 3"/>
          <p:cNvSpPr>
            <a:spLocks noGrp="1"/>
          </p:cNvSpPr>
          <p:nvPr>
            <p:ph type="body" sz="quarter" idx="20"/>
          </p:nvPr>
        </p:nvSpPr>
        <p:spPr>
          <a:xfrm>
            <a:off x="475569" y="1049338"/>
            <a:ext cx="1881869" cy="1238250"/>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cxnSp>
        <p:nvCxnSpPr>
          <p:cNvPr id="23" name="Straight Connector 22"/>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 Placeholder 31"/>
          <p:cNvSpPr>
            <a:spLocks noGrp="1"/>
          </p:cNvSpPr>
          <p:nvPr>
            <p:ph type="body" sz="quarter" idx="21" hasCustomPrompt="1"/>
          </p:nvPr>
        </p:nvSpPr>
        <p:spPr>
          <a:xfrm>
            <a:off x="2664111" y="991949"/>
            <a:ext cx="6013164"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6" name="Chart Placeholder 25"/>
          <p:cNvSpPr>
            <a:spLocks noGrp="1"/>
          </p:cNvSpPr>
          <p:nvPr>
            <p:ph type="chart" sz="quarter" idx="19"/>
          </p:nvPr>
        </p:nvSpPr>
        <p:spPr>
          <a:xfrm>
            <a:off x="2664112" y="1335088"/>
            <a:ext cx="6013164"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Tree>
    <p:extLst>
      <p:ext uri="{BB962C8B-B14F-4D97-AF65-F5344CB8AC3E}">
        <p14:creationId xmlns:p14="http://schemas.microsoft.com/office/powerpoint/2010/main" val="8029598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_Full Page">
    <p:spTree>
      <p:nvGrpSpPr>
        <p:cNvPr id="1" name=""/>
        <p:cNvGrpSpPr/>
        <p:nvPr/>
      </p:nvGrpSpPr>
      <p:grpSpPr>
        <a:xfrm>
          <a:off x="0" y="0"/>
          <a:ext cx="0" cy="0"/>
          <a:chOff x="0" y="0"/>
          <a:chExt cx="0" cy="0"/>
        </a:xfrm>
      </p:grpSpPr>
      <p:sp>
        <p:nvSpPr>
          <p:cNvPr id="7" name="Chart Placeholder 25"/>
          <p:cNvSpPr>
            <a:spLocks noGrp="1"/>
          </p:cNvSpPr>
          <p:nvPr>
            <p:ph type="chart" sz="quarter" idx="19"/>
          </p:nvPr>
        </p:nvSpPr>
        <p:spPr>
          <a:xfrm>
            <a:off x="475414" y="1335088"/>
            <a:ext cx="8201862"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9"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0"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2"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121167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3 Presenters">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790A14D-A264-411F-A1E4-DFEEA17933C2}"/>
              </a:ext>
            </a:extLst>
          </p:cNvPr>
          <p:cNvSpPr/>
          <p:nvPr userDrawn="1"/>
        </p:nvSpPr>
        <p:spPr>
          <a:xfrm>
            <a:off x="-1" y="1"/>
            <a:ext cx="9144001" cy="2334326"/>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8" name="Rectangle 37"/>
          <p:cNvSpPr/>
          <p:nvPr userDrawn="1"/>
        </p:nvSpPr>
        <p:spPr>
          <a:xfrm>
            <a:off x="471907" y="2301040"/>
            <a:ext cx="3959225" cy="14962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40" name="Title 5"/>
          <p:cNvSpPr>
            <a:spLocks noGrp="1"/>
          </p:cNvSpPr>
          <p:nvPr>
            <p:ph type="title" hasCustomPrompt="1"/>
          </p:nvPr>
        </p:nvSpPr>
        <p:spPr>
          <a:xfrm>
            <a:off x="597190" y="1335895"/>
            <a:ext cx="8078499" cy="399724"/>
          </a:xfrm>
          <a:prstGeom prst="rect">
            <a:avLst/>
          </a:prstGeom>
        </p:spPr>
        <p:txBody>
          <a:bodyPr vert="horz" lIns="0" anchor="b" anchorCtr="0"/>
          <a:lstStyle>
            <a:lvl1pPr>
              <a:defRPr lang="en-US" sz="2600" b="1" kern="1200" baseline="0" dirty="0" smtClean="0">
                <a:solidFill>
                  <a:schemeClr val="bg1"/>
                </a:solidFill>
                <a:latin typeface="Arial" pitchFamily="34" charset="0"/>
                <a:ea typeface="SimHei" panose="02010609060101010101" pitchFamily="49" charset="-122"/>
                <a:cs typeface="Arial" pitchFamily="34" charset="0"/>
              </a:defRPr>
            </a:lvl1pPr>
          </a:lstStyle>
          <a:p>
            <a:r>
              <a:rPr lang="en-AU" dirty="0"/>
              <a:t>Click to edit internal presentation title</a:t>
            </a:r>
            <a:endParaRPr lang="en-US" dirty="0"/>
          </a:p>
        </p:txBody>
      </p:sp>
      <p:sp>
        <p:nvSpPr>
          <p:cNvPr id="41" name="Text Placeholder 9"/>
          <p:cNvSpPr>
            <a:spLocks noGrp="1"/>
          </p:cNvSpPr>
          <p:nvPr>
            <p:ph type="body" sz="quarter" idx="10" hasCustomPrompt="1"/>
          </p:nvPr>
        </p:nvSpPr>
        <p:spPr>
          <a:xfrm>
            <a:off x="597190" y="1721158"/>
            <a:ext cx="8078499" cy="270021"/>
          </a:xfrm>
          <a:prstGeom prst="rect">
            <a:avLst/>
          </a:prstGeom>
        </p:spPr>
        <p:txBody>
          <a:bodyPr vert="horz" lIns="0" tIns="0" bIns="0"/>
          <a:lstStyle>
            <a:lvl1pPr marL="0" indent="0">
              <a:buNone/>
              <a:defRPr lang="en-AU" sz="1800" b="1" kern="1200" baseline="0" dirty="0" smtClean="0">
                <a:solidFill>
                  <a:schemeClr val="bg1"/>
                </a:solidFill>
                <a:latin typeface="+mn-lt"/>
                <a:ea typeface="SimHei" panose="02010609060101010101" pitchFamily="49" charset="-122"/>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a:t>Click to edit internal presentation subtitle</a:t>
            </a:r>
          </a:p>
        </p:txBody>
      </p:sp>
      <p:sp>
        <p:nvSpPr>
          <p:cNvPr id="42" name="Text Placeholder 28"/>
          <p:cNvSpPr>
            <a:spLocks noGrp="1"/>
          </p:cNvSpPr>
          <p:nvPr>
            <p:ph type="body" sz="quarter" idx="11" hasCustomPrompt="1"/>
          </p:nvPr>
        </p:nvSpPr>
        <p:spPr>
          <a:xfrm>
            <a:off x="597189" y="2039481"/>
            <a:ext cx="8078500" cy="168604"/>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date</a:t>
            </a:r>
            <a:endParaRPr lang="en-US" dirty="0"/>
          </a:p>
        </p:txBody>
      </p:sp>
      <p:sp>
        <p:nvSpPr>
          <p:cNvPr id="45" name="Text Placeholder 30"/>
          <p:cNvSpPr>
            <a:spLocks noGrp="1"/>
          </p:cNvSpPr>
          <p:nvPr>
            <p:ph type="body" sz="quarter" idx="14" hasCustomPrompt="1"/>
          </p:nvPr>
        </p:nvSpPr>
        <p:spPr>
          <a:xfrm>
            <a:off x="597189" y="2858504"/>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46" name="Text Placeholder 34"/>
          <p:cNvSpPr>
            <a:spLocks noGrp="1"/>
          </p:cNvSpPr>
          <p:nvPr>
            <p:ph type="body" sz="quarter" idx="15" hasCustomPrompt="1"/>
          </p:nvPr>
        </p:nvSpPr>
        <p:spPr>
          <a:xfrm>
            <a:off x="597189" y="3059912"/>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sp>
        <p:nvSpPr>
          <p:cNvPr id="47" name="Text Placeholder 30"/>
          <p:cNvSpPr>
            <a:spLocks noGrp="1"/>
          </p:cNvSpPr>
          <p:nvPr>
            <p:ph type="body" sz="quarter" idx="16" hasCustomPrompt="1"/>
          </p:nvPr>
        </p:nvSpPr>
        <p:spPr>
          <a:xfrm>
            <a:off x="597189" y="3319715"/>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48" name="Text Placeholder 34"/>
          <p:cNvSpPr>
            <a:spLocks noGrp="1"/>
          </p:cNvSpPr>
          <p:nvPr>
            <p:ph type="body" sz="quarter" idx="17" hasCustomPrompt="1"/>
          </p:nvPr>
        </p:nvSpPr>
        <p:spPr>
          <a:xfrm>
            <a:off x="597189" y="352112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pic>
        <p:nvPicPr>
          <p:cNvPr id="15" name="Picture 14"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8" name="Text Placeholder 30"/>
          <p:cNvSpPr>
            <a:spLocks noGrp="1"/>
          </p:cNvSpPr>
          <p:nvPr>
            <p:ph type="body" sz="quarter" idx="18" hasCustomPrompt="1"/>
          </p:nvPr>
        </p:nvSpPr>
        <p:spPr>
          <a:xfrm>
            <a:off x="597189" y="2402306"/>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19" name="Text Placeholder 34"/>
          <p:cNvSpPr>
            <a:spLocks noGrp="1"/>
          </p:cNvSpPr>
          <p:nvPr>
            <p:ph type="body" sz="quarter" idx="19" hasCustomPrompt="1"/>
          </p:nvPr>
        </p:nvSpPr>
        <p:spPr>
          <a:xfrm>
            <a:off x="597189" y="260371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sp>
        <p:nvSpPr>
          <p:cNvPr id="17" name="Rectangle 16">
            <a:extLst>
              <a:ext uri="{FF2B5EF4-FFF2-40B4-BE49-F238E27FC236}">
                <a16:creationId xmlns:a16="http://schemas.microsoft.com/office/drawing/2014/main" id="{DB292B27-B784-4C04-9A67-5C477D7CADAA}"/>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Tree>
    <p:extLst>
      <p:ext uri="{BB962C8B-B14F-4D97-AF65-F5344CB8AC3E}">
        <p14:creationId xmlns:p14="http://schemas.microsoft.com/office/powerpoint/2010/main" val="19427412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bination 3 col_Graph_3-up">
    <p:spTree>
      <p:nvGrpSpPr>
        <p:cNvPr id="1" name=""/>
        <p:cNvGrpSpPr/>
        <p:nvPr/>
      </p:nvGrpSpPr>
      <p:grpSpPr>
        <a:xfrm>
          <a:off x="0" y="0"/>
          <a:ext cx="0" cy="0"/>
          <a:chOff x="0" y="0"/>
          <a:chExt cx="0" cy="0"/>
        </a:xfrm>
      </p:grpSpPr>
      <p:sp>
        <p:nvSpPr>
          <p:cNvPr id="18" name="Chart Placeholder 25"/>
          <p:cNvSpPr>
            <a:spLocks noGrp="1"/>
          </p:cNvSpPr>
          <p:nvPr>
            <p:ph type="chart" sz="quarter" idx="23"/>
          </p:nvPr>
        </p:nvSpPr>
        <p:spPr>
          <a:xfrm>
            <a:off x="3274788"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19" name="Chart Placeholder 25"/>
          <p:cNvSpPr>
            <a:spLocks noGrp="1"/>
          </p:cNvSpPr>
          <p:nvPr>
            <p:ph type="chart" sz="quarter" idx="24"/>
          </p:nvPr>
        </p:nvSpPr>
        <p:spPr>
          <a:xfrm>
            <a:off x="6080513"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26" name="Text Placeholder 37"/>
          <p:cNvSpPr>
            <a:spLocks noGrp="1"/>
          </p:cNvSpPr>
          <p:nvPr>
            <p:ph type="body" sz="quarter" idx="14" hasCustomPrompt="1"/>
          </p:nvPr>
        </p:nvSpPr>
        <p:spPr>
          <a:xfrm>
            <a:off x="469062"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0" name="Text Placeholder 37"/>
          <p:cNvSpPr>
            <a:spLocks noGrp="1"/>
          </p:cNvSpPr>
          <p:nvPr>
            <p:ph type="body" sz="quarter" idx="28" hasCustomPrompt="1"/>
          </p:nvPr>
        </p:nvSpPr>
        <p:spPr>
          <a:xfrm>
            <a:off x="3274788"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1" name="Text Placeholder 37"/>
          <p:cNvSpPr>
            <a:spLocks noGrp="1"/>
          </p:cNvSpPr>
          <p:nvPr>
            <p:ph type="body" sz="quarter" idx="29" hasCustomPrompt="1"/>
          </p:nvPr>
        </p:nvSpPr>
        <p:spPr>
          <a:xfrm>
            <a:off x="6080513"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cxnSp>
        <p:nvCxnSpPr>
          <p:cNvPr id="35" name="Straight Connector 34"/>
          <p:cNvCxnSpPr/>
          <p:nvPr userDrawn="1"/>
        </p:nvCxnSpPr>
        <p:spPr>
          <a:xfrm>
            <a:off x="59753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1686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 Placeholder 2"/>
          <p:cNvSpPr>
            <a:spLocks noGrp="1"/>
          </p:cNvSpPr>
          <p:nvPr>
            <p:ph type="body" sz="quarter" idx="18" hasCustomPrompt="1"/>
          </p:nvPr>
        </p:nvSpPr>
        <p:spPr>
          <a:xfrm>
            <a:off x="469062"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6" name="Text Placeholder 2"/>
          <p:cNvSpPr>
            <a:spLocks noGrp="1"/>
          </p:cNvSpPr>
          <p:nvPr>
            <p:ph type="body" sz="quarter" idx="20" hasCustomPrompt="1"/>
          </p:nvPr>
        </p:nvSpPr>
        <p:spPr>
          <a:xfrm>
            <a:off x="3274788"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7" name="Text Placeholder 2"/>
          <p:cNvSpPr>
            <a:spLocks noGrp="1"/>
          </p:cNvSpPr>
          <p:nvPr>
            <p:ph type="body" sz="quarter" idx="22" hasCustomPrompt="1"/>
          </p:nvPr>
        </p:nvSpPr>
        <p:spPr>
          <a:xfrm>
            <a:off x="6080513"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0" name="Text Placeholder 6"/>
          <p:cNvSpPr>
            <a:spLocks noGrp="1"/>
          </p:cNvSpPr>
          <p:nvPr>
            <p:ph type="body" sz="quarter" idx="25" hasCustomPrompt="1"/>
          </p:nvPr>
        </p:nvSpPr>
        <p:spPr>
          <a:xfrm>
            <a:off x="469062" y="1328737"/>
            <a:ext cx="2592000" cy="2844801"/>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3"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4"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2547785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bination 3 col_Graph_3-up">
    <p:spTree>
      <p:nvGrpSpPr>
        <p:cNvPr id="1" name=""/>
        <p:cNvGrpSpPr/>
        <p:nvPr/>
      </p:nvGrpSpPr>
      <p:grpSpPr>
        <a:xfrm>
          <a:off x="0" y="0"/>
          <a:ext cx="0" cy="0"/>
          <a:chOff x="0" y="0"/>
          <a:chExt cx="0" cy="0"/>
        </a:xfrm>
      </p:grpSpPr>
      <p:sp>
        <p:nvSpPr>
          <p:cNvPr id="18" name="Chart Placeholder 25"/>
          <p:cNvSpPr>
            <a:spLocks noGrp="1"/>
          </p:cNvSpPr>
          <p:nvPr>
            <p:ph type="chart" sz="quarter" idx="23"/>
          </p:nvPr>
        </p:nvSpPr>
        <p:spPr>
          <a:xfrm>
            <a:off x="3274788"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19" name="Chart Placeholder 25"/>
          <p:cNvSpPr>
            <a:spLocks noGrp="1"/>
          </p:cNvSpPr>
          <p:nvPr>
            <p:ph type="chart" sz="quarter" idx="24"/>
          </p:nvPr>
        </p:nvSpPr>
        <p:spPr>
          <a:xfrm>
            <a:off x="6080513"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27" name="Chart Placeholder 25"/>
          <p:cNvSpPr>
            <a:spLocks noGrp="1"/>
          </p:cNvSpPr>
          <p:nvPr>
            <p:ph type="chart" sz="quarter" idx="27"/>
          </p:nvPr>
        </p:nvSpPr>
        <p:spPr>
          <a:xfrm>
            <a:off x="468313" y="1328738"/>
            <a:ext cx="2592749"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15"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6"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7" name="Text Placeholder 37"/>
          <p:cNvSpPr>
            <a:spLocks noGrp="1"/>
          </p:cNvSpPr>
          <p:nvPr>
            <p:ph type="body" sz="quarter" idx="14" hasCustomPrompt="1"/>
          </p:nvPr>
        </p:nvSpPr>
        <p:spPr>
          <a:xfrm>
            <a:off x="469062"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6" name="Text Placeholder 37"/>
          <p:cNvSpPr>
            <a:spLocks noGrp="1"/>
          </p:cNvSpPr>
          <p:nvPr>
            <p:ph type="body" sz="quarter" idx="28" hasCustomPrompt="1"/>
          </p:nvPr>
        </p:nvSpPr>
        <p:spPr>
          <a:xfrm>
            <a:off x="3274788"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0" name="Text Placeholder 37"/>
          <p:cNvSpPr>
            <a:spLocks noGrp="1"/>
          </p:cNvSpPr>
          <p:nvPr>
            <p:ph type="body" sz="quarter" idx="29" hasCustomPrompt="1"/>
          </p:nvPr>
        </p:nvSpPr>
        <p:spPr>
          <a:xfrm>
            <a:off x="6080513"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1" name="Text Placeholder 2"/>
          <p:cNvSpPr>
            <a:spLocks noGrp="1"/>
          </p:cNvSpPr>
          <p:nvPr>
            <p:ph type="body" sz="quarter" idx="18" hasCustomPrompt="1"/>
          </p:nvPr>
        </p:nvSpPr>
        <p:spPr>
          <a:xfrm>
            <a:off x="469062"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4" name="Text Placeholder 2"/>
          <p:cNvSpPr>
            <a:spLocks noGrp="1"/>
          </p:cNvSpPr>
          <p:nvPr>
            <p:ph type="body" sz="quarter" idx="20" hasCustomPrompt="1"/>
          </p:nvPr>
        </p:nvSpPr>
        <p:spPr>
          <a:xfrm>
            <a:off x="3274788"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5" name="Text Placeholder 2"/>
          <p:cNvSpPr>
            <a:spLocks noGrp="1"/>
          </p:cNvSpPr>
          <p:nvPr>
            <p:ph type="body" sz="quarter" idx="22" hasCustomPrompt="1"/>
          </p:nvPr>
        </p:nvSpPr>
        <p:spPr>
          <a:xfrm>
            <a:off x="6080513"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36" name="Straight Connector 35"/>
          <p:cNvCxnSpPr/>
          <p:nvPr userDrawn="1"/>
        </p:nvCxnSpPr>
        <p:spPr>
          <a:xfrm>
            <a:off x="59753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1686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785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bination 8_Graph_4-up ">
    <p:spTree>
      <p:nvGrpSpPr>
        <p:cNvPr id="1" name=""/>
        <p:cNvGrpSpPr/>
        <p:nvPr/>
      </p:nvGrpSpPr>
      <p:grpSpPr>
        <a:xfrm>
          <a:off x="0" y="0"/>
          <a:ext cx="0" cy="0"/>
          <a:chOff x="0" y="0"/>
          <a:chExt cx="0" cy="0"/>
        </a:xfrm>
      </p:grpSpPr>
      <p:sp>
        <p:nvSpPr>
          <p:cNvPr id="32" name="Text Placeholder 37"/>
          <p:cNvSpPr>
            <a:spLocks noGrp="1"/>
          </p:cNvSpPr>
          <p:nvPr>
            <p:ph type="body" sz="quarter" idx="14" hasCustomPrompt="1"/>
          </p:nvPr>
        </p:nvSpPr>
        <p:spPr>
          <a:xfrm>
            <a:off x="469063" y="4169749"/>
            <a:ext cx="3952459"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3" name="Text Placeholder 37"/>
          <p:cNvSpPr>
            <a:spLocks noGrp="1"/>
          </p:cNvSpPr>
          <p:nvPr>
            <p:ph type="body" sz="quarter" idx="22" hasCustomPrompt="1"/>
          </p:nvPr>
        </p:nvSpPr>
        <p:spPr>
          <a:xfrm>
            <a:off x="4721226" y="4169749"/>
            <a:ext cx="3952459"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5" name="Chart Placeholder 25"/>
          <p:cNvSpPr>
            <a:spLocks noGrp="1"/>
          </p:cNvSpPr>
          <p:nvPr>
            <p:ph type="chart" sz="quarter" idx="30"/>
          </p:nvPr>
        </p:nvSpPr>
        <p:spPr>
          <a:xfrm>
            <a:off x="4721226" y="1248967"/>
            <a:ext cx="3956049"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26" name="Text Placeholder 31"/>
          <p:cNvSpPr>
            <a:spLocks noGrp="1"/>
          </p:cNvSpPr>
          <p:nvPr>
            <p:ph type="body" sz="quarter" idx="21" hasCustomPrompt="1"/>
          </p:nvPr>
        </p:nvSpPr>
        <p:spPr>
          <a:xfrm>
            <a:off x="4725988" y="99194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7" name="Chart Placeholder 25"/>
          <p:cNvSpPr>
            <a:spLocks noGrp="1"/>
          </p:cNvSpPr>
          <p:nvPr>
            <p:ph type="chart" sz="quarter" idx="31"/>
          </p:nvPr>
        </p:nvSpPr>
        <p:spPr>
          <a:xfrm>
            <a:off x="4721226" y="2864177"/>
            <a:ext cx="3956049"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28" name="Text Placeholder 31"/>
          <p:cNvSpPr>
            <a:spLocks noGrp="1"/>
          </p:cNvSpPr>
          <p:nvPr>
            <p:ph type="body" sz="quarter" idx="32" hasCustomPrompt="1"/>
          </p:nvPr>
        </p:nvSpPr>
        <p:spPr>
          <a:xfrm>
            <a:off x="4725988" y="260715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29" name="Straight Connector 28"/>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Chart Placeholder 25"/>
          <p:cNvSpPr>
            <a:spLocks noGrp="1"/>
          </p:cNvSpPr>
          <p:nvPr>
            <p:ph type="chart" sz="quarter" idx="33"/>
          </p:nvPr>
        </p:nvSpPr>
        <p:spPr>
          <a:xfrm>
            <a:off x="468313" y="1248967"/>
            <a:ext cx="395922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31" name="Text Placeholder 31"/>
          <p:cNvSpPr>
            <a:spLocks noGrp="1"/>
          </p:cNvSpPr>
          <p:nvPr>
            <p:ph type="body" sz="quarter" idx="34" hasCustomPrompt="1"/>
          </p:nvPr>
        </p:nvSpPr>
        <p:spPr>
          <a:xfrm>
            <a:off x="476251" y="99194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4" name="Chart Placeholder 25"/>
          <p:cNvSpPr>
            <a:spLocks noGrp="1"/>
          </p:cNvSpPr>
          <p:nvPr>
            <p:ph type="chart" sz="quarter" idx="35"/>
          </p:nvPr>
        </p:nvSpPr>
        <p:spPr>
          <a:xfrm>
            <a:off x="468313" y="2864177"/>
            <a:ext cx="395922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36" name="Text Placeholder 31"/>
          <p:cNvSpPr>
            <a:spLocks noGrp="1"/>
          </p:cNvSpPr>
          <p:nvPr>
            <p:ph type="body" sz="quarter" idx="36" hasCustomPrompt="1"/>
          </p:nvPr>
        </p:nvSpPr>
        <p:spPr>
          <a:xfrm>
            <a:off x="476251" y="260715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4208431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bination 9_Text/Table_3 col ">
    <p:spTree>
      <p:nvGrpSpPr>
        <p:cNvPr id="1" name=""/>
        <p:cNvGrpSpPr/>
        <p:nvPr/>
      </p:nvGrpSpPr>
      <p:grpSpPr>
        <a:xfrm>
          <a:off x="0" y="0"/>
          <a:ext cx="0" cy="0"/>
          <a:chOff x="0" y="0"/>
          <a:chExt cx="0" cy="0"/>
        </a:xfrm>
      </p:grpSpPr>
      <p:sp>
        <p:nvSpPr>
          <p:cNvPr id="30" name="Table Placeholder 2"/>
          <p:cNvSpPr>
            <a:spLocks noGrp="1"/>
          </p:cNvSpPr>
          <p:nvPr>
            <p:ph type="tbl" sz="quarter" idx="17"/>
          </p:nvPr>
        </p:nvSpPr>
        <p:spPr>
          <a:xfrm>
            <a:off x="2664110" y="1335088"/>
            <a:ext cx="6013165"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table</a:t>
            </a:r>
            <a:endParaRPr lang="en-US" dirty="0"/>
          </a:p>
        </p:txBody>
      </p:sp>
      <p:sp>
        <p:nvSpPr>
          <p:cNvPr id="1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7" name="Text Placeholder 31"/>
          <p:cNvSpPr>
            <a:spLocks noGrp="1"/>
          </p:cNvSpPr>
          <p:nvPr>
            <p:ph type="body" sz="quarter" idx="21" hasCustomPrompt="1"/>
          </p:nvPr>
        </p:nvSpPr>
        <p:spPr>
          <a:xfrm>
            <a:off x="2664111" y="991949"/>
            <a:ext cx="6013164"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8" name="Text Placeholder 35"/>
          <p:cNvSpPr>
            <a:spLocks noGrp="1"/>
          </p:cNvSpPr>
          <p:nvPr>
            <p:ph type="body" sz="quarter" idx="22" hasCustomPrompt="1"/>
          </p:nvPr>
        </p:nvSpPr>
        <p:spPr>
          <a:xfrm>
            <a:off x="475571" y="2397126"/>
            <a:ext cx="1881867" cy="1776412"/>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19" name="Text Placeholder 3"/>
          <p:cNvSpPr>
            <a:spLocks noGrp="1"/>
          </p:cNvSpPr>
          <p:nvPr>
            <p:ph type="body" sz="quarter" idx="20"/>
          </p:nvPr>
        </p:nvSpPr>
        <p:spPr>
          <a:xfrm>
            <a:off x="475569" y="1049338"/>
            <a:ext cx="1881869" cy="1238250"/>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ltLang="zh-CN"/>
              <a:t>Edit Master text styles</a:t>
            </a:r>
          </a:p>
        </p:txBody>
      </p:sp>
      <p:cxnSp>
        <p:nvCxnSpPr>
          <p:cNvPr id="20" name="Straight Connector 19"/>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788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_Full Page">
    <p:spTree>
      <p:nvGrpSpPr>
        <p:cNvPr id="1" name=""/>
        <p:cNvGrpSpPr/>
        <p:nvPr/>
      </p:nvGrpSpPr>
      <p:grpSpPr>
        <a:xfrm>
          <a:off x="0" y="0"/>
          <a:ext cx="0" cy="0"/>
          <a:chOff x="0" y="0"/>
          <a:chExt cx="0" cy="0"/>
        </a:xfrm>
      </p:grpSpPr>
      <p:sp>
        <p:nvSpPr>
          <p:cNvPr id="12" name="Table Placeholder 2"/>
          <p:cNvSpPr>
            <a:spLocks noGrp="1"/>
          </p:cNvSpPr>
          <p:nvPr>
            <p:ph type="tbl" sz="quarter" idx="17"/>
          </p:nvPr>
        </p:nvSpPr>
        <p:spPr>
          <a:xfrm>
            <a:off x="469063" y="1328738"/>
            <a:ext cx="8212137"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table</a:t>
            </a:r>
            <a:endParaRPr lang="en-US" dirty="0"/>
          </a:p>
        </p:txBody>
      </p:sp>
      <p:sp>
        <p:nvSpPr>
          <p:cNvPr id="8"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9"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0"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4"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7650043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0" name="Title 6"/>
          <p:cNvSpPr txBox="1">
            <a:spLocks/>
          </p:cNvSpPr>
          <p:nvPr userDrawn="1"/>
        </p:nvSpPr>
        <p:spPr>
          <a:xfrm>
            <a:off x="470222" y="99281"/>
            <a:ext cx="8201045" cy="520020"/>
          </a:xfrm>
          <a:prstGeom prst="rect">
            <a:avLst/>
          </a:prstGeom>
        </p:spPr>
        <p:txBody>
          <a:bodyPr lIns="0" tIns="0" rIns="0" bIns="0" anchor="b" anchorCtr="0"/>
          <a:lstStyle>
            <a:lvl1pPr algn="l" rtl="0" eaLnBrk="1" fontAlgn="base" hangingPunct="1">
              <a:spcBef>
                <a:spcPct val="0"/>
              </a:spcBef>
              <a:spcAft>
                <a:spcPct val="0"/>
              </a:spcAft>
              <a:defRPr sz="2200" kern="1200">
                <a:solidFill>
                  <a:srgbClr val="094D8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a:lstStyle>
          <a:p>
            <a:r>
              <a:rPr lang="en-US" sz="2400" baseline="0" dirty="0">
                <a:solidFill>
                  <a:schemeClr val="tx2"/>
                </a:solidFill>
                <a:ea typeface="SimHei" panose="02010609060101010101" pitchFamily="49" charset="-122"/>
              </a:rPr>
              <a:t>Important information</a:t>
            </a:r>
          </a:p>
        </p:txBody>
      </p:sp>
      <p:sp>
        <p:nvSpPr>
          <p:cNvPr id="11" name="Text Placeholder 2"/>
          <p:cNvSpPr>
            <a:spLocks noGrp="1"/>
          </p:cNvSpPr>
          <p:nvPr>
            <p:ph type="body" sz="quarter" idx="10" hasCustomPrompt="1"/>
          </p:nvPr>
        </p:nvSpPr>
        <p:spPr>
          <a:xfrm>
            <a:off x="476572" y="1049339"/>
            <a:ext cx="8205467" cy="3124200"/>
          </a:xfrm>
          <a:prstGeom prst="rect">
            <a:avLst/>
          </a:prstGeom>
        </p:spPr>
        <p:txBody>
          <a:bodyPr vert="horz" lIns="0" tIns="0" rIns="0" bIns="0"/>
          <a:lstStyle>
            <a:lvl1pPr marL="0" indent="0" algn="l" defTabSz="912813" rtl="0" eaLnBrk="1" fontAlgn="base" hangingPunct="1">
              <a:spcBef>
                <a:spcPts val="300"/>
              </a:spcBef>
              <a:spcAft>
                <a:spcPts val="300"/>
              </a:spcAft>
              <a:buFont typeface="Wingdings" charset="0"/>
              <a:buNone/>
              <a:defRPr lang="en-US" sz="1000" b="0" kern="1200" baseline="0" dirty="0">
                <a:solidFill>
                  <a:schemeClr val="tx1"/>
                </a:solidFill>
                <a:latin typeface="Arial" charset="0"/>
                <a:ea typeface="SimHei" panose="02010609060101010101" pitchFamily="49" charset="-122"/>
                <a:cs typeface="ＭＳ Ｐゴシック" charset="0"/>
              </a:defRPr>
            </a:lvl1pPr>
          </a:lstStyle>
          <a:p>
            <a:pPr lvl="0"/>
            <a:r>
              <a:rPr lang="en-AU" dirty="0"/>
              <a:t>Click to add disclaimer</a:t>
            </a:r>
            <a:endParaRPr lang="en-US" dirty="0"/>
          </a:p>
        </p:txBody>
      </p:sp>
    </p:spTree>
    <p:extLst>
      <p:ext uri="{BB962C8B-B14F-4D97-AF65-F5344CB8AC3E}">
        <p14:creationId xmlns:p14="http://schemas.microsoft.com/office/powerpoint/2010/main" val="300325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_4 sections">
    <p:bg>
      <p:bgPr>
        <a:solidFill>
          <a:schemeClr val="bg1"/>
        </a:solidFill>
        <a:effectLst/>
      </p:bgPr>
    </p:bg>
    <p:spTree>
      <p:nvGrpSpPr>
        <p:cNvPr id="1" name=""/>
        <p:cNvGrpSpPr/>
        <p:nvPr/>
      </p:nvGrpSpPr>
      <p:grpSpPr>
        <a:xfrm>
          <a:off x="0" y="0"/>
          <a:ext cx="0" cy="0"/>
          <a:chOff x="0" y="0"/>
          <a:chExt cx="0" cy="0"/>
        </a:xfrm>
      </p:grpSpPr>
      <p:sp>
        <p:nvSpPr>
          <p:cNvPr id="28" name="Rectangle 27"/>
          <p:cNvSpPr/>
          <p:nvPr userDrawn="1"/>
        </p:nvSpPr>
        <p:spPr>
          <a:xfrm>
            <a:off x="471907" y="1886162"/>
            <a:ext cx="3959225" cy="500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29" name="Rectangle 28"/>
          <p:cNvSpPr/>
          <p:nvPr userDrawn="1"/>
        </p:nvSpPr>
        <p:spPr>
          <a:xfrm>
            <a:off x="471907" y="2323741"/>
            <a:ext cx="3959225" cy="1180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1" name="Text Placeholder 2"/>
          <p:cNvSpPr>
            <a:spLocks noGrp="1"/>
          </p:cNvSpPr>
          <p:nvPr>
            <p:ph type="body" sz="quarter" idx="10" hasCustomPrompt="1"/>
          </p:nvPr>
        </p:nvSpPr>
        <p:spPr>
          <a:xfrm>
            <a:off x="597872" y="2435989"/>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1</a:t>
            </a:r>
            <a:endParaRPr lang="en-US" dirty="0"/>
          </a:p>
        </p:txBody>
      </p:sp>
      <p:sp>
        <p:nvSpPr>
          <p:cNvPr id="32" name="Text Placeholder 2"/>
          <p:cNvSpPr>
            <a:spLocks noGrp="1"/>
          </p:cNvSpPr>
          <p:nvPr>
            <p:ph type="body" sz="quarter" idx="11" hasCustomPrompt="1"/>
          </p:nvPr>
        </p:nvSpPr>
        <p:spPr>
          <a:xfrm>
            <a:off x="597872" y="2691910"/>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2</a:t>
            </a:r>
            <a:endParaRPr lang="en-US" dirty="0"/>
          </a:p>
        </p:txBody>
      </p:sp>
      <p:sp>
        <p:nvSpPr>
          <p:cNvPr id="33" name="Text Placeholder 2"/>
          <p:cNvSpPr>
            <a:spLocks noGrp="1"/>
          </p:cNvSpPr>
          <p:nvPr>
            <p:ph type="body" sz="quarter" idx="12" hasCustomPrompt="1"/>
          </p:nvPr>
        </p:nvSpPr>
        <p:spPr>
          <a:xfrm>
            <a:off x="597872" y="2947831"/>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3</a:t>
            </a:r>
            <a:endParaRPr lang="en-US" dirty="0"/>
          </a:p>
        </p:txBody>
      </p:sp>
      <p:sp>
        <p:nvSpPr>
          <p:cNvPr id="34" name="Text Placeholder 2"/>
          <p:cNvSpPr>
            <a:spLocks noGrp="1"/>
          </p:cNvSpPr>
          <p:nvPr>
            <p:ph type="body" sz="quarter" idx="13" hasCustomPrompt="1"/>
          </p:nvPr>
        </p:nvSpPr>
        <p:spPr>
          <a:xfrm>
            <a:off x="597872" y="3203751"/>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4</a:t>
            </a:r>
            <a:endParaRPr lang="en-US" dirty="0"/>
          </a:p>
        </p:txBody>
      </p:sp>
      <p:cxnSp>
        <p:nvCxnSpPr>
          <p:cNvPr id="35" name="Straight Connector 34"/>
          <p:cNvCxnSpPr/>
          <p:nvPr userDrawn="1"/>
        </p:nvCxnSpPr>
        <p:spPr>
          <a:xfrm>
            <a:off x="0" y="23241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2" name="Text Placeholder 2"/>
          <p:cNvSpPr txBox="1">
            <a:spLocks/>
          </p:cNvSpPr>
          <p:nvPr userDrawn="1"/>
        </p:nvSpPr>
        <p:spPr bwMode="auto">
          <a:xfrm>
            <a:off x="597873" y="1947608"/>
            <a:ext cx="3833259" cy="216436"/>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indent="0" algn="l" rtl="0" eaLnBrk="1" fontAlgn="base" hangingPunct="1">
              <a:spcBef>
                <a:spcPts val="600"/>
              </a:spcBef>
              <a:spcAft>
                <a:spcPts val="600"/>
              </a:spcAft>
              <a:buFont typeface="Arial" pitchFamily="34" charset="0"/>
              <a:buNone/>
              <a:defRPr sz="1600" kern="1200" smtClean="0">
                <a:solidFill>
                  <a:schemeClr val="bg1"/>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baseline="0" dirty="0">
                <a:ea typeface="SimHei" panose="02010609060101010101" pitchFamily="49" charset="-122"/>
              </a:rPr>
              <a:t>Contents</a:t>
            </a:r>
            <a:endParaRPr lang="en-GB" sz="2000" b="1" baseline="0" dirty="0">
              <a:ea typeface="SimHei" panose="02010609060101010101" pitchFamily="49" charset="-122"/>
            </a:endParaRPr>
          </a:p>
        </p:txBody>
      </p:sp>
    </p:spTree>
    <p:extLst>
      <p:ext uri="{BB962C8B-B14F-4D97-AF65-F5344CB8AC3E}">
        <p14:creationId xmlns:p14="http://schemas.microsoft.com/office/powerpoint/2010/main" val="163920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s_Tabl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471907" y="1886163"/>
            <a:ext cx="3959225" cy="4399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14" name="Text Placeholder 2"/>
          <p:cNvSpPr txBox="1">
            <a:spLocks/>
          </p:cNvSpPr>
          <p:nvPr userDrawn="1"/>
        </p:nvSpPr>
        <p:spPr bwMode="auto">
          <a:xfrm>
            <a:off x="597873" y="1947608"/>
            <a:ext cx="3833259" cy="216436"/>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indent="0" algn="l" rtl="0" eaLnBrk="1" fontAlgn="base" hangingPunct="1">
              <a:spcBef>
                <a:spcPts val="600"/>
              </a:spcBef>
              <a:spcAft>
                <a:spcPts val="600"/>
              </a:spcAft>
              <a:buFont typeface="Arial" pitchFamily="34" charset="0"/>
              <a:buNone/>
              <a:defRPr sz="1600" kern="1200" smtClean="0">
                <a:solidFill>
                  <a:schemeClr val="bg1"/>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baseline="0" dirty="0">
                <a:ea typeface="SimHei" panose="02010609060101010101" pitchFamily="49" charset="-122"/>
              </a:rPr>
              <a:t>Contents</a:t>
            </a:r>
            <a:endParaRPr lang="en-GB" sz="2000" b="1" baseline="0" dirty="0">
              <a:ea typeface="SimHei" panose="02010609060101010101" pitchFamily="49" charset="-122"/>
            </a:endParaRPr>
          </a:p>
        </p:txBody>
      </p:sp>
      <p:cxnSp>
        <p:nvCxnSpPr>
          <p:cNvPr id="15" name="Straight Connector 14"/>
          <p:cNvCxnSpPr/>
          <p:nvPr userDrawn="1"/>
        </p:nvCxnSpPr>
        <p:spPr>
          <a:xfrm>
            <a:off x="0" y="23241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5"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Tree>
    <p:extLst>
      <p:ext uri="{BB962C8B-B14F-4D97-AF65-F5344CB8AC3E}">
        <p14:creationId xmlns:p14="http://schemas.microsoft.com/office/powerpoint/2010/main" val="75823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bg1"/>
        </a:solidFill>
        <a:effectLst/>
      </p:bgPr>
    </p:bg>
    <p:spTree>
      <p:nvGrpSpPr>
        <p:cNvPr id="1" name=""/>
        <p:cNvGrpSpPr/>
        <p:nvPr/>
      </p:nvGrpSpPr>
      <p:grpSpPr>
        <a:xfrm>
          <a:off x="0" y="0"/>
          <a:ext cx="0" cy="0"/>
          <a:chOff x="0" y="0"/>
          <a:chExt cx="0" cy="0"/>
        </a:xfrm>
      </p:grpSpPr>
      <p:cxnSp>
        <p:nvCxnSpPr>
          <p:cNvPr id="10" name="Straight Connector 9"/>
          <p:cNvCxnSpPr/>
          <p:nvPr userDrawn="1"/>
        </p:nvCxnSpPr>
        <p:spPr>
          <a:xfrm>
            <a:off x="0" y="23241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478254" y="1969260"/>
            <a:ext cx="8203784" cy="282957"/>
          </a:xfrm>
          <a:prstGeom prst="rect">
            <a:avLst/>
          </a:prstGeom>
        </p:spPr>
        <p:txBody>
          <a:bodyPr vert="horz" lIns="0" tIns="0" rIns="0" bIns="0" anchor="b" anchorCtr="0"/>
          <a:lstStyle>
            <a:lvl1pPr>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section title</a:t>
            </a:r>
            <a:endParaRPr lang="en-US" dirty="0"/>
          </a:p>
        </p:txBody>
      </p:sp>
      <p:pic>
        <p:nvPicPr>
          <p:cNvPr id="5" name="Picture 4"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Tree>
    <p:extLst>
      <p:ext uri="{BB962C8B-B14F-4D97-AF65-F5344CB8AC3E}">
        <p14:creationId xmlns:p14="http://schemas.microsoft.com/office/powerpoint/2010/main" val="267436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1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421874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er Profile_1">
    <p:bg>
      <p:bgPr>
        <a:solidFill>
          <a:schemeClr val="bg1"/>
        </a:solidFill>
        <a:effectLst/>
      </p:bgPr>
    </p:bg>
    <p:spTree>
      <p:nvGrpSpPr>
        <p:cNvPr id="1" name=""/>
        <p:cNvGrpSpPr/>
        <p:nvPr/>
      </p:nvGrpSpPr>
      <p:grpSpPr>
        <a:xfrm>
          <a:off x="0" y="0"/>
          <a:ext cx="0" cy="0"/>
          <a:chOff x="0" y="0"/>
          <a:chExt cx="0" cy="0"/>
        </a:xfrm>
      </p:grpSpPr>
      <p:sp>
        <p:nvSpPr>
          <p:cNvPr id="20" name="Text Placeholder 29"/>
          <p:cNvSpPr>
            <a:spLocks noGrp="1"/>
          </p:cNvSpPr>
          <p:nvPr>
            <p:ph type="body" sz="quarter" idx="10" hasCustomPrompt="1"/>
          </p:nvPr>
        </p:nvSpPr>
        <p:spPr>
          <a:xfrm>
            <a:off x="1731797" y="649684"/>
            <a:ext cx="6945478"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add position title</a:t>
            </a:r>
            <a:endParaRPr lang="en-US" dirty="0"/>
          </a:p>
        </p:txBody>
      </p:sp>
      <p:sp>
        <p:nvSpPr>
          <p:cNvPr id="23" name="Title 9"/>
          <p:cNvSpPr>
            <a:spLocks noGrp="1"/>
          </p:cNvSpPr>
          <p:nvPr>
            <p:ph type="title" hasCustomPrompt="1"/>
          </p:nvPr>
        </p:nvSpPr>
        <p:spPr>
          <a:xfrm>
            <a:off x="1731797" y="99281"/>
            <a:ext cx="6945478" cy="520020"/>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add name</a:t>
            </a:r>
            <a:endParaRPr lang="en-US" dirty="0"/>
          </a:p>
        </p:txBody>
      </p:sp>
      <p:sp>
        <p:nvSpPr>
          <p:cNvPr id="10" name="Text Placeholder 35"/>
          <p:cNvSpPr>
            <a:spLocks noGrp="1"/>
          </p:cNvSpPr>
          <p:nvPr>
            <p:ph type="body" sz="quarter" idx="21" hasCustomPrompt="1"/>
          </p:nvPr>
        </p:nvSpPr>
        <p:spPr>
          <a:xfrm>
            <a:off x="475571" y="2285014"/>
            <a:ext cx="1881868" cy="1888524"/>
          </a:xfrm>
          <a:prstGeom prst="rect">
            <a:avLst/>
          </a:prstGeom>
          <a:solidFill>
            <a:schemeClr val="tx1"/>
          </a:solidFill>
        </p:spPr>
        <p:txBody>
          <a:bodyPr vert="horz" lIns="180000" tIns="108000" rIns="180000" bIns="180000"/>
          <a:lstStyle>
            <a:lvl1pPr marL="0" indent="0">
              <a:buFont typeface="Wingdings" charset="2"/>
              <a:buNone/>
              <a:defRPr lang="en-US" sz="1200" b="0" kern="1200" baseline="0" dirty="0">
                <a:solidFill>
                  <a:schemeClr val="bg1"/>
                </a:solidFill>
                <a:latin typeface="+mn-lt"/>
                <a:ea typeface="SimHei" panose="02010609060101010101" pitchFamily="49" charset="-122"/>
                <a:cs typeface="ＭＳ Ｐゴシック" charset="0"/>
              </a:defRPr>
            </a:lvl1pPr>
          </a:lstStyle>
          <a:p>
            <a:pPr lvl="0"/>
            <a:r>
              <a:rPr lang="en-AU" dirty="0"/>
              <a:t>Click to add text</a:t>
            </a:r>
          </a:p>
          <a:p>
            <a:pPr lvl="0"/>
            <a:endParaRPr lang="en-US" dirty="0"/>
          </a:p>
        </p:txBody>
      </p:sp>
      <p:sp>
        <p:nvSpPr>
          <p:cNvPr id="11" name="Text Placeholder 3"/>
          <p:cNvSpPr>
            <a:spLocks noGrp="1"/>
          </p:cNvSpPr>
          <p:nvPr>
            <p:ph type="body" sz="quarter" idx="20" hasCustomPrompt="1"/>
          </p:nvPr>
        </p:nvSpPr>
        <p:spPr>
          <a:xfrm>
            <a:off x="475569" y="1042988"/>
            <a:ext cx="1881869" cy="1242026"/>
          </a:xfrm>
          <a:prstGeom prst="rect">
            <a:avLst/>
          </a:prstGeom>
          <a:solidFill>
            <a:schemeClr val="tx2"/>
          </a:solidFill>
        </p:spPr>
        <p:txBody>
          <a:bodyPr vert="horz" lIns="180000" tIns="108000" rIns="180000" bIns="180000"/>
          <a:lstStyle>
            <a:lvl1pPr marL="0" indent="0" algn="l" defTabSz="912813" rtl="0" eaLnBrk="1" fontAlgn="base" hangingPunct="1">
              <a:spcBef>
                <a:spcPts val="0"/>
              </a:spcBef>
              <a:spcAft>
                <a:spcPts val="300"/>
              </a:spcAft>
              <a:buNone/>
              <a:defRPr lang="en-AU" sz="1200" b="0"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AU" dirty="0"/>
              <a:t>Click to edit text</a:t>
            </a:r>
            <a:endParaRPr lang="en-US" dirty="0"/>
          </a:p>
        </p:txBody>
      </p:sp>
      <p:sp>
        <p:nvSpPr>
          <p:cNvPr id="12" name="Table Placeholder 2"/>
          <p:cNvSpPr>
            <a:spLocks noGrp="1"/>
          </p:cNvSpPr>
          <p:nvPr>
            <p:ph type="tbl" sz="quarter" idx="17"/>
          </p:nvPr>
        </p:nvSpPr>
        <p:spPr>
          <a:xfrm>
            <a:off x="2668588" y="1049338"/>
            <a:ext cx="6008687" cy="12382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table</a:t>
            </a:r>
            <a:endParaRPr lang="en-US" dirty="0"/>
          </a:p>
        </p:txBody>
      </p:sp>
      <p:sp>
        <p:nvSpPr>
          <p:cNvPr id="13" name="Text Placeholder 35"/>
          <p:cNvSpPr>
            <a:spLocks noGrp="1"/>
          </p:cNvSpPr>
          <p:nvPr>
            <p:ph type="body" sz="quarter" idx="22" hasCustomPrompt="1"/>
          </p:nvPr>
        </p:nvSpPr>
        <p:spPr>
          <a:xfrm>
            <a:off x="475571" y="2660650"/>
            <a:ext cx="1881868" cy="1512888"/>
          </a:xfrm>
          <a:prstGeom prst="rect">
            <a:avLst/>
          </a:prstGeom>
          <a:noFill/>
        </p:spPr>
        <p:txBody>
          <a:bodyPr vert="horz" lIns="180000" tIns="0" rIns="180000" bIns="180000"/>
          <a:lstStyle>
            <a:lvl1pPr marL="171450" indent="-171450">
              <a:spcBef>
                <a:spcPts val="0"/>
              </a:spcBef>
              <a:spcAft>
                <a:spcPts val="300"/>
              </a:spcAft>
              <a:buFont typeface="Wingdings" charset="2"/>
              <a:buChar char="§"/>
              <a:defRPr lang="en-US" sz="1200" b="0" kern="1200" baseline="0" dirty="0">
                <a:solidFill>
                  <a:schemeClr val="bg1"/>
                </a:solidFill>
                <a:latin typeface="+mn-lt"/>
                <a:ea typeface="SimHei" panose="02010609060101010101" pitchFamily="49" charset="-122"/>
                <a:cs typeface="ＭＳ Ｐゴシック" charset="0"/>
              </a:defRPr>
            </a:lvl1pPr>
            <a:lvl2pPr>
              <a:spcBef>
                <a:spcPts val="0"/>
              </a:spcBef>
              <a:spcAft>
                <a:spcPts val="300"/>
              </a:spcAft>
              <a:defRPr sz="1200">
                <a:solidFill>
                  <a:schemeClr val="bg1"/>
                </a:solidFill>
              </a:defRPr>
            </a:lvl2pPr>
            <a:lvl3pPr marL="474663" indent="-109538">
              <a:spcBef>
                <a:spcPts val="0"/>
              </a:spcBef>
              <a:spcAft>
                <a:spcPts val="300"/>
              </a:spcAft>
              <a:buFont typeface="Lucida Grande"/>
              <a:buChar char="-"/>
              <a:defRPr sz="1200">
                <a:solidFill>
                  <a:schemeClr val="bg1"/>
                </a:solidFill>
              </a:defRPr>
            </a:lvl3pPr>
            <a:lvl4pPr>
              <a:spcBef>
                <a:spcPts val="0"/>
              </a:spcBef>
              <a:spcAft>
                <a:spcPts val="300"/>
              </a:spcAft>
              <a:defRPr sz="1200">
                <a:solidFill>
                  <a:schemeClr val="bg1"/>
                </a:solidFill>
              </a:defRPr>
            </a:lvl4pPr>
          </a:lstStyle>
          <a:p>
            <a:pPr lvl="0"/>
            <a:r>
              <a:rPr lang="en-AU" dirty="0"/>
              <a:t>Click to add text</a:t>
            </a:r>
            <a:endParaRPr lang="en-US" dirty="0"/>
          </a:p>
        </p:txBody>
      </p:sp>
      <p:sp>
        <p:nvSpPr>
          <p:cNvPr id="4" name="Picture Placeholder 3"/>
          <p:cNvSpPr>
            <a:spLocks noGrp="1"/>
          </p:cNvSpPr>
          <p:nvPr>
            <p:ph type="pic" sz="quarter" idx="23"/>
          </p:nvPr>
        </p:nvSpPr>
        <p:spPr>
          <a:xfrm>
            <a:off x="475568" y="99281"/>
            <a:ext cx="1059752" cy="780194"/>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ltLang="zh-CN"/>
              <a:t>Click icon to add picture</a:t>
            </a:r>
            <a:endParaRPr lang="en-US" dirty="0"/>
          </a:p>
        </p:txBody>
      </p:sp>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sp>
        <p:nvSpPr>
          <p:cNvPr id="14" name="Chart Placeholder 25"/>
          <p:cNvSpPr>
            <a:spLocks noGrp="1"/>
          </p:cNvSpPr>
          <p:nvPr>
            <p:ph type="chart" sz="quarter" idx="19"/>
          </p:nvPr>
        </p:nvSpPr>
        <p:spPr>
          <a:xfrm>
            <a:off x="2668588" y="2398713"/>
            <a:ext cx="6008687" cy="1774825"/>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chart</a:t>
            </a:r>
            <a:endParaRPr lang="en-US" dirty="0"/>
          </a:p>
        </p:txBody>
      </p:sp>
      <p:sp>
        <p:nvSpPr>
          <p:cNvPr id="15" name="Text Placeholder 37"/>
          <p:cNvSpPr>
            <a:spLocks noGrp="1"/>
          </p:cNvSpPr>
          <p:nvPr>
            <p:ph type="body" sz="quarter" idx="2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cxnSp>
        <p:nvCxnSpPr>
          <p:cNvPr id="24" name="Straight Connector 23"/>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17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resenter Profile_2">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sp>
        <p:nvSpPr>
          <p:cNvPr id="21" name="Picture Placeholder 3"/>
          <p:cNvSpPr>
            <a:spLocks noGrp="1"/>
          </p:cNvSpPr>
          <p:nvPr>
            <p:ph type="pic" sz="quarter" idx="24"/>
          </p:nvPr>
        </p:nvSpPr>
        <p:spPr>
          <a:xfrm>
            <a:off x="475569" y="1042988"/>
            <a:ext cx="1881870" cy="1174598"/>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ltLang="zh-CN"/>
              <a:t>Click icon to add picture</a:t>
            </a:r>
            <a:endParaRPr lang="en-US" dirty="0"/>
          </a:p>
        </p:txBody>
      </p:sp>
      <p:sp>
        <p:nvSpPr>
          <p:cNvPr id="13" name="Text Placeholder 35"/>
          <p:cNvSpPr>
            <a:spLocks noGrp="1"/>
          </p:cNvSpPr>
          <p:nvPr>
            <p:ph type="body" sz="quarter" idx="28" hasCustomPrompt="1"/>
          </p:nvPr>
        </p:nvSpPr>
        <p:spPr>
          <a:xfrm>
            <a:off x="475571" y="2211385"/>
            <a:ext cx="1881868" cy="1962154"/>
          </a:xfrm>
          <a:prstGeom prst="rect">
            <a:avLst/>
          </a:prstGeom>
          <a:solidFill>
            <a:schemeClr val="accent1"/>
          </a:solidFill>
        </p:spPr>
        <p:txBody>
          <a:bodyPr vert="horz" lIns="180000" tIns="180000" rIns="180000" bIns="180000"/>
          <a:lstStyle>
            <a:lvl1pPr marL="0" indent="0">
              <a:buFont typeface="Wingdings" charset="2"/>
              <a:buNone/>
              <a:defRPr lang="en-US" sz="1000" b="1" kern="1200" baseline="0" dirty="0">
                <a:solidFill>
                  <a:schemeClr val="bg1"/>
                </a:solidFill>
                <a:latin typeface="+mn-lt"/>
                <a:ea typeface="SimHei" panose="02010609060101010101" pitchFamily="49" charset="-122"/>
                <a:cs typeface="ＭＳ Ｐゴシック" charset="0"/>
              </a:defRPr>
            </a:lvl1pPr>
          </a:lstStyle>
          <a:p>
            <a:pPr lvl="0"/>
            <a:r>
              <a:rPr lang="en-AU" dirty="0"/>
              <a:t>Click to edit title</a:t>
            </a:r>
          </a:p>
          <a:p>
            <a:pPr lvl="0"/>
            <a:endParaRPr lang="en-US" dirty="0"/>
          </a:p>
        </p:txBody>
      </p:sp>
      <p:sp>
        <p:nvSpPr>
          <p:cNvPr id="16" name="Table Placeholder 2"/>
          <p:cNvSpPr>
            <a:spLocks noGrp="1"/>
          </p:cNvSpPr>
          <p:nvPr>
            <p:ph type="tbl" sz="quarter" idx="17"/>
          </p:nvPr>
        </p:nvSpPr>
        <p:spPr>
          <a:xfrm>
            <a:off x="2668588" y="1049338"/>
            <a:ext cx="6008687" cy="31432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ltLang="zh-CN"/>
              <a:t>Click icon to add table</a:t>
            </a:r>
            <a:endParaRPr lang="en-US" dirty="0"/>
          </a:p>
        </p:txBody>
      </p:sp>
      <p:sp>
        <p:nvSpPr>
          <p:cNvPr id="10"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cxnSp>
        <p:nvCxnSpPr>
          <p:cNvPr id="22" name="Straight Connector 21"/>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26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3" name="Straight Connector 22"/>
          <p:cNvCxnSpPr/>
          <p:nvPr userDrawn="1"/>
        </p:nvCxnSpPr>
        <p:spPr>
          <a:xfrm>
            <a:off x="0" y="4568927"/>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 name="Picture 7" descr="_FIDELITY LOGO_NEW_RGB_FINAL.ai"/>
          <p:cNvPicPr>
            <a:picLocks noChangeAspect="1"/>
          </p:cNvPicPr>
          <p:nvPr userDrawn="1"/>
        </p:nvPicPr>
        <p:blipFill rotWithShape="1">
          <a:blip r:embed="rId37"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9" name="Slide Number Placeholder 5"/>
          <p:cNvSpPr txBox="1">
            <a:spLocks/>
          </p:cNvSpPr>
          <p:nvPr userDrawn="1"/>
        </p:nvSpPr>
        <p:spPr bwMode="auto">
          <a:xfrm>
            <a:off x="718524" y="4741170"/>
            <a:ext cx="56444" cy="18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defPPr>
              <a:defRPr lang="en-US"/>
            </a:defPPr>
            <a:lvl1pPr algn="r" defTabSz="912813" rtl="0" fontAlgn="base">
              <a:spcBef>
                <a:spcPct val="0"/>
              </a:spcBef>
              <a:spcAft>
                <a:spcPct val="0"/>
              </a:spcAft>
              <a:defRPr sz="1000" b="0" kern="1200">
                <a:solidFill>
                  <a:srgbClr val="8D847A"/>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a:lstStyle>
          <a:p>
            <a:pPr algn="l"/>
            <a:r>
              <a:rPr lang="en-US" sz="900" baseline="0" dirty="0">
                <a:solidFill>
                  <a:schemeClr val="tx1"/>
                </a:solidFill>
                <a:ea typeface="SimHei" panose="02010609060101010101" pitchFamily="49" charset="-122"/>
              </a:rPr>
              <a:t>|</a:t>
            </a:r>
          </a:p>
        </p:txBody>
      </p:sp>
      <p:sp>
        <p:nvSpPr>
          <p:cNvPr id="10" name="Slide Number Placeholder 5"/>
          <p:cNvSpPr txBox="1">
            <a:spLocks/>
          </p:cNvSpPr>
          <p:nvPr userDrawn="1"/>
        </p:nvSpPr>
        <p:spPr bwMode="auto">
          <a:xfrm>
            <a:off x="469434" y="4762907"/>
            <a:ext cx="242338" cy="17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defPPr>
              <a:defRPr lang="en-US"/>
            </a:defPPr>
            <a:lvl1pPr algn="r" defTabSz="912813" rtl="0" fontAlgn="base">
              <a:spcBef>
                <a:spcPct val="0"/>
              </a:spcBef>
              <a:spcAft>
                <a:spcPct val="0"/>
              </a:spcAft>
              <a:defRPr sz="1000" b="0" kern="1200">
                <a:solidFill>
                  <a:srgbClr val="8D847A"/>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a:lstStyle>
          <a:p>
            <a:pPr algn="l"/>
            <a:fld id="{91270AED-9B57-3943-988F-815CA556DED6}" type="slidenum">
              <a:rPr lang="en-US" sz="900" b="1" baseline="0" smtClean="0">
                <a:solidFill>
                  <a:schemeClr val="tx2"/>
                </a:solidFill>
                <a:ea typeface="SimHei" panose="02010609060101010101" pitchFamily="49" charset="-122"/>
              </a:rPr>
              <a:pPr algn="l"/>
              <a:t>‹#›</a:t>
            </a:fld>
            <a:endParaRPr lang="en-US" sz="900" b="1" baseline="0" dirty="0">
              <a:solidFill>
                <a:schemeClr val="tx2"/>
              </a:solidFill>
              <a:ea typeface="SimHei" panose="02010609060101010101" pitchFamily="49" charset="-122"/>
            </a:endParaRPr>
          </a:p>
        </p:txBody>
      </p:sp>
      <p:sp>
        <p:nvSpPr>
          <p:cNvPr id="11" name="Rectangle 10">
            <a:extLst>
              <a:ext uri="{FF2B5EF4-FFF2-40B4-BE49-F238E27FC236}">
                <a16:creationId xmlns:a16="http://schemas.microsoft.com/office/drawing/2014/main" id="{31999A98-703D-423A-90BD-51DAE354BDAD}"/>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
        <p:nvSpPr>
          <p:cNvPr id="13" name="Rectangle 12">
            <a:extLst>
              <a:ext uri="{FF2B5EF4-FFF2-40B4-BE49-F238E27FC236}">
                <a16:creationId xmlns:a16="http://schemas.microsoft.com/office/drawing/2014/main" id="{B6754295-2650-4CFC-A612-045834918F77}"/>
              </a:ext>
            </a:extLst>
          </p:cNvPr>
          <p:cNvSpPr/>
          <p:nvPr userDrawn="1"/>
        </p:nvSpPr>
        <p:spPr>
          <a:xfrm>
            <a:off x="710670" y="4576957"/>
            <a:ext cx="3142422"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baseline="0" dirty="0">
                <a:solidFill>
                  <a:schemeClr val="tx2"/>
                </a:solidFill>
                <a:ea typeface="SimHei" panose="02010609060101010101" pitchFamily="49" charset="-122"/>
              </a:rPr>
              <a:t>Presentation title</a:t>
            </a:r>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69" r:id="rId6"/>
    <p:sldLayoutId id="2147483791" r:id="rId7"/>
    <p:sldLayoutId id="2147483792" r:id="rId8"/>
    <p:sldLayoutId id="2147483795" r:id="rId9"/>
    <p:sldLayoutId id="2147483794" r:id="rId10"/>
    <p:sldLayoutId id="2147483793" r:id="rId11"/>
    <p:sldLayoutId id="2147483777" r:id="rId12"/>
    <p:sldLayoutId id="2147483778" r:id="rId13"/>
    <p:sldLayoutId id="2147483767" r:id="rId14"/>
    <p:sldLayoutId id="2147483768" r:id="rId15"/>
    <p:sldLayoutId id="2147483779" r:id="rId16"/>
    <p:sldLayoutId id="2147483780" r:id="rId17"/>
    <p:sldLayoutId id="2147483757" r:id="rId18"/>
    <p:sldLayoutId id="2147483783" r:id="rId19"/>
    <p:sldLayoutId id="2147483763" r:id="rId20"/>
    <p:sldLayoutId id="2147483764" r:id="rId21"/>
    <p:sldLayoutId id="2147483752" r:id="rId22"/>
    <p:sldLayoutId id="2147483754" r:id="rId23"/>
    <p:sldLayoutId id="2147483774" r:id="rId24"/>
    <p:sldLayoutId id="2147483775" r:id="rId25"/>
    <p:sldLayoutId id="2147483753" r:id="rId26"/>
    <p:sldLayoutId id="2147483773" r:id="rId27"/>
    <p:sldLayoutId id="2147483755" r:id="rId28"/>
    <p:sldLayoutId id="2147483785" r:id="rId29"/>
    <p:sldLayoutId id="2147483797" r:id="rId30"/>
    <p:sldLayoutId id="2147483781" r:id="rId31"/>
    <p:sldLayoutId id="2147483756" r:id="rId32"/>
    <p:sldLayoutId id="2147483765" r:id="rId33"/>
    <p:sldLayoutId id="2147483784" r:id="rId34"/>
    <p:sldLayoutId id="2147483750" r:id="rId35"/>
  </p:sldLayoutIdLst>
  <p:hf hdr="0" ftr="0" dt="0"/>
  <p:txStyles>
    <p:titleStyle>
      <a:lvl1pPr algn="l" rtl="0" eaLnBrk="1" fontAlgn="base" hangingPunct="1">
        <a:spcBef>
          <a:spcPct val="0"/>
        </a:spcBef>
        <a:spcAft>
          <a:spcPct val="0"/>
        </a:spcAft>
        <a:defRPr sz="2200" kern="1200">
          <a:solidFill>
            <a:srgbClr val="094D8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p:titleStyle>
    <p:bodyStyle>
      <a:lvl1pPr marL="177800" indent="-177800" algn="l" rtl="0" eaLnBrk="1" fontAlgn="base" hangingPunct="1">
        <a:spcBef>
          <a:spcPts val="600"/>
        </a:spcBef>
        <a:spcAft>
          <a:spcPts val="600"/>
        </a:spcAft>
        <a:buFont typeface="Wingdings" charset="0"/>
        <a:buChar char="§"/>
        <a:defRPr sz="1400" kern="1200">
          <a:solidFill>
            <a:srgbClr val="3F4C64"/>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p:txBody>
          <a:bodyPr/>
          <a:lstStyle/>
          <a:p>
            <a:r>
              <a:rPr lang="en-US" dirty="0"/>
              <a:t>Michelle Guan</a:t>
            </a:r>
          </a:p>
        </p:txBody>
      </p:sp>
      <p:sp>
        <p:nvSpPr>
          <p:cNvPr id="13" name="Text Placeholder 12"/>
          <p:cNvSpPr>
            <a:spLocks noGrp="1"/>
          </p:cNvSpPr>
          <p:nvPr>
            <p:ph type="body" sz="quarter" idx="13"/>
          </p:nvPr>
        </p:nvSpPr>
        <p:spPr/>
        <p:txBody>
          <a:bodyPr/>
          <a:lstStyle/>
          <a:p>
            <a:r>
              <a:rPr lang="en-GB" altLang="zh-CN" dirty="0"/>
              <a:t>Software Engineer II</a:t>
            </a:r>
            <a:endParaRPr lang="en-US" dirty="0"/>
          </a:p>
        </p:txBody>
      </p:sp>
      <p:sp>
        <p:nvSpPr>
          <p:cNvPr id="9" name="Title 8"/>
          <p:cNvSpPr>
            <a:spLocks noGrp="1"/>
          </p:cNvSpPr>
          <p:nvPr>
            <p:ph type="title"/>
          </p:nvPr>
        </p:nvSpPr>
        <p:spPr/>
        <p:txBody>
          <a:bodyPr/>
          <a:lstStyle/>
          <a:p>
            <a:r>
              <a:rPr lang="en-US" dirty="0"/>
              <a:t>J</a:t>
            </a:r>
            <a:r>
              <a:rPr lang="en-US" altLang="zh-CN" dirty="0"/>
              <a:t>avaScript ECMAScript 6</a:t>
            </a:r>
            <a:endParaRPr lang="en-US" dirty="0"/>
          </a:p>
        </p:txBody>
      </p:sp>
      <p:sp>
        <p:nvSpPr>
          <p:cNvPr id="10" name="Text Placeholder 9"/>
          <p:cNvSpPr>
            <a:spLocks noGrp="1"/>
          </p:cNvSpPr>
          <p:nvPr>
            <p:ph type="body" sz="quarter" idx="10"/>
          </p:nvPr>
        </p:nvSpPr>
        <p:spPr/>
        <p:txBody>
          <a:bodyPr/>
          <a:lstStyle/>
          <a:p>
            <a:r>
              <a:rPr lang="en-US" b="0" dirty="0"/>
              <a:t>Iterator/Generator </a:t>
            </a:r>
            <a:r>
              <a:rPr lang="zh-CN" altLang="en-US" b="0" dirty="0"/>
              <a:t>，</a:t>
            </a:r>
            <a:r>
              <a:rPr lang="en-US" b="0" dirty="0"/>
              <a:t>Class </a:t>
            </a:r>
            <a:r>
              <a:rPr lang="en-US" altLang="zh-CN" b="0" dirty="0"/>
              <a:t>and Reflection/Proxies</a:t>
            </a:r>
            <a:endParaRPr lang="en-US" b="0" dirty="0"/>
          </a:p>
        </p:txBody>
      </p:sp>
    </p:spTree>
    <p:extLst>
      <p:ext uri="{BB962C8B-B14F-4D97-AF65-F5344CB8AC3E}">
        <p14:creationId xmlns:p14="http://schemas.microsoft.com/office/powerpoint/2010/main" val="81171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1078-A39D-4079-B599-F3BF8E438EFC}"/>
              </a:ext>
            </a:extLst>
          </p:cNvPr>
          <p:cNvSpPr>
            <a:spLocks noGrp="1"/>
          </p:cNvSpPr>
          <p:nvPr>
            <p:ph type="title"/>
          </p:nvPr>
        </p:nvSpPr>
        <p:spPr/>
        <p:txBody>
          <a:bodyPr/>
          <a:lstStyle/>
          <a:p>
            <a:r>
              <a:rPr lang="en-US" altLang="zh-CN" b="0" dirty="0"/>
              <a:t>3. How can we use Iterator and Generator?</a:t>
            </a:r>
            <a:endParaRPr lang="zh-CN" altLang="en-US" dirty="0"/>
          </a:p>
        </p:txBody>
      </p:sp>
    </p:spTree>
    <p:extLst>
      <p:ext uri="{BB962C8B-B14F-4D97-AF65-F5344CB8AC3E}">
        <p14:creationId xmlns:p14="http://schemas.microsoft.com/office/powerpoint/2010/main" val="151555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2C202D1-CADA-4BAB-A496-D9081FC2A641}"/>
              </a:ext>
            </a:extLst>
          </p:cNvPr>
          <p:cNvSpPr>
            <a:spLocks noGrp="1"/>
          </p:cNvSpPr>
          <p:nvPr>
            <p:ph type="body" sz="quarter" idx="11"/>
          </p:nvPr>
        </p:nvSpPr>
        <p:spPr>
          <a:xfrm>
            <a:off x="411912" y="609600"/>
            <a:ext cx="2788488" cy="111862"/>
          </a:xfrm>
        </p:spPr>
        <p:txBody>
          <a:bodyPr/>
          <a:lstStyle/>
          <a:p>
            <a:r>
              <a:rPr lang="zh-CN" altLang="en-US" b="0" dirty="0"/>
              <a:t>最经典的就是</a:t>
            </a:r>
            <a:r>
              <a:rPr lang="en-US" altLang="zh-CN" b="0" dirty="0"/>
              <a:t>asynic</a:t>
            </a:r>
            <a:r>
              <a:rPr lang="zh-CN" altLang="en-US" b="0" dirty="0"/>
              <a:t>和</a:t>
            </a:r>
            <a:r>
              <a:rPr lang="en-US" altLang="zh-CN" b="0" dirty="0"/>
              <a:t>await</a:t>
            </a:r>
            <a:r>
              <a:rPr lang="zh-CN" altLang="en-US" b="0" dirty="0"/>
              <a:t>的实现，迭代器在执行异步操作的时候非常有效，所以在</a:t>
            </a:r>
            <a:r>
              <a:rPr lang="en-US" altLang="zh-CN" b="0" dirty="0"/>
              <a:t>node.js</a:t>
            </a:r>
            <a:r>
              <a:rPr lang="zh-CN" altLang="en-US" b="0" dirty="0"/>
              <a:t>应用比较多</a:t>
            </a:r>
          </a:p>
          <a:p>
            <a:endParaRPr lang="zh-CN" altLang="en-US" dirty="0"/>
          </a:p>
        </p:txBody>
      </p:sp>
      <p:pic>
        <p:nvPicPr>
          <p:cNvPr id="8" name="Picture 7">
            <a:extLst>
              <a:ext uri="{FF2B5EF4-FFF2-40B4-BE49-F238E27FC236}">
                <a16:creationId xmlns:a16="http://schemas.microsoft.com/office/drawing/2014/main" id="{D8E341B5-554A-42F6-B715-ED1C25AAAE57}"/>
              </a:ext>
            </a:extLst>
          </p:cNvPr>
          <p:cNvPicPr>
            <a:picLocks noChangeAspect="1"/>
          </p:cNvPicPr>
          <p:nvPr/>
        </p:nvPicPr>
        <p:blipFill>
          <a:blip r:embed="rId2"/>
          <a:stretch>
            <a:fillRect/>
          </a:stretch>
        </p:blipFill>
        <p:spPr>
          <a:xfrm>
            <a:off x="114300" y="1657350"/>
            <a:ext cx="3880732" cy="1395412"/>
          </a:xfrm>
          <a:prstGeom prst="rect">
            <a:avLst/>
          </a:prstGeom>
        </p:spPr>
      </p:pic>
      <p:pic>
        <p:nvPicPr>
          <p:cNvPr id="9" name="Picture 8">
            <a:extLst>
              <a:ext uri="{FF2B5EF4-FFF2-40B4-BE49-F238E27FC236}">
                <a16:creationId xmlns:a16="http://schemas.microsoft.com/office/drawing/2014/main" id="{2EC3F647-BE9D-462E-9E8A-EE4EAD400764}"/>
              </a:ext>
            </a:extLst>
          </p:cNvPr>
          <p:cNvPicPr>
            <a:picLocks noChangeAspect="1"/>
          </p:cNvPicPr>
          <p:nvPr/>
        </p:nvPicPr>
        <p:blipFill>
          <a:blip r:embed="rId3"/>
          <a:stretch>
            <a:fillRect/>
          </a:stretch>
        </p:blipFill>
        <p:spPr>
          <a:xfrm>
            <a:off x="3656486" y="40481"/>
            <a:ext cx="5305417" cy="4453335"/>
          </a:xfrm>
          <a:prstGeom prst="rect">
            <a:avLst/>
          </a:prstGeom>
        </p:spPr>
      </p:pic>
    </p:spTree>
    <p:extLst>
      <p:ext uri="{BB962C8B-B14F-4D97-AF65-F5344CB8AC3E}">
        <p14:creationId xmlns:p14="http://schemas.microsoft.com/office/powerpoint/2010/main" val="101117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667D-F169-4FA2-B303-6B1316F70F31}"/>
              </a:ext>
            </a:extLst>
          </p:cNvPr>
          <p:cNvSpPr>
            <a:spLocks noGrp="1"/>
          </p:cNvSpPr>
          <p:nvPr>
            <p:ph type="title"/>
          </p:nvPr>
        </p:nvSpPr>
        <p:spPr/>
        <p:txBody>
          <a:bodyPr/>
          <a:lstStyle/>
          <a:p>
            <a:r>
              <a:rPr lang="en-US" altLang="zh-CN" b="0" dirty="0"/>
              <a:t>4.What’s the differences between foreach/map/for-of/for-in?</a:t>
            </a:r>
            <a:endParaRPr lang="zh-CN" altLang="en-US" dirty="0"/>
          </a:p>
        </p:txBody>
      </p:sp>
    </p:spTree>
    <p:extLst>
      <p:ext uri="{BB962C8B-B14F-4D97-AF65-F5344CB8AC3E}">
        <p14:creationId xmlns:p14="http://schemas.microsoft.com/office/powerpoint/2010/main" val="2851044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9D9174A-CA8A-4E17-AECA-61A886B4F789}"/>
              </a:ext>
            </a:extLst>
          </p:cNvPr>
          <p:cNvSpPr>
            <a:spLocks noGrp="1"/>
          </p:cNvSpPr>
          <p:nvPr>
            <p:ph type="body" sz="quarter" idx="11"/>
          </p:nvPr>
        </p:nvSpPr>
        <p:spPr>
          <a:xfrm>
            <a:off x="230937" y="201374"/>
            <a:ext cx="8203784" cy="186713"/>
          </a:xfrm>
        </p:spPr>
        <p:txBody>
          <a:bodyPr/>
          <a:lstStyle/>
          <a:p>
            <a:r>
              <a:rPr lang="en-US" altLang="zh-CN" b="0" dirty="0"/>
              <a:t>foreach</a:t>
            </a:r>
            <a:r>
              <a:rPr lang="zh-CN" altLang="en-US" b="0" dirty="0"/>
              <a:t>只能遍历数组，对数组每个值调用回调函数，一般用于</a:t>
            </a:r>
            <a:r>
              <a:rPr lang="en-US" altLang="zh-CN" b="0" dirty="0"/>
              <a:t>·</a:t>
            </a:r>
            <a:r>
              <a:rPr lang="zh-CN" altLang="en-US" b="0" dirty="0"/>
              <a:t>数组取值。</a:t>
            </a:r>
            <a:endParaRPr lang="en-US" altLang="zh-CN" b="0" dirty="0"/>
          </a:p>
          <a:p>
            <a:r>
              <a:rPr lang="en-US" altLang="zh-CN" b="0" dirty="0"/>
              <a:t>map</a:t>
            </a:r>
            <a:r>
              <a:rPr lang="zh-CN" altLang="en-US" b="0" dirty="0"/>
              <a:t>和</a:t>
            </a:r>
            <a:r>
              <a:rPr lang="en-US" altLang="zh-CN" b="0" dirty="0"/>
              <a:t>foreach</a:t>
            </a:r>
            <a:r>
              <a:rPr lang="zh-CN" altLang="en-US" b="0" dirty="0"/>
              <a:t>类似，但是会返回一个新的数组，</a:t>
            </a:r>
            <a:r>
              <a:rPr lang="en-US" altLang="zh-CN" b="0" dirty="0"/>
              <a:t>foreach</a:t>
            </a:r>
            <a:r>
              <a:rPr lang="zh-CN" altLang="en-US" b="0" dirty="0"/>
              <a:t>返回的是</a:t>
            </a:r>
            <a:r>
              <a:rPr lang="en-US" altLang="zh-CN" b="0" dirty="0"/>
              <a:t>undefined</a:t>
            </a:r>
            <a:r>
              <a:rPr lang="zh-CN" altLang="en-US" b="0" dirty="0"/>
              <a:t>，比如你需要联和</a:t>
            </a:r>
            <a:r>
              <a:rPr lang="en-US" altLang="zh-CN" b="0" dirty="0"/>
              <a:t>filter/reduce</a:t>
            </a:r>
            <a:r>
              <a:rPr lang="zh-CN" altLang="en-US" b="0" dirty="0"/>
              <a:t>使用的时候就必须使用</a:t>
            </a:r>
            <a:r>
              <a:rPr lang="en-US" altLang="zh-CN" b="0" dirty="0"/>
              <a:t>map</a:t>
            </a:r>
            <a:r>
              <a:rPr lang="zh-CN" altLang="en-US" b="0" dirty="0"/>
              <a:t>，使用</a:t>
            </a:r>
            <a:r>
              <a:rPr lang="en-US" altLang="zh-CN" b="0" dirty="0"/>
              <a:t>foreach</a:t>
            </a:r>
            <a:r>
              <a:rPr lang="zh-CN" altLang="en-US" b="0" dirty="0"/>
              <a:t>会返回</a:t>
            </a:r>
            <a:r>
              <a:rPr lang="en-US" altLang="zh-CN" b="0" dirty="0"/>
              <a:t>undefined</a:t>
            </a:r>
            <a:r>
              <a:rPr lang="zh-CN" altLang="en-US" b="0" dirty="0"/>
              <a:t>导致报错</a:t>
            </a:r>
          </a:p>
          <a:p>
            <a:endParaRPr lang="en-US" altLang="zh-CN" b="0" dirty="0"/>
          </a:p>
          <a:p>
            <a:endParaRPr lang="zh-CN" altLang="en-US" b="0" dirty="0"/>
          </a:p>
          <a:p>
            <a:endParaRPr lang="zh-CN" altLang="en-US" dirty="0"/>
          </a:p>
        </p:txBody>
      </p:sp>
      <p:pic>
        <p:nvPicPr>
          <p:cNvPr id="7" name="Picture 6">
            <a:extLst>
              <a:ext uri="{FF2B5EF4-FFF2-40B4-BE49-F238E27FC236}">
                <a16:creationId xmlns:a16="http://schemas.microsoft.com/office/drawing/2014/main" id="{21CA1E3A-C6D5-46B1-9CE8-8F94BC4DE5B6}"/>
              </a:ext>
            </a:extLst>
          </p:cNvPr>
          <p:cNvPicPr>
            <a:picLocks noChangeAspect="1"/>
          </p:cNvPicPr>
          <p:nvPr/>
        </p:nvPicPr>
        <p:blipFill>
          <a:blip r:embed="rId2"/>
          <a:stretch>
            <a:fillRect/>
          </a:stretch>
        </p:blipFill>
        <p:spPr>
          <a:xfrm>
            <a:off x="633412" y="1103990"/>
            <a:ext cx="7681913" cy="3460073"/>
          </a:xfrm>
          <a:prstGeom prst="rect">
            <a:avLst/>
          </a:prstGeom>
        </p:spPr>
      </p:pic>
    </p:spTree>
    <p:extLst>
      <p:ext uri="{BB962C8B-B14F-4D97-AF65-F5344CB8AC3E}">
        <p14:creationId xmlns:p14="http://schemas.microsoft.com/office/powerpoint/2010/main" val="2608034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E59CA65-8C18-430E-B097-9AF383F63E26}"/>
              </a:ext>
            </a:extLst>
          </p:cNvPr>
          <p:cNvSpPr>
            <a:spLocks noGrp="1"/>
          </p:cNvSpPr>
          <p:nvPr>
            <p:ph type="body" sz="quarter" idx="11"/>
          </p:nvPr>
        </p:nvSpPr>
        <p:spPr>
          <a:xfrm>
            <a:off x="116637" y="532868"/>
            <a:ext cx="2959938" cy="276757"/>
          </a:xfrm>
        </p:spPr>
        <p:txBody>
          <a:bodyPr/>
          <a:lstStyle/>
          <a:p>
            <a:r>
              <a:rPr lang="en-US" altLang="zh-CN" b="0" dirty="0"/>
              <a:t>for-in</a:t>
            </a:r>
            <a:r>
              <a:rPr lang="zh-CN" altLang="en-US" b="0" dirty="0"/>
              <a:t>和</a:t>
            </a:r>
            <a:r>
              <a:rPr lang="en-US" altLang="zh-CN" b="0" dirty="0"/>
              <a:t>for-of</a:t>
            </a:r>
            <a:r>
              <a:rPr lang="zh-CN" altLang="en-US" b="0" dirty="0"/>
              <a:t>表层的区别是，</a:t>
            </a:r>
            <a:r>
              <a:rPr lang="en-US" altLang="zh-CN" b="0" dirty="0"/>
              <a:t>for-in</a:t>
            </a:r>
            <a:r>
              <a:rPr lang="zh-CN" altLang="en-US" b="0" dirty="0"/>
              <a:t>遍历的是</a:t>
            </a:r>
            <a:r>
              <a:rPr lang="en-US" altLang="zh-CN" b="0" dirty="0"/>
              <a:t>key</a:t>
            </a:r>
            <a:r>
              <a:rPr lang="zh-CN" altLang="en-US" b="0" dirty="0"/>
              <a:t>，</a:t>
            </a:r>
            <a:r>
              <a:rPr lang="en-US" altLang="zh-CN" b="0" dirty="0"/>
              <a:t>for-of</a:t>
            </a:r>
            <a:r>
              <a:rPr lang="zh-CN" altLang="en-US" b="0" dirty="0"/>
              <a:t>遍历的是</a:t>
            </a:r>
            <a:r>
              <a:rPr lang="en-US" altLang="zh-CN" b="0" dirty="0"/>
              <a:t>value</a:t>
            </a:r>
            <a:r>
              <a:rPr lang="zh-CN" altLang="en-US" b="0" dirty="0"/>
              <a:t>。深层看的话，</a:t>
            </a:r>
            <a:r>
              <a:rPr lang="en-US" altLang="zh-CN" b="0" dirty="0"/>
              <a:t>for-in</a:t>
            </a:r>
            <a:r>
              <a:rPr lang="zh-CN" altLang="en-US" b="0" dirty="0"/>
              <a:t>只能遍历</a:t>
            </a:r>
            <a:r>
              <a:rPr lang="en-US" altLang="zh-CN" b="0" dirty="0"/>
              <a:t>[Enumerbale]=true</a:t>
            </a:r>
            <a:r>
              <a:rPr lang="zh-CN" altLang="en-US" b="0" dirty="0"/>
              <a:t>的对象，主要用于遍历</a:t>
            </a:r>
            <a:r>
              <a:rPr lang="en-US" altLang="zh-CN" b="0" dirty="0"/>
              <a:t>Object</a:t>
            </a:r>
            <a:r>
              <a:rPr lang="zh-CN" altLang="en-US" b="0" dirty="0"/>
              <a:t>。</a:t>
            </a:r>
            <a:r>
              <a:rPr lang="en-US" altLang="zh-CN" b="0" dirty="0"/>
              <a:t>for-of</a:t>
            </a:r>
            <a:r>
              <a:rPr lang="zh-CN" altLang="en-US" b="0" dirty="0"/>
              <a:t>则可以遍历所有有</a:t>
            </a:r>
            <a:r>
              <a:rPr lang="en-US" altLang="zh-CN" b="0" dirty="0"/>
              <a:t>[Symbol.iterator]</a:t>
            </a:r>
            <a:r>
              <a:rPr lang="zh-CN" altLang="en-US" b="0" dirty="0"/>
              <a:t>接口的</a:t>
            </a:r>
            <a:r>
              <a:rPr lang="en-US" altLang="zh-CN" b="0" dirty="0"/>
              <a:t>,</a:t>
            </a:r>
            <a:r>
              <a:rPr lang="zh-CN" altLang="en-US" b="0" dirty="0"/>
              <a:t>不能遍历</a:t>
            </a:r>
            <a:r>
              <a:rPr lang="en-US" altLang="zh-CN" b="0" dirty="0"/>
              <a:t>Object</a:t>
            </a:r>
            <a:r>
              <a:rPr lang="zh-CN" altLang="en-US" b="0" dirty="0"/>
              <a:t>，可以用于数组和</a:t>
            </a:r>
            <a:r>
              <a:rPr lang="en-US" altLang="zh-CN" b="0" dirty="0"/>
              <a:t>String</a:t>
            </a:r>
            <a:r>
              <a:rPr lang="zh-CN" altLang="en-US" b="0" dirty="0"/>
              <a:t>类型的遍历。</a:t>
            </a:r>
          </a:p>
          <a:p>
            <a:endParaRPr lang="zh-CN" altLang="en-US" dirty="0"/>
          </a:p>
        </p:txBody>
      </p:sp>
      <p:pic>
        <p:nvPicPr>
          <p:cNvPr id="7" name="Picture 6">
            <a:extLst>
              <a:ext uri="{FF2B5EF4-FFF2-40B4-BE49-F238E27FC236}">
                <a16:creationId xmlns:a16="http://schemas.microsoft.com/office/drawing/2014/main" id="{0E3A3FE7-D46D-437E-8207-40FDC81B228C}"/>
              </a:ext>
            </a:extLst>
          </p:cNvPr>
          <p:cNvPicPr>
            <a:picLocks noChangeAspect="1"/>
          </p:cNvPicPr>
          <p:nvPr/>
        </p:nvPicPr>
        <p:blipFill>
          <a:blip r:embed="rId2"/>
          <a:stretch>
            <a:fillRect/>
          </a:stretch>
        </p:blipFill>
        <p:spPr>
          <a:xfrm>
            <a:off x="3299769" y="108586"/>
            <a:ext cx="5577531" cy="4518621"/>
          </a:xfrm>
          <a:prstGeom prst="rect">
            <a:avLst/>
          </a:prstGeom>
        </p:spPr>
      </p:pic>
    </p:spTree>
    <p:extLst>
      <p:ext uri="{BB962C8B-B14F-4D97-AF65-F5344CB8AC3E}">
        <p14:creationId xmlns:p14="http://schemas.microsoft.com/office/powerpoint/2010/main" val="219530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6CDD-1DEC-4E3A-834B-299EBD451CAB}"/>
              </a:ext>
            </a:extLst>
          </p:cNvPr>
          <p:cNvSpPr>
            <a:spLocks noGrp="1"/>
          </p:cNvSpPr>
          <p:nvPr>
            <p:ph type="title"/>
          </p:nvPr>
        </p:nvSpPr>
        <p:spPr/>
        <p:txBody>
          <a:bodyPr/>
          <a:lstStyle/>
          <a:p>
            <a:r>
              <a:rPr lang="en-US" altLang="zh-CN" b="0" dirty="0"/>
              <a:t>5.Why we have to use constructor and super() when write classes in React extend React Component?</a:t>
            </a:r>
            <a:endParaRPr lang="zh-CN" altLang="en-US" dirty="0"/>
          </a:p>
        </p:txBody>
      </p:sp>
    </p:spTree>
    <p:extLst>
      <p:ext uri="{BB962C8B-B14F-4D97-AF65-F5344CB8AC3E}">
        <p14:creationId xmlns:p14="http://schemas.microsoft.com/office/powerpoint/2010/main" val="416643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009B55-94D7-4E41-A58D-A3F2FBAF267A}"/>
              </a:ext>
            </a:extLst>
          </p:cNvPr>
          <p:cNvSpPr>
            <a:spLocks noGrp="1"/>
          </p:cNvSpPr>
          <p:nvPr>
            <p:ph type="body" sz="quarter" idx="14"/>
          </p:nvPr>
        </p:nvSpPr>
        <p:spPr/>
        <p:txBody>
          <a:bodyPr/>
          <a:lstStyle/>
          <a:p>
            <a:endParaRPr lang="zh-CN" altLang="en-US"/>
          </a:p>
        </p:txBody>
      </p:sp>
      <p:sp>
        <p:nvSpPr>
          <p:cNvPr id="6" name="Text Placeholder 5">
            <a:extLst>
              <a:ext uri="{FF2B5EF4-FFF2-40B4-BE49-F238E27FC236}">
                <a16:creationId xmlns:a16="http://schemas.microsoft.com/office/drawing/2014/main" id="{F5FFC663-0496-455C-AB32-1D31ACF942F0}"/>
              </a:ext>
            </a:extLst>
          </p:cNvPr>
          <p:cNvSpPr>
            <a:spLocks noGrp="1"/>
          </p:cNvSpPr>
          <p:nvPr>
            <p:ph type="body" sz="quarter" idx="11"/>
          </p:nvPr>
        </p:nvSpPr>
        <p:spPr>
          <a:xfrm>
            <a:off x="154737" y="163274"/>
            <a:ext cx="8203784" cy="186713"/>
          </a:xfrm>
        </p:spPr>
        <p:txBody>
          <a:bodyPr/>
          <a:lstStyle/>
          <a:p>
            <a:r>
              <a:rPr lang="zh-CN" altLang="en-US" b="0" dirty="0"/>
              <a:t>这是个最简单的通过构造函数和原型模拟类的实现</a:t>
            </a:r>
          </a:p>
          <a:p>
            <a:endParaRPr lang="zh-CN" altLang="en-US" dirty="0"/>
          </a:p>
        </p:txBody>
      </p:sp>
      <p:pic>
        <p:nvPicPr>
          <p:cNvPr id="7" name="Picture 6">
            <a:extLst>
              <a:ext uri="{FF2B5EF4-FFF2-40B4-BE49-F238E27FC236}">
                <a16:creationId xmlns:a16="http://schemas.microsoft.com/office/drawing/2014/main" id="{B3513BB7-7165-4CF9-B1E8-DC9A189DDE32}"/>
              </a:ext>
            </a:extLst>
          </p:cNvPr>
          <p:cNvPicPr>
            <a:picLocks noChangeAspect="1"/>
          </p:cNvPicPr>
          <p:nvPr/>
        </p:nvPicPr>
        <p:blipFill>
          <a:blip r:embed="rId2"/>
          <a:stretch>
            <a:fillRect/>
          </a:stretch>
        </p:blipFill>
        <p:spPr>
          <a:xfrm>
            <a:off x="1485900" y="857250"/>
            <a:ext cx="5200650" cy="2209800"/>
          </a:xfrm>
          <a:prstGeom prst="rect">
            <a:avLst/>
          </a:prstGeom>
        </p:spPr>
      </p:pic>
    </p:spTree>
    <p:extLst>
      <p:ext uri="{BB962C8B-B14F-4D97-AF65-F5344CB8AC3E}">
        <p14:creationId xmlns:p14="http://schemas.microsoft.com/office/powerpoint/2010/main" val="418922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1E72A82-5A5F-4FC8-90F6-F4A518A85697}"/>
              </a:ext>
            </a:extLst>
          </p:cNvPr>
          <p:cNvSpPr>
            <a:spLocks noGrp="1"/>
          </p:cNvSpPr>
          <p:nvPr>
            <p:ph type="body" sz="quarter" idx="11"/>
          </p:nvPr>
        </p:nvSpPr>
        <p:spPr>
          <a:xfrm>
            <a:off x="278561" y="581025"/>
            <a:ext cx="2264613" cy="266700"/>
          </a:xfrm>
        </p:spPr>
        <p:txBody>
          <a:bodyPr/>
          <a:lstStyle/>
          <a:p>
            <a:r>
              <a:rPr lang="zh-CN" altLang="en-US" b="0" dirty="0"/>
              <a:t>封装过后会发现，构造函数可以和前面标签的名字不一致，真正创建了这个类的是构造函数，因此继承的时候，</a:t>
            </a:r>
            <a:r>
              <a:rPr lang="en-US" altLang="zh-CN" b="0" dirty="0"/>
              <a:t>super()</a:t>
            </a:r>
            <a:r>
              <a:rPr lang="zh-CN" altLang="en-US" b="0" dirty="0"/>
              <a:t>的</a:t>
            </a:r>
            <a:r>
              <a:rPr lang="en-US" altLang="zh-CN" b="0" dirty="0"/>
              <a:t>this</a:t>
            </a:r>
            <a:r>
              <a:rPr lang="zh-CN" altLang="en-US" b="0" dirty="0"/>
              <a:t>绑定也是指向这个构造函数，在原型上写的方法都相当于给这个构造函数添加属性，通过原型上的键调用对应的函数。</a:t>
            </a:r>
            <a:endParaRPr lang="en-US" altLang="zh-CN" b="0" dirty="0"/>
          </a:p>
          <a:p>
            <a:r>
              <a:rPr lang="zh-CN" altLang="en-US" b="0" dirty="0"/>
              <a:t>这里面的</a:t>
            </a:r>
            <a:r>
              <a:rPr lang="en-US" altLang="zh-CN" b="0" dirty="0"/>
              <a:t>get</a:t>
            </a:r>
            <a:r>
              <a:rPr lang="zh-CN" altLang="en-US" b="0" dirty="0"/>
              <a:t>和</a:t>
            </a:r>
            <a:r>
              <a:rPr lang="en-US" altLang="zh-CN" b="0" dirty="0"/>
              <a:t>set</a:t>
            </a:r>
            <a:r>
              <a:rPr lang="zh-CN" altLang="en-US" b="0" dirty="0"/>
              <a:t>是在</a:t>
            </a:r>
            <a:r>
              <a:rPr lang="en-US" altLang="zh-CN" b="0" dirty="0"/>
              <a:t>ES5</a:t>
            </a:r>
            <a:r>
              <a:rPr lang="zh-CN" altLang="en-US" b="0" dirty="0"/>
              <a:t>的写法，后面会有</a:t>
            </a:r>
            <a:r>
              <a:rPr lang="en-US" altLang="zh-CN" b="0" dirty="0"/>
              <a:t>ES6</a:t>
            </a:r>
            <a:r>
              <a:rPr lang="zh-CN" altLang="en-US" b="0" dirty="0"/>
              <a:t>的写法。</a:t>
            </a:r>
          </a:p>
          <a:p>
            <a:endParaRPr lang="zh-CN" altLang="en-US" dirty="0"/>
          </a:p>
        </p:txBody>
      </p:sp>
      <p:pic>
        <p:nvPicPr>
          <p:cNvPr id="7" name="Picture 6">
            <a:extLst>
              <a:ext uri="{FF2B5EF4-FFF2-40B4-BE49-F238E27FC236}">
                <a16:creationId xmlns:a16="http://schemas.microsoft.com/office/drawing/2014/main" id="{C0064E27-EEAB-40FC-BC89-02E252ECF1DE}"/>
              </a:ext>
            </a:extLst>
          </p:cNvPr>
          <p:cNvPicPr>
            <a:picLocks noChangeAspect="1"/>
          </p:cNvPicPr>
          <p:nvPr/>
        </p:nvPicPr>
        <p:blipFill>
          <a:blip r:embed="rId2"/>
          <a:stretch>
            <a:fillRect/>
          </a:stretch>
        </p:blipFill>
        <p:spPr>
          <a:xfrm>
            <a:off x="2749413" y="114725"/>
            <a:ext cx="5651637" cy="4619200"/>
          </a:xfrm>
          <a:prstGeom prst="rect">
            <a:avLst/>
          </a:prstGeom>
        </p:spPr>
      </p:pic>
    </p:spTree>
    <p:extLst>
      <p:ext uri="{BB962C8B-B14F-4D97-AF65-F5344CB8AC3E}">
        <p14:creationId xmlns:p14="http://schemas.microsoft.com/office/powerpoint/2010/main" val="398384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DA0A80F-EA76-43E7-9402-0334A8D9E6E2}"/>
              </a:ext>
            </a:extLst>
          </p:cNvPr>
          <p:cNvSpPr>
            <a:spLocks noGrp="1"/>
          </p:cNvSpPr>
          <p:nvPr>
            <p:ph type="body" sz="quarter" idx="11"/>
          </p:nvPr>
        </p:nvSpPr>
        <p:spPr>
          <a:xfrm>
            <a:off x="440486" y="1257300"/>
            <a:ext cx="2912313" cy="369037"/>
          </a:xfrm>
        </p:spPr>
        <p:txBody>
          <a:bodyPr/>
          <a:lstStyle/>
          <a:p>
            <a:r>
              <a:rPr lang="zh-CN" altLang="en-US" b="0" dirty="0"/>
              <a:t>上述</a:t>
            </a:r>
            <a:r>
              <a:rPr lang="en-US" altLang="zh-CN" b="0" dirty="0"/>
              <a:t>ES5</a:t>
            </a:r>
            <a:r>
              <a:rPr lang="zh-CN" altLang="en-US" b="0" dirty="0"/>
              <a:t>写法在</a:t>
            </a:r>
            <a:r>
              <a:rPr lang="en-US" altLang="zh-CN" b="0" dirty="0"/>
              <a:t>ES6</a:t>
            </a:r>
            <a:r>
              <a:rPr lang="zh-CN" altLang="en-US" b="0" dirty="0"/>
              <a:t>是这样的</a:t>
            </a:r>
            <a:r>
              <a:rPr lang="en-US" altLang="zh-CN" b="0" dirty="0"/>
              <a:t>,class</a:t>
            </a:r>
            <a:r>
              <a:rPr lang="zh-CN" altLang="en-US" b="0" dirty="0"/>
              <a:t>本质上还是函数，继承的时候，</a:t>
            </a:r>
            <a:r>
              <a:rPr lang="en-US" altLang="zh-CN" b="0" dirty="0"/>
              <a:t>extends</a:t>
            </a:r>
            <a:r>
              <a:rPr lang="zh-CN" altLang="en-US" b="0" dirty="0"/>
              <a:t>相当于创建了一个基类的新对象重写了子对象的原型，</a:t>
            </a:r>
            <a:r>
              <a:rPr lang="en-US" altLang="zh-CN" b="0" dirty="0"/>
              <a:t>super</a:t>
            </a:r>
            <a:r>
              <a:rPr lang="zh-CN" altLang="en-US" b="0" dirty="0"/>
              <a:t>类似于</a:t>
            </a:r>
            <a:r>
              <a:rPr lang="en-US" altLang="zh-CN" b="0" dirty="0"/>
              <a:t>call</a:t>
            </a:r>
            <a:r>
              <a:rPr lang="zh-CN" altLang="en-US" b="0" dirty="0"/>
              <a:t>通过初始化</a:t>
            </a:r>
            <a:r>
              <a:rPr lang="en-US" altLang="zh-CN" b="0" dirty="0"/>
              <a:t>this</a:t>
            </a:r>
            <a:r>
              <a:rPr lang="zh-CN" altLang="en-US" b="0" dirty="0"/>
              <a:t>使子类能够访问到基类的构造函数，进而使用基类的方法，完成继承</a:t>
            </a:r>
          </a:p>
          <a:p>
            <a:endParaRPr lang="zh-CN" altLang="en-US" dirty="0"/>
          </a:p>
        </p:txBody>
      </p:sp>
      <p:pic>
        <p:nvPicPr>
          <p:cNvPr id="7" name="Picture 6">
            <a:extLst>
              <a:ext uri="{FF2B5EF4-FFF2-40B4-BE49-F238E27FC236}">
                <a16:creationId xmlns:a16="http://schemas.microsoft.com/office/drawing/2014/main" id="{E0F3486F-26F4-47E5-A525-6FFB4DE24A4F}"/>
              </a:ext>
            </a:extLst>
          </p:cNvPr>
          <p:cNvPicPr>
            <a:picLocks noChangeAspect="1"/>
          </p:cNvPicPr>
          <p:nvPr/>
        </p:nvPicPr>
        <p:blipFill>
          <a:blip r:embed="rId2"/>
          <a:stretch>
            <a:fillRect/>
          </a:stretch>
        </p:blipFill>
        <p:spPr>
          <a:xfrm>
            <a:off x="3662362" y="419100"/>
            <a:ext cx="4333875" cy="3829050"/>
          </a:xfrm>
          <a:prstGeom prst="rect">
            <a:avLst/>
          </a:prstGeom>
        </p:spPr>
      </p:pic>
    </p:spTree>
    <p:extLst>
      <p:ext uri="{BB962C8B-B14F-4D97-AF65-F5344CB8AC3E}">
        <p14:creationId xmlns:p14="http://schemas.microsoft.com/office/powerpoint/2010/main" val="2284143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7D36A3C-3FD0-42A9-B7F6-6B50CB4A78ED}"/>
              </a:ext>
            </a:extLst>
          </p:cNvPr>
          <p:cNvSpPr>
            <a:spLocks noGrp="1"/>
          </p:cNvSpPr>
          <p:nvPr>
            <p:ph type="body" sz="quarter" idx="11"/>
          </p:nvPr>
        </p:nvSpPr>
        <p:spPr/>
        <p:txBody>
          <a:bodyPr/>
          <a:lstStyle/>
          <a:p>
            <a:r>
              <a:rPr lang="zh-CN" altLang="en-US" b="0" dirty="0"/>
              <a:t>这是一个</a:t>
            </a:r>
            <a:r>
              <a:rPr lang="en-US" altLang="zh-CN" b="0" dirty="0"/>
              <a:t>ES5</a:t>
            </a:r>
            <a:r>
              <a:rPr lang="zh-CN" altLang="en-US" b="0" dirty="0"/>
              <a:t>实现继承的实例</a:t>
            </a:r>
          </a:p>
          <a:p>
            <a:endParaRPr lang="zh-CN" altLang="en-US" dirty="0"/>
          </a:p>
        </p:txBody>
      </p:sp>
      <p:pic>
        <p:nvPicPr>
          <p:cNvPr id="7" name="Picture 6">
            <a:extLst>
              <a:ext uri="{FF2B5EF4-FFF2-40B4-BE49-F238E27FC236}">
                <a16:creationId xmlns:a16="http://schemas.microsoft.com/office/drawing/2014/main" id="{37EA2822-F665-4A91-AF12-32065C96DB15}"/>
              </a:ext>
            </a:extLst>
          </p:cNvPr>
          <p:cNvPicPr>
            <a:picLocks noChangeAspect="1"/>
          </p:cNvPicPr>
          <p:nvPr/>
        </p:nvPicPr>
        <p:blipFill>
          <a:blip r:embed="rId2"/>
          <a:stretch>
            <a:fillRect/>
          </a:stretch>
        </p:blipFill>
        <p:spPr>
          <a:xfrm>
            <a:off x="2961288" y="77875"/>
            <a:ext cx="5544537" cy="4827499"/>
          </a:xfrm>
          <a:prstGeom prst="rect">
            <a:avLst/>
          </a:prstGeom>
        </p:spPr>
      </p:pic>
    </p:spTree>
    <p:extLst>
      <p:ext uri="{BB962C8B-B14F-4D97-AF65-F5344CB8AC3E}">
        <p14:creationId xmlns:p14="http://schemas.microsoft.com/office/powerpoint/2010/main" val="348979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0" dirty="0"/>
              <a:t>1. Why foreach can‘t break and</a:t>
            </a:r>
            <a:r>
              <a:rPr lang="zh-CN" altLang="en-US" b="0" dirty="0"/>
              <a:t> </a:t>
            </a:r>
            <a:r>
              <a:rPr lang="en-US" altLang="zh-CN" b="0" dirty="0"/>
              <a:t>can't get return value?</a:t>
            </a:r>
          </a:p>
        </p:txBody>
      </p:sp>
    </p:spTree>
    <p:extLst>
      <p:ext uri="{BB962C8B-B14F-4D97-AF65-F5344CB8AC3E}">
        <p14:creationId xmlns:p14="http://schemas.microsoft.com/office/powerpoint/2010/main" val="1237731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A540-C927-4669-B4C6-6EF53C3C3BA3}"/>
              </a:ext>
            </a:extLst>
          </p:cNvPr>
          <p:cNvSpPr>
            <a:spLocks noGrp="1"/>
          </p:cNvSpPr>
          <p:nvPr>
            <p:ph type="title"/>
          </p:nvPr>
        </p:nvSpPr>
        <p:spPr/>
        <p:txBody>
          <a:bodyPr/>
          <a:lstStyle/>
          <a:p>
            <a:r>
              <a:rPr lang="en-US" altLang="zh-CN" b="0" dirty="0"/>
              <a:t>6. What is static Method and Symbol.species in Class?</a:t>
            </a:r>
            <a:endParaRPr lang="zh-CN" altLang="en-US" dirty="0"/>
          </a:p>
        </p:txBody>
      </p:sp>
    </p:spTree>
    <p:extLst>
      <p:ext uri="{BB962C8B-B14F-4D97-AF65-F5344CB8AC3E}">
        <p14:creationId xmlns:p14="http://schemas.microsoft.com/office/powerpoint/2010/main" val="2136849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70108" y="353774"/>
            <a:ext cx="8203784" cy="186713"/>
          </a:xfrm>
        </p:spPr>
        <p:txBody>
          <a:bodyPr/>
          <a:lstStyle/>
          <a:p>
            <a:r>
              <a:rPr lang="zh-CN" altLang="en-US" b="0" dirty="0"/>
              <a:t>静态方法可以在没有实例化的时候调用，写</a:t>
            </a:r>
            <a:r>
              <a:rPr lang="en-US" altLang="zh-CN" b="0" dirty="0"/>
              <a:t>create</a:t>
            </a:r>
            <a:r>
              <a:rPr lang="zh-CN" altLang="en-US" b="0" dirty="0"/>
              <a:t>还有</a:t>
            </a:r>
            <a:r>
              <a:rPr lang="en-US" altLang="zh-CN" b="0" dirty="0"/>
              <a:t>clone</a:t>
            </a:r>
            <a:r>
              <a:rPr lang="zh-CN" altLang="en-US" b="0" dirty="0"/>
              <a:t>之类的方法很有用，可以把一些项目通用的方法写成静态方法使用，需要注意的是实例化之后不能再使用静态成员，静态函数也不能做构造函数</a:t>
            </a:r>
          </a:p>
          <a:p>
            <a:endParaRPr lang="en-US" dirty="0"/>
          </a:p>
        </p:txBody>
      </p:sp>
      <p:pic>
        <p:nvPicPr>
          <p:cNvPr id="9" name="Picture 8">
            <a:extLst>
              <a:ext uri="{FF2B5EF4-FFF2-40B4-BE49-F238E27FC236}">
                <a16:creationId xmlns:a16="http://schemas.microsoft.com/office/drawing/2014/main" id="{8253E370-BA1D-4FE9-B8E6-A9268284314D}"/>
              </a:ext>
            </a:extLst>
          </p:cNvPr>
          <p:cNvPicPr>
            <a:picLocks noChangeAspect="1"/>
          </p:cNvPicPr>
          <p:nvPr/>
        </p:nvPicPr>
        <p:blipFill>
          <a:blip r:embed="rId2"/>
          <a:stretch>
            <a:fillRect/>
          </a:stretch>
        </p:blipFill>
        <p:spPr>
          <a:xfrm>
            <a:off x="2066925" y="914400"/>
            <a:ext cx="5010150" cy="3314700"/>
          </a:xfrm>
          <a:prstGeom prst="rect">
            <a:avLst/>
          </a:prstGeom>
        </p:spPr>
      </p:pic>
    </p:spTree>
    <p:extLst>
      <p:ext uri="{BB962C8B-B14F-4D97-AF65-F5344CB8AC3E}">
        <p14:creationId xmlns:p14="http://schemas.microsoft.com/office/powerpoint/2010/main" val="2847836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FEBFC3B-EA39-4940-81E4-1AD70D08F2A0}"/>
              </a:ext>
            </a:extLst>
          </p:cNvPr>
          <p:cNvSpPr>
            <a:spLocks noGrp="1"/>
          </p:cNvSpPr>
          <p:nvPr>
            <p:ph type="body" sz="quarter" idx="11"/>
          </p:nvPr>
        </p:nvSpPr>
        <p:spPr>
          <a:xfrm>
            <a:off x="1070183" y="447675"/>
            <a:ext cx="6441971" cy="57150"/>
          </a:xfrm>
        </p:spPr>
        <p:txBody>
          <a:bodyPr/>
          <a:lstStyle/>
          <a:p>
            <a:r>
              <a:rPr lang="zh-CN" altLang="en-US" b="0" dirty="0"/>
              <a:t>每个类型都有一个默认的</a:t>
            </a:r>
            <a:r>
              <a:rPr lang="en-US" altLang="zh-CN" b="0" dirty="0"/>
              <a:t>Symbol.species</a:t>
            </a:r>
            <a:r>
              <a:rPr lang="zh-CN" altLang="en-US" b="0" dirty="0"/>
              <a:t>，总是默认返回构造函数，可以手动指定返回方法应该从哪个类获取</a:t>
            </a:r>
          </a:p>
          <a:p>
            <a:endParaRPr lang="zh-CN" altLang="en-US" dirty="0"/>
          </a:p>
        </p:txBody>
      </p:sp>
      <p:pic>
        <p:nvPicPr>
          <p:cNvPr id="7" name="Picture 6">
            <a:extLst>
              <a:ext uri="{FF2B5EF4-FFF2-40B4-BE49-F238E27FC236}">
                <a16:creationId xmlns:a16="http://schemas.microsoft.com/office/drawing/2014/main" id="{2163F73F-B003-48B6-9591-492988DA2E01}"/>
              </a:ext>
            </a:extLst>
          </p:cNvPr>
          <p:cNvPicPr>
            <a:picLocks noChangeAspect="1"/>
          </p:cNvPicPr>
          <p:nvPr/>
        </p:nvPicPr>
        <p:blipFill>
          <a:blip r:embed="rId2"/>
          <a:stretch>
            <a:fillRect/>
          </a:stretch>
        </p:blipFill>
        <p:spPr>
          <a:xfrm>
            <a:off x="838200" y="995362"/>
            <a:ext cx="7277100" cy="2790825"/>
          </a:xfrm>
          <a:prstGeom prst="rect">
            <a:avLst/>
          </a:prstGeom>
        </p:spPr>
      </p:pic>
    </p:spTree>
    <p:extLst>
      <p:ext uri="{BB962C8B-B14F-4D97-AF65-F5344CB8AC3E}">
        <p14:creationId xmlns:p14="http://schemas.microsoft.com/office/powerpoint/2010/main" val="2856596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32C0F-38BA-45CF-8D0E-9B1B4A875B37}"/>
              </a:ext>
            </a:extLst>
          </p:cNvPr>
          <p:cNvSpPr>
            <a:spLocks noGrp="1"/>
          </p:cNvSpPr>
          <p:nvPr>
            <p:ph type="title"/>
          </p:nvPr>
        </p:nvSpPr>
        <p:spPr/>
        <p:txBody>
          <a:bodyPr/>
          <a:lstStyle/>
          <a:p>
            <a:r>
              <a:rPr lang="en-US" altLang="zh-CN" dirty="0"/>
              <a:t>7. A brief introduction to Proxies and Reflection</a:t>
            </a:r>
            <a:endParaRPr lang="zh-CN" altLang="en-US" dirty="0"/>
          </a:p>
        </p:txBody>
      </p:sp>
    </p:spTree>
    <p:extLst>
      <p:ext uri="{BB962C8B-B14F-4D97-AF65-F5344CB8AC3E}">
        <p14:creationId xmlns:p14="http://schemas.microsoft.com/office/powerpoint/2010/main" val="1729731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316EAE5-150E-4D41-99E3-E3623C685149}"/>
              </a:ext>
            </a:extLst>
          </p:cNvPr>
          <p:cNvSpPr>
            <a:spLocks noGrp="1"/>
          </p:cNvSpPr>
          <p:nvPr>
            <p:ph type="body" sz="quarter" idx="11"/>
          </p:nvPr>
        </p:nvSpPr>
        <p:spPr>
          <a:xfrm>
            <a:off x="1625644" y="387350"/>
            <a:ext cx="3944188" cy="143612"/>
          </a:xfrm>
        </p:spPr>
        <p:txBody>
          <a:bodyPr/>
          <a:lstStyle/>
          <a:p>
            <a:r>
              <a:rPr lang="en-US" altLang="zh-CN" b="0" dirty="0"/>
              <a:t>Reflection is defined as the ability of a program to inspect and modify its structure and behavior at runtime.</a:t>
            </a:r>
            <a:endParaRPr lang="zh-CN" altLang="en-US" dirty="0"/>
          </a:p>
        </p:txBody>
      </p:sp>
      <p:pic>
        <p:nvPicPr>
          <p:cNvPr id="8" name="Picture 7">
            <a:extLst>
              <a:ext uri="{FF2B5EF4-FFF2-40B4-BE49-F238E27FC236}">
                <a16:creationId xmlns:a16="http://schemas.microsoft.com/office/drawing/2014/main" id="{90778307-7C0A-4FAA-B1F8-C08C7EBFE74F}"/>
              </a:ext>
            </a:extLst>
          </p:cNvPr>
          <p:cNvPicPr>
            <a:picLocks noChangeAspect="1"/>
          </p:cNvPicPr>
          <p:nvPr/>
        </p:nvPicPr>
        <p:blipFill>
          <a:blip r:embed="rId2"/>
          <a:stretch>
            <a:fillRect/>
          </a:stretch>
        </p:blipFill>
        <p:spPr>
          <a:xfrm>
            <a:off x="384175" y="1301750"/>
            <a:ext cx="6427126" cy="2332037"/>
          </a:xfrm>
          <a:prstGeom prst="rect">
            <a:avLst/>
          </a:prstGeom>
        </p:spPr>
      </p:pic>
      <p:pic>
        <p:nvPicPr>
          <p:cNvPr id="9" name="Picture 8">
            <a:extLst>
              <a:ext uri="{FF2B5EF4-FFF2-40B4-BE49-F238E27FC236}">
                <a16:creationId xmlns:a16="http://schemas.microsoft.com/office/drawing/2014/main" id="{3750FD3D-BA6B-4535-B116-0B10BB0DBD92}"/>
              </a:ext>
            </a:extLst>
          </p:cNvPr>
          <p:cNvPicPr>
            <a:picLocks noChangeAspect="1"/>
          </p:cNvPicPr>
          <p:nvPr/>
        </p:nvPicPr>
        <p:blipFill>
          <a:blip r:embed="rId3"/>
          <a:stretch>
            <a:fillRect/>
          </a:stretch>
        </p:blipFill>
        <p:spPr>
          <a:xfrm>
            <a:off x="6970052" y="104699"/>
            <a:ext cx="1522920" cy="5038801"/>
          </a:xfrm>
          <a:prstGeom prst="rect">
            <a:avLst/>
          </a:prstGeom>
        </p:spPr>
      </p:pic>
    </p:spTree>
    <p:extLst>
      <p:ext uri="{BB962C8B-B14F-4D97-AF65-F5344CB8AC3E}">
        <p14:creationId xmlns:p14="http://schemas.microsoft.com/office/powerpoint/2010/main" val="2638530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C358E80-DBF1-45DD-BA64-2FBF8B813283}"/>
              </a:ext>
            </a:extLst>
          </p:cNvPr>
          <p:cNvSpPr>
            <a:spLocks noGrp="1"/>
          </p:cNvSpPr>
          <p:nvPr>
            <p:ph type="body" sz="quarter" idx="11"/>
          </p:nvPr>
        </p:nvSpPr>
        <p:spPr>
          <a:xfrm>
            <a:off x="373812" y="115649"/>
            <a:ext cx="8203784" cy="186713"/>
          </a:xfrm>
        </p:spPr>
        <p:txBody>
          <a:bodyPr/>
          <a:lstStyle/>
          <a:p>
            <a:r>
              <a:rPr lang="en-US" altLang="zh-CN" b="0" dirty="0"/>
              <a:t>The </a:t>
            </a:r>
            <a:r>
              <a:rPr lang="en-US" altLang="zh-CN" dirty="0"/>
              <a:t>Proxy</a:t>
            </a:r>
            <a:r>
              <a:rPr lang="en-US" altLang="zh-CN" b="0" dirty="0"/>
              <a:t> object is used to define custom behavior for fundamental operations (e.g. property lookup, assignment, enumeration, function invocation, etc).</a:t>
            </a:r>
            <a:endParaRPr lang="zh-CN" altLang="en-US" dirty="0"/>
          </a:p>
        </p:txBody>
      </p:sp>
      <p:pic>
        <p:nvPicPr>
          <p:cNvPr id="7" name="Picture 6">
            <a:extLst>
              <a:ext uri="{FF2B5EF4-FFF2-40B4-BE49-F238E27FC236}">
                <a16:creationId xmlns:a16="http://schemas.microsoft.com/office/drawing/2014/main" id="{18885AF1-25A3-46C9-A590-B7FBC41629A5}"/>
              </a:ext>
            </a:extLst>
          </p:cNvPr>
          <p:cNvPicPr>
            <a:picLocks noChangeAspect="1"/>
          </p:cNvPicPr>
          <p:nvPr/>
        </p:nvPicPr>
        <p:blipFill>
          <a:blip r:embed="rId2"/>
          <a:stretch>
            <a:fillRect/>
          </a:stretch>
        </p:blipFill>
        <p:spPr>
          <a:xfrm>
            <a:off x="1989137" y="700087"/>
            <a:ext cx="5076825" cy="3743325"/>
          </a:xfrm>
          <a:prstGeom prst="rect">
            <a:avLst/>
          </a:prstGeom>
        </p:spPr>
      </p:pic>
    </p:spTree>
    <p:extLst>
      <p:ext uri="{BB962C8B-B14F-4D97-AF65-F5344CB8AC3E}">
        <p14:creationId xmlns:p14="http://schemas.microsoft.com/office/powerpoint/2010/main" val="3132582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CA6BC1F-0396-4FD6-BD49-B41ACA9F65C4}"/>
              </a:ext>
            </a:extLst>
          </p:cNvPr>
          <p:cNvSpPr>
            <a:spLocks noGrp="1"/>
          </p:cNvSpPr>
          <p:nvPr>
            <p:ph type="body" sz="quarter" idx="11"/>
          </p:nvPr>
        </p:nvSpPr>
        <p:spPr>
          <a:xfrm>
            <a:off x="259512" y="1190625"/>
            <a:ext cx="1864563" cy="445237"/>
          </a:xfrm>
        </p:spPr>
        <p:txBody>
          <a:bodyPr/>
          <a:lstStyle/>
          <a:p>
            <a:r>
              <a:rPr lang="zh-CN" altLang="en-US" dirty="0"/>
              <a:t>代理反射可以用来监听每一次的读写操作，以及实现双向数据绑定</a:t>
            </a:r>
          </a:p>
        </p:txBody>
      </p:sp>
      <p:pic>
        <p:nvPicPr>
          <p:cNvPr id="7" name="Picture 6">
            <a:extLst>
              <a:ext uri="{FF2B5EF4-FFF2-40B4-BE49-F238E27FC236}">
                <a16:creationId xmlns:a16="http://schemas.microsoft.com/office/drawing/2014/main" id="{F7125374-EC15-42FB-946C-3905754ABE03}"/>
              </a:ext>
            </a:extLst>
          </p:cNvPr>
          <p:cNvPicPr>
            <a:picLocks noChangeAspect="1"/>
          </p:cNvPicPr>
          <p:nvPr/>
        </p:nvPicPr>
        <p:blipFill>
          <a:blip r:embed="rId2"/>
          <a:stretch>
            <a:fillRect/>
          </a:stretch>
        </p:blipFill>
        <p:spPr>
          <a:xfrm>
            <a:off x="2703863" y="130911"/>
            <a:ext cx="5478111" cy="4387301"/>
          </a:xfrm>
          <a:prstGeom prst="rect">
            <a:avLst/>
          </a:prstGeom>
        </p:spPr>
      </p:pic>
    </p:spTree>
    <p:extLst>
      <p:ext uri="{BB962C8B-B14F-4D97-AF65-F5344CB8AC3E}">
        <p14:creationId xmlns:p14="http://schemas.microsoft.com/office/powerpoint/2010/main" val="3689331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14B9C32-5213-4169-A3BF-B19C44EA9477}"/>
              </a:ext>
            </a:extLst>
          </p:cNvPr>
          <p:cNvPicPr>
            <a:picLocks noChangeAspect="1"/>
          </p:cNvPicPr>
          <p:nvPr/>
        </p:nvPicPr>
        <p:blipFill>
          <a:blip r:embed="rId2"/>
          <a:stretch>
            <a:fillRect/>
          </a:stretch>
        </p:blipFill>
        <p:spPr>
          <a:xfrm>
            <a:off x="390525" y="158527"/>
            <a:ext cx="8753475" cy="3157566"/>
          </a:xfrm>
          <a:prstGeom prst="rect">
            <a:avLst/>
          </a:prstGeom>
        </p:spPr>
      </p:pic>
      <p:sp>
        <p:nvSpPr>
          <p:cNvPr id="9" name="TextBox 8">
            <a:extLst>
              <a:ext uri="{FF2B5EF4-FFF2-40B4-BE49-F238E27FC236}">
                <a16:creationId xmlns:a16="http://schemas.microsoft.com/office/drawing/2014/main" id="{C1178C30-9AAC-4C08-A856-6CEF4E242BB6}"/>
              </a:ext>
            </a:extLst>
          </p:cNvPr>
          <p:cNvSpPr txBox="1"/>
          <p:nvPr/>
        </p:nvSpPr>
        <p:spPr bwMode="auto">
          <a:xfrm>
            <a:off x="809624" y="3509486"/>
            <a:ext cx="79152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buClr>
                <a:srgbClr val="01286D"/>
              </a:buClr>
              <a:buSzPct val="80000"/>
            </a:pPr>
            <a:r>
              <a:rPr lang="zh-CN" altLang="en-US" sz="1600" b="0" dirty="0"/>
              <a:t>　跨域是指</a:t>
            </a:r>
            <a:r>
              <a:rPr lang="en-US" altLang="zh-CN" sz="1600" b="0" dirty="0"/>
              <a:t>a</a:t>
            </a:r>
            <a:r>
              <a:rPr lang="zh-CN" altLang="en-US" sz="1600" b="0" dirty="0"/>
              <a:t>页面想获取</a:t>
            </a:r>
            <a:r>
              <a:rPr lang="en-US" altLang="zh-CN" sz="1600" b="0" dirty="0"/>
              <a:t>b</a:t>
            </a:r>
            <a:r>
              <a:rPr lang="zh-CN" altLang="en-US" sz="1600" b="0" dirty="0"/>
              <a:t>页面资源，如果</a:t>
            </a:r>
            <a:r>
              <a:rPr lang="en-US" altLang="zh-CN" sz="1600" b="0" dirty="0"/>
              <a:t>a</a:t>
            </a:r>
            <a:r>
              <a:rPr lang="zh-CN" altLang="en-US" sz="1600" b="0" dirty="0"/>
              <a:t>、</a:t>
            </a:r>
            <a:r>
              <a:rPr lang="en-US" altLang="zh-CN" sz="1600" b="0" dirty="0"/>
              <a:t>b</a:t>
            </a:r>
            <a:r>
              <a:rPr lang="zh-CN" altLang="en-US" sz="1600" b="0" dirty="0"/>
              <a:t>页面的协议、域名、端口、子域名不同，或是</a:t>
            </a:r>
            <a:r>
              <a:rPr lang="en-US" altLang="zh-CN" sz="1600" b="0" dirty="0"/>
              <a:t>a</a:t>
            </a:r>
            <a:r>
              <a:rPr lang="zh-CN" altLang="en-US" sz="1600" b="0" dirty="0"/>
              <a:t>页面为</a:t>
            </a:r>
            <a:r>
              <a:rPr lang="en-US" altLang="zh-CN" sz="1600" b="0" dirty="0" err="1"/>
              <a:t>ip</a:t>
            </a:r>
            <a:r>
              <a:rPr lang="zh-CN" altLang="en-US" sz="1600" b="0" dirty="0"/>
              <a:t>地址，</a:t>
            </a:r>
            <a:r>
              <a:rPr lang="en-US" altLang="zh-CN" sz="1600" b="0" dirty="0"/>
              <a:t>b</a:t>
            </a:r>
            <a:r>
              <a:rPr lang="zh-CN" altLang="en-US" sz="1600" b="0" dirty="0"/>
              <a:t>页面为域名地址，所进行的访问行动都是跨域的，而浏览器为了安全问题一般都限制了跨域访问，也就是不允许跨域请求资源。</a:t>
            </a:r>
            <a:endParaRPr lang="zh-CN" altLang="en-US" sz="1600" b="0" dirty="0">
              <a:solidFill>
                <a:schemeClr val="tx1"/>
              </a:solidFill>
            </a:endParaRPr>
          </a:p>
        </p:txBody>
      </p:sp>
    </p:spTree>
    <p:extLst>
      <p:ext uri="{BB962C8B-B14F-4D97-AF65-F5344CB8AC3E}">
        <p14:creationId xmlns:p14="http://schemas.microsoft.com/office/powerpoint/2010/main" val="1933265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06C26B-540D-43F1-9518-6648821BF139}"/>
              </a:ext>
            </a:extLst>
          </p:cNvPr>
          <p:cNvPicPr>
            <a:picLocks noChangeAspect="1"/>
          </p:cNvPicPr>
          <p:nvPr/>
        </p:nvPicPr>
        <p:blipFill>
          <a:blip r:embed="rId2"/>
          <a:stretch>
            <a:fillRect/>
          </a:stretch>
        </p:blipFill>
        <p:spPr>
          <a:xfrm>
            <a:off x="319087" y="0"/>
            <a:ext cx="6219825" cy="4505325"/>
          </a:xfrm>
          <a:prstGeom prst="rect">
            <a:avLst/>
          </a:prstGeom>
        </p:spPr>
      </p:pic>
      <p:sp>
        <p:nvSpPr>
          <p:cNvPr id="8" name="TextBox 7">
            <a:extLst>
              <a:ext uri="{FF2B5EF4-FFF2-40B4-BE49-F238E27FC236}">
                <a16:creationId xmlns:a16="http://schemas.microsoft.com/office/drawing/2014/main" id="{91813BFF-D311-4C78-8F7F-76F72785E9B4}"/>
              </a:ext>
            </a:extLst>
          </p:cNvPr>
          <p:cNvSpPr txBox="1"/>
          <p:nvPr/>
        </p:nvSpPr>
        <p:spPr bwMode="auto">
          <a:xfrm>
            <a:off x="6743699" y="1163957"/>
            <a:ext cx="1885951"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buClr>
                <a:srgbClr val="01286D"/>
              </a:buClr>
              <a:buSzPct val="80000"/>
            </a:pPr>
            <a:r>
              <a:rPr lang="zh-CN" altLang="en-US" sz="1600" b="0" dirty="0"/>
              <a:t>如果我们把</a:t>
            </a:r>
            <a:r>
              <a:rPr lang="en-US" altLang="zh-CN" sz="1600" b="0" dirty="0"/>
              <a:t>ajax</a:t>
            </a:r>
            <a:r>
              <a:rPr lang="zh-CN" altLang="en-US" sz="1600" b="0" dirty="0"/>
              <a:t>请求发送给本地的反向代理服务器，服务器修改了</a:t>
            </a:r>
            <a:r>
              <a:rPr lang="en-US" altLang="zh-CN" sz="1600" b="0" dirty="0"/>
              <a:t>http-header</a:t>
            </a:r>
            <a:r>
              <a:rPr lang="zh-CN" altLang="en-US" sz="1600" b="0" dirty="0"/>
              <a:t>，发送到实际服务器，就可以被当作同源请求处理，进而解决跨域问题。</a:t>
            </a:r>
            <a:endParaRPr lang="zh-CN" altLang="en-US" sz="1600" b="0" dirty="0">
              <a:solidFill>
                <a:schemeClr val="tx1"/>
              </a:solidFill>
            </a:endParaRPr>
          </a:p>
        </p:txBody>
      </p:sp>
    </p:spTree>
    <p:extLst>
      <p:ext uri="{BB962C8B-B14F-4D97-AF65-F5344CB8AC3E}">
        <p14:creationId xmlns:p14="http://schemas.microsoft.com/office/powerpoint/2010/main" val="112259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CE596A-AC1D-46B1-82A3-2698037C770C}"/>
              </a:ext>
            </a:extLst>
          </p:cNvPr>
          <p:cNvPicPr>
            <a:picLocks noChangeAspect="1"/>
          </p:cNvPicPr>
          <p:nvPr/>
        </p:nvPicPr>
        <p:blipFill>
          <a:blip r:embed="rId2"/>
          <a:stretch>
            <a:fillRect/>
          </a:stretch>
        </p:blipFill>
        <p:spPr>
          <a:xfrm>
            <a:off x="447674" y="219075"/>
            <a:ext cx="6276976" cy="3915911"/>
          </a:xfrm>
          <a:prstGeom prst="rect">
            <a:avLst/>
          </a:prstGeom>
        </p:spPr>
      </p:pic>
      <p:sp>
        <p:nvSpPr>
          <p:cNvPr id="11" name="TextBox 10">
            <a:extLst>
              <a:ext uri="{FF2B5EF4-FFF2-40B4-BE49-F238E27FC236}">
                <a16:creationId xmlns:a16="http://schemas.microsoft.com/office/drawing/2014/main" id="{EABE81C8-CF5E-4D4F-9BA3-363E1FB88087}"/>
              </a:ext>
            </a:extLst>
          </p:cNvPr>
          <p:cNvSpPr txBox="1"/>
          <p:nvPr/>
        </p:nvSpPr>
        <p:spPr bwMode="auto">
          <a:xfrm>
            <a:off x="6972299" y="769739"/>
            <a:ext cx="1724027"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lgn="l">
              <a:spcBef>
                <a:spcPct val="0"/>
              </a:spcBef>
              <a:buClr>
                <a:srgbClr val="01286D"/>
              </a:buClr>
              <a:buSzPct val="80000"/>
              <a:buFont typeface="Wingdings" pitchFamily="2" charset="2"/>
              <a:buNone/>
            </a:pPr>
            <a:r>
              <a:rPr lang="zh-CN" altLang="en-US" sz="2000" b="0" dirty="0">
                <a:solidFill>
                  <a:schemeClr val="tx1"/>
                </a:solidFill>
                <a:latin typeface="Aharoni" panose="020B0604020202020204" pitchFamily="2" charset="-79"/>
                <a:cs typeface="Aharoni" panose="020B0604020202020204" pitchFamily="2" charset="-79"/>
              </a:rPr>
              <a:t>我们在</a:t>
            </a:r>
            <a:r>
              <a:rPr lang="en-US" altLang="zh-CN" sz="2000" b="0" dirty="0">
                <a:solidFill>
                  <a:schemeClr val="tx1"/>
                </a:solidFill>
                <a:latin typeface="Aharoni" panose="020B0604020202020204" pitchFamily="2" charset="-79"/>
                <a:cs typeface="Aharoni" panose="020B0604020202020204" pitchFamily="2" charset="-79"/>
              </a:rPr>
              <a:t>foreach</a:t>
            </a:r>
          </a:p>
          <a:p>
            <a:pPr algn="l">
              <a:spcBef>
                <a:spcPct val="0"/>
              </a:spcBef>
              <a:buClr>
                <a:srgbClr val="01286D"/>
              </a:buClr>
              <a:buSzPct val="80000"/>
              <a:buFont typeface="Wingdings" pitchFamily="2" charset="2"/>
              <a:buNone/>
            </a:pPr>
            <a:r>
              <a:rPr lang="zh-CN" altLang="en-US" sz="2000" b="0" dirty="0">
                <a:solidFill>
                  <a:schemeClr val="tx1"/>
                </a:solidFill>
                <a:latin typeface="Aharoni" panose="020B0604020202020204" pitchFamily="2" charset="-79"/>
                <a:cs typeface="Aharoni" panose="020B0604020202020204" pitchFamily="2" charset="-79"/>
              </a:rPr>
              <a:t>里面写的函数其实是嵌套函数，所以他的</a:t>
            </a:r>
            <a:r>
              <a:rPr lang="en-US" altLang="zh-CN" sz="2000" b="0" dirty="0">
                <a:solidFill>
                  <a:schemeClr val="tx1"/>
                </a:solidFill>
                <a:latin typeface="Aharoni" panose="020B0604020202020204" pitchFamily="2" charset="-79"/>
                <a:cs typeface="Aharoni" panose="020B0604020202020204" pitchFamily="2" charset="-79"/>
              </a:rPr>
              <a:t>return</a:t>
            </a:r>
            <a:r>
              <a:rPr lang="zh-CN" altLang="en-US" sz="2000" b="0" dirty="0">
                <a:solidFill>
                  <a:schemeClr val="tx1"/>
                </a:solidFill>
                <a:latin typeface="Aharoni" panose="020B0604020202020204" pitchFamily="2" charset="-79"/>
                <a:cs typeface="Aharoni" panose="020B0604020202020204" pitchFamily="2" charset="-79"/>
              </a:rPr>
              <a:t>值不能作为外层函数的返回值</a:t>
            </a:r>
            <a:r>
              <a:rPr lang="en-US" altLang="zh-CN" sz="2000" b="0" dirty="0">
                <a:solidFill>
                  <a:schemeClr val="tx1"/>
                </a:solidFill>
                <a:latin typeface="Aharoni" panose="020B0604020202020204" pitchFamily="2" charset="-79"/>
                <a:cs typeface="Aharoni" panose="020B0604020202020204" pitchFamily="2" charset="-79"/>
              </a:rPr>
              <a:t> </a:t>
            </a:r>
            <a:endParaRPr lang="zh-CN" altLang="en-US" sz="2000" b="0" dirty="0">
              <a:solidFill>
                <a:schemeClr val="tx1"/>
              </a:solidFill>
              <a:latin typeface="Aharoni" panose="020B0604020202020204" pitchFamily="2" charset="-79"/>
              <a:cs typeface="Aharoni" panose="020B0604020202020204" pitchFamily="2" charset="-79"/>
            </a:endParaRPr>
          </a:p>
        </p:txBody>
      </p:sp>
    </p:spTree>
    <p:extLst>
      <p:ext uri="{BB962C8B-B14F-4D97-AF65-F5344CB8AC3E}">
        <p14:creationId xmlns:p14="http://schemas.microsoft.com/office/powerpoint/2010/main" val="84461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410FCD-E8BE-484B-A0C7-78C3256B6636}"/>
              </a:ext>
            </a:extLst>
          </p:cNvPr>
          <p:cNvPicPr>
            <a:picLocks noChangeAspect="1"/>
          </p:cNvPicPr>
          <p:nvPr/>
        </p:nvPicPr>
        <p:blipFill>
          <a:blip r:embed="rId2"/>
          <a:stretch>
            <a:fillRect/>
          </a:stretch>
        </p:blipFill>
        <p:spPr>
          <a:xfrm>
            <a:off x="90487" y="295275"/>
            <a:ext cx="8963025" cy="3752850"/>
          </a:xfrm>
          <a:prstGeom prst="rect">
            <a:avLst/>
          </a:prstGeom>
        </p:spPr>
      </p:pic>
    </p:spTree>
    <p:extLst>
      <p:ext uri="{BB962C8B-B14F-4D97-AF65-F5344CB8AC3E}">
        <p14:creationId xmlns:p14="http://schemas.microsoft.com/office/powerpoint/2010/main" val="161702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F91DAF-577A-4A68-988A-FFE8AC9A1825}"/>
              </a:ext>
            </a:extLst>
          </p:cNvPr>
          <p:cNvPicPr>
            <a:picLocks noChangeAspect="1"/>
          </p:cNvPicPr>
          <p:nvPr/>
        </p:nvPicPr>
        <p:blipFill>
          <a:blip r:embed="rId2"/>
          <a:stretch>
            <a:fillRect/>
          </a:stretch>
        </p:blipFill>
        <p:spPr>
          <a:xfrm>
            <a:off x="1076325" y="1543050"/>
            <a:ext cx="6991350" cy="2057400"/>
          </a:xfrm>
          <a:prstGeom prst="rect">
            <a:avLst/>
          </a:prstGeom>
        </p:spPr>
      </p:pic>
      <p:sp>
        <p:nvSpPr>
          <p:cNvPr id="6" name="Text Placeholder 5">
            <a:extLst>
              <a:ext uri="{FF2B5EF4-FFF2-40B4-BE49-F238E27FC236}">
                <a16:creationId xmlns:a16="http://schemas.microsoft.com/office/drawing/2014/main" id="{D632083B-1CBE-46F4-B80B-E78868BE819D}"/>
              </a:ext>
            </a:extLst>
          </p:cNvPr>
          <p:cNvSpPr>
            <a:spLocks noGrp="1"/>
          </p:cNvSpPr>
          <p:nvPr>
            <p:ph type="body" sz="quarter" idx="11"/>
          </p:nvPr>
        </p:nvSpPr>
        <p:spPr>
          <a:xfrm>
            <a:off x="1612062" y="982424"/>
            <a:ext cx="8203784" cy="186713"/>
          </a:xfrm>
        </p:spPr>
        <p:txBody>
          <a:bodyPr/>
          <a:lstStyle/>
          <a:p>
            <a:r>
              <a:rPr lang="en-US" altLang="zh-CN" dirty="0"/>
              <a:t>Some</a:t>
            </a:r>
            <a:r>
              <a:rPr lang="zh-CN" altLang="en-US" dirty="0"/>
              <a:t>和</a:t>
            </a:r>
            <a:r>
              <a:rPr lang="en-US" altLang="zh-CN" dirty="0"/>
              <a:t>every</a:t>
            </a:r>
            <a:r>
              <a:rPr lang="zh-CN" altLang="en-US" dirty="0"/>
              <a:t>其实也是</a:t>
            </a:r>
            <a:r>
              <a:rPr lang="en-US" altLang="zh-CN" dirty="0"/>
              <a:t>foreach</a:t>
            </a:r>
            <a:r>
              <a:rPr lang="zh-CN" altLang="en-US" dirty="0"/>
              <a:t>的方法但是只能返回</a:t>
            </a:r>
            <a:r>
              <a:rPr lang="en-US" altLang="zh-CN" dirty="0"/>
              <a:t>true , false</a:t>
            </a:r>
            <a:r>
              <a:rPr lang="zh-CN" altLang="en-US" dirty="0"/>
              <a:t>。 </a:t>
            </a:r>
          </a:p>
        </p:txBody>
      </p:sp>
    </p:spTree>
    <p:extLst>
      <p:ext uri="{BB962C8B-B14F-4D97-AF65-F5344CB8AC3E}">
        <p14:creationId xmlns:p14="http://schemas.microsoft.com/office/powerpoint/2010/main" val="14311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B716-43B4-4A52-B7E6-9D3F3A344F62}"/>
              </a:ext>
            </a:extLst>
          </p:cNvPr>
          <p:cNvSpPr>
            <a:spLocks noGrp="1"/>
          </p:cNvSpPr>
          <p:nvPr>
            <p:ph type="title"/>
          </p:nvPr>
        </p:nvSpPr>
        <p:spPr/>
        <p:txBody>
          <a:bodyPr/>
          <a:lstStyle/>
          <a:p>
            <a:r>
              <a:rPr lang="en-US" altLang="zh-CN" b="0" dirty="0"/>
              <a:t>2. What is Iterator and Generator?</a:t>
            </a:r>
            <a:endParaRPr lang="zh-CN" altLang="en-US" dirty="0"/>
          </a:p>
        </p:txBody>
      </p:sp>
    </p:spTree>
    <p:extLst>
      <p:ext uri="{BB962C8B-B14F-4D97-AF65-F5344CB8AC3E}">
        <p14:creationId xmlns:p14="http://schemas.microsoft.com/office/powerpoint/2010/main" val="162902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1C1E2FF-7A11-484C-8BBE-CCF9BF69839F}"/>
              </a:ext>
            </a:extLst>
          </p:cNvPr>
          <p:cNvPicPr>
            <a:picLocks noChangeAspect="1"/>
          </p:cNvPicPr>
          <p:nvPr/>
        </p:nvPicPr>
        <p:blipFill>
          <a:blip r:embed="rId2"/>
          <a:stretch>
            <a:fillRect/>
          </a:stretch>
        </p:blipFill>
        <p:spPr>
          <a:xfrm>
            <a:off x="1775138" y="98761"/>
            <a:ext cx="4682812" cy="4945978"/>
          </a:xfrm>
          <a:prstGeom prst="rect">
            <a:avLst/>
          </a:prstGeom>
        </p:spPr>
      </p:pic>
      <p:sp>
        <p:nvSpPr>
          <p:cNvPr id="6" name="Text Placeholder 5">
            <a:extLst>
              <a:ext uri="{FF2B5EF4-FFF2-40B4-BE49-F238E27FC236}">
                <a16:creationId xmlns:a16="http://schemas.microsoft.com/office/drawing/2014/main" id="{7C0888E7-2357-4BD5-A2D6-FA00653A9CAE}"/>
              </a:ext>
            </a:extLst>
          </p:cNvPr>
          <p:cNvSpPr>
            <a:spLocks noGrp="1"/>
          </p:cNvSpPr>
          <p:nvPr>
            <p:ph type="body" sz="quarter" idx="11"/>
          </p:nvPr>
        </p:nvSpPr>
        <p:spPr>
          <a:xfrm>
            <a:off x="6715125" y="1414464"/>
            <a:ext cx="1933575" cy="592874"/>
          </a:xfrm>
        </p:spPr>
        <p:txBody>
          <a:bodyPr/>
          <a:lstStyle/>
          <a:p>
            <a:r>
              <a:rPr lang="zh-CN" altLang="en-US" b="0" dirty="0"/>
              <a:t>所有可以迭代的对象都有一个</a:t>
            </a:r>
            <a:r>
              <a:rPr lang="en-US" altLang="zh-CN" b="0" dirty="0"/>
              <a:t>next</a:t>
            </a:r>
            <a:r>
              <a:rPr lang="zh-CN" altLang="en-US" b="0" dirty="0"/>
              <a:t>（）方法</a:t>
            </a:r>
            <a:r>
              <a:rPr lang="en-US" altLang="zh-CN" b="0" dirty="0"/>
              <a:t>,</a:t>
            </a:r>
            <a:r>
              <a:rPr lang="zh-CN" altLang="en-US" b="0" dirty="0"/>
              <a:t>调用这个接口实现迭代的就是迭代器</a:t>
            </a:r>
          </a:p>
          <a:p>
            <a:endParaRPr lang="zh-CN" altLang="en-US" dirty="0"/>
          </a:p>
        </p:txBody>
      </p:sp>
    </p:spTree>
    <p:extLst>
      <p:ext uri="{BB962C8B-B14F-4D97-AF65-F5344CB8AC3E}">
        <p14:creationId xmlns:p14="http://schemas.microsoft.com/office/powerpoint/2010/main" val="73014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037561D-E6EB-4877-A733-F6D6B9D5631E}"/>
              </a:ext>
            </a:extLst>
          </p:cNvPr>
          <p:cNvSpPr>
            <a:spLocks noGrp="1"/>
          </p:cNvSpPr>
          <p:nvPr>
            <p:ph type="body" sz="quarter" idx="11"/>
          </p:nvPr>
        </p:nvSpPr>
        <p:spPr>
          <a:xfrm>
            <a:off x="204001" y="581025"/>
            <a:ext cx="2807538" cy="654787"/>
          </a:xfrm>
        </p:spPr>
        <p:txBody>
          <a:bodyPr/>
          <a:lstStyle/>
          <a:p>
            <a:r>
              <a:rPr lang="zh-CN" altLang="en-US" b="0" dirty="0"/>
              <a:t>生成器就是返回迭代器的函数，</a:t>
            </a:r>
            <a:r>
              <a:rPr lang="en-US" altLang="zh-CN" b="0" dirty="0"/>
              <a:t>yeild</a:t>
            </a:r>
            <a:r>
              <a:rPr lang="zh-CN" altLang="en-US" b="0" dirty="0"/>
              <a:t>和</a:t>
            </a:r>
            <a:r>
              <a:rPr lang="en-US" altLang="zh-CN" b="0" dirty="0"/>
              <a:t>return</a:t>
            </a:r>
            <a:r>
              <a:rPr lang="zh-CN" altLang="en-US" b="0" dirty="0"/>
              <a:t>一样会返回值，每次执行完一个</a:t>
            </a:r>
            <a:r>
              <a:rPr lang="en-US" altLang="zh-CN" b="0" dirty="0"/>
              <a:t>yield</a:t>
            </a:r>
            <a:r>
              <a:rPr lang="zh-CN" altLang="en-US" b="0" dirty="0"/>
              <a:t>语句就会暂停，等待下一次调用</a:t>
            </a:r>
            <a:r>
              <a:rPr lang="en-US" altLang="zh-CN" b="0" dirty="0"/>
              <a:t>next()</a:t>
            </a:r>
          </a:p>
          <a:p>
            <a:r>
              <a:rPr lang="en-US" altLang="zh-CN" b="0" dirty="0"/>
              <a:t>yield* </a:t>
            </a:r>
            <a:r>
              <a:rPr lang="zh-CN" altLang="en-US" b="0" dirty="0"/>
              <a:t>用于迭代器的联用，可以取自己迭代器生成的值</a:t>
            </a:r>
          </a:p>
          <a:p>
            <a:endParaRPr lang="zh-CN" altLang="en-US" b="0" dirty="0"/>
          </a:p>
          <a:p>
            <a:endParaRPr lang="zh-CN" altLang="en-US" dirty="0"/>
          </a:p>
        </p:txBody>
      </p:sp>
      <p:pic>
        <p:nvPicPr>
          <p:cNvPr id="7" name="Picture 6">
            <a:extLst>
              <a:ext uri="{FF2B5EF4-FFF2-40B4-BE49-F238E27FC236}">
                <a16:creationId xmlns:a16="http://schemas.microsoft.com/office/drawing/2014/main" id="{8894FA37-C107-49A4-A717-3A19C78DCC33}"/>
              </a:ext>
            </a:extLst>
          </p:cNvPr>
          <p:cNvPicPr>
            <a:picLocks noChangeAspect="1"/>
          </p:cNvPicPr>
          <p:nvPr/>
        </p:nvPicPr>
        <p:blipFill>
          <a:blip r:embed="rId2"/>
          <a:stretch>
            <a:fillRect/>
          </a:stretch>
        </p:blipFill>
        <p:spPr>
          <a:xfrm>
            <a:off x="3093377" y="666750"/>
            <a:ext cx="5846622" cy="3513506"/>
          </a:xfrm>
          <a:prstGeom prst="rect">
            <a:avLst/>
          </a:prstGeom>
        </p:spPr>
      </p:pic>
    </p:spTree>
    <p:extLst>
      <p:ext uri="{BB962C8B-B14F-4D97-AF65-F5344CB8AC3E}">
        <p14:creationId xmlns:p14="http://schemas.microsoft.com/office/powerpoint/2010/main" val="133386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D46EEDE-19A7-4A41-9986-054FA80D906C}"/>
              </a:ext>
            </a:extLst>
          </p:cNvPr>
          <p:cNvSpPr>
            <a:spLocks noGrp="1"/>
          </p:cNvSpPr>
          <p:nvPr>
            <p:ph type="body" sz="quarter" idx="11"/>
          </p:nvPr>
        </p:nvSpPr>
        <p:spPr>
          <a:xfrm>
            <a:off x="278562" y="876301"/>
            <a:ext cx="1750263" cy="188062"/>
          </a:xfrm>
        </p:spPr>
        <p:txBody>
          <a:bodyPr/>
          <a:lstStyle/>
          <a:p>
            <a:r>
              <a:rPr lang="zh-CN" altLang="en-US" b="0" dirty="0"/>
              <a:t>数组字符串之类的对象都有默认的迭代器，所以可以调用</a:t>
            </a:r>
            <a:r>
              <a:rPr lang="en-US" altLang="zh-CN" b="0" dirty="0"/>
              <a:t>for-of</a:t>
            </a:r>
            <a:r>
              <a:rPr lang="zh-CN" altLang="en-US" b="0" dirty="0"/>
              <a:t>，其中数组 </a:t>
            </a:r>
            <a:r>
              <a:rPr lang="en-US" altLang="zh-CN" b="0" dirty="0"/>
              <a:t>Map Set</a:t>
            </a:r>
            <a:r>
              <a:rPr lang="zh-CN" altLang="en-US" b="0" dirty="0"/>
              <a:t>有三种迭代器</a:t>
            </a:r>
          </a:p>
          <a:p>
            <a:endParaRPr lang="zh-CN" altLang="en-US" b="0" dirty="0"/>
          </a:p>
          <a:p>
            <a:endParaRPr lang="zh-CN" altLang="en-US" dirty="0"/>
          </a:p>
        </p:txBody>
      </p:sp>
      <p:pic>
        <p:nvPicPr>
          <p:cNvPr id="7" name="Picture 6">
            <a:extLst>
              <a:ext uri="{FF2B5EF4-FFF2-40B4-BE49-F238E27FC236}">
                <a16:creationId xmlns:a16="http://schemas.microsoft.com/office/drawing/2014/main" id="{FB2A0376-B202-441A-9E9E-1FA83F5717F8}"/>
              </a:ext>
            </a:extLst>
          </p:cNvPr>
          <p:cNvPicPr>
            <a:picLocks noChangeAspect="1"/>
          </p:cNvPicPr>
          <p:nvPr/>
        </p:nvPicPr>
        <p:blipFill>
          <a:blip r:embed="rId2"/>
          <a:stretch>
            <a:fillRect/>
          </a:stretch>
        </p:blipFill>
        <p:spPr>
          <a:xfrm>
            <a:off x="2466975" y="117231"/>
            <a:ext cx="5629275" cy="4688131"/>
          </a:xfrm>
          <a:prstGeom prst="rect">
            <a:avLst/>
          </a:prstGeom>
        </p:spPr>
      </p:pic>
    </p:spTree>
    <p:extLst>
      <p:ext uri="{BB962C8B-B14F-4D97-AF65-F5344CB8AC3E}">
        <p14:creationId xmlns:p14="http://schemas.microsoft.com/office/powerpoint/2010/main" val="405069125"/>
      </p:ext>
    </p:extLst>
  </p:cSld>
  <p:clrMapOvr>
    <a:masterClrMapping/>
  </p:clrMapOvr>
</p:sld>
</file>

<file path=ppt/theme/theme1.xml><?xml version="1.0" encoding="utf-8"?>
<a:theme xmlns:a="http://schemas.openxmlformats.org/drawingml/2006/main" name="Fidelity_Institutional_Template">
  <a:themeElements>
    <a:clrScheme name="Fidelity_MicrosoftRGB_Colour_Palette">
      <a:dk1>
        <a:srgbClr val="415464"/>
      </a:dk1>
      <a:lt1>
        <a:sysClr val="window" lastClr="FFFFFF"/>
      </a:lt1>
      <a:dk2>
        <a:srgbClr val="0A4D80"/>
      </a:dk2>
      <a:lt2>
        <a:srgbClr val="A61D20"/>
      </a:lt2>
      <a:accent1>
        <a:srgbClr val="0A4D80"/>
      </a:accent1>
      <a:accent2>
        <a:srgbClr val="7EBCE1"/>
      </a:accent2>
      <a:accent3>
        <a:srgbClr val="927865"/>
      </a:accent3>
      <a:accent4>
        <a:srgbClr val="D15F27"/>
      </a:accent4>
      <a:accent5>
        <a:srgbClr val="415464"/>
      </a:accent5>
      <a:accent6>
        <a:srgbClr val="E8A123"/>
      </a:accent6>
      <a:hlink>
        <a:srgbClr val="0A4D80"/>
      </a:hlink>
      <a:folHlink>
        <a:srgbClr val="415464"/>
      </a:folHlink>
    </a:clrScheme>
    <a:fontScheme name="Fidelity">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anchor="b" anchorCtr="0">
        <a:spAutoFit/>
      </a:bodyPr>
      <a:lstStyle>
        <a:defPPr algn="l">
          <a:spcBef>
            <a:spcPct val="0"/>
          </a:spcBef>
          <a:buClr>
            <a:srgbClr val="01286D"/>
          </a:buClr>
          <a:buSzPct val="80000"/>
          <a:buFont typeface="Wingdings" pitchFamily="2" charset="2"/>
          <a:buNone/>
          <a:defRPr sz="800" b="0" dirty="0" smtClean="0">
            <a:solidFill>
              <a:schemeClr val="tx1"/>
            </a:solidFill>
          </a:defRPr>
        </a:defPPr>
      </a:lstStyle>
    </a:txDef>
  </a:objectDefaults>
  <a:extraClrSchemeLst/>
  <a:extLst>
    <a:ext uri="{05A4C25C-085E-4340-85A3-A5531E510DB2}">
      <thm15:themeFamily xmlns:thm15="http://schemas.microsoft.com/office/thememl/2012/main" name="Presentation1" id="{A969916F-2E20-4B09-AAFC-498D181767AA}" vid="{A30B5091-CF83-4415-B0FD-D64523996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s" ma:contentTypeID="0x01010051006854A65949EDB91E9E4731E7102F00BF031C092E718F40A0F1405802764F25" ma:contentTypeVersion="4" ma:contentTypeDescription="Document content containing information about any subject" ma:contentTypeScope="" ma:versionID="a9bd669b28b35d0e21d9c88becb24960">
  <xsd:schema xmlns:xsd="http://www.w3.org/2001/XMLSchema" xmlns:xs="http://www.w3.org/2001/XMLSchema" xmlns:p="http://schemas.microsoft.com/office/2006/metadata/properties" xmlns:ns2="162a4de4-071b-474d-99e9-e38423bf28b8" xmlns:ns3="a6aa9edb-6175-4b0e-b858-686359fe4c64" targetNamespace="http://schemas.microsoft.com/office/2006/metadata/properties" ma:root="true" ma:fieldsID="74a6b14de2ab737ad50c44b8fe974268" ns2:_="" ns3:_="">
    <xsd:import namespace="162a4de4-071b-474d-99e9-e38423bf28b8"/>
    <xsd:import namespace="a6aa9edb-6175-4b0e-b858-686359fe4c64"/>
    <xsd:element name="properties">
      <xsd:complexType>
        <xsd:sequence>
          <xsd:element name="documentManagement">
            <xsd:complexType>
              <xsd:all>
                <xsd:element ref="ns2:RegionsTaxHTField0" minOccurs="0"/>
                <xsd:element ref="ns2:DepartmentsTaxHTField0" minOccurs="0"/>
                <xsd:element ref="ns2:Security"/>
                <xsd:element ref="ns2:LandingPageImportan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a4de4-071b-474d-99e9-e38423bf28b8" elementFormDefault="qualified">
    <xsd:import namespace="http://schemas.microsoft.com/office/2006/documentManagement/types"/>
    <xsd:import namespace="http://schemas.microsoft.com/office/infopath/2007/PartnerControls"/>
    <xsd:element name="RegionsTaxHTField0" ma:index="9" ma:taxonomy="true" ma:internalName="RegionsTaxHTField0" ma:taxonomyFieldName="Regions" ma:displayName="Region" ma:fieldId="{174e94d2-bf70-4f96-9d77-2788beea341b}" ma:taxonomyMulti="true" ma:sspId="6c7eadbd-c3cd-41c6-83a0-d6e8c0f8ec0f" ma:termSetId="8fd86f92-2987-4cc9-847c-f2bd7c412701" ma:anchorId="00000000-0000-0000-0000-000000000000" ma:open="false" ma:isKeyword="false">
      <xsd:complexType>
        <xsd:sequence>
          <xsd:element ref="pc:Terms" minOccurs="0" maxOccurs="1"/>
        </xsd:sequence>
      </xsd:complexType>
    </xsd:element>
    <xsd:element name="DepartmentsTaxHTField0" ma:index="11" nillable="true" ma:taxonomy="true" ma:internalName="DepartmentsTaxHTField0" ma:taxonomyFieldName="Departments" ma:displayName="Department" ma:fieldId="{b4a201ff-557f-42de-bed6-189cc8cc68c4}" ma:taxonomyMulti="true" ma:sspId="6c7eadbd-c3cd-41c6-83a0-d6e8c0f8ec0f" ma:termSetId="43db9608-e4ed-4627-b4c9-95d8881f2ade" ma:anchorId="00000000-0000-0000-0000-000000000000" ma:open="false" ma:isKeyword="false">
      <xsd:complexType>
        <xsd:sequence>
          <xsd:element ref="pc:Terms" minOccurs="0" maxOccurs="1"/>
        </xsd:sequence>
      </xsd:complexType>
    </xsd:element>
    <xsd:element name="Security" ma:index="12" ma:displayName="Security" ma:default="Internal" ma:format="Dropdown" ma:internalName="Security">
      <xsd:simpleType>
        <xsd:restriction base="dms:Choice">
          <xsd:enumeration value="Internal"/>
          <xsd:enumeration value="Confidential"/>
          <xsd:enumeration value="Highly Confidential"/>
        </xsd:restriction>
      </xsd:simpleType>
    </xsd:element>
    <xsd:element name="LandingPageImportant" ma:index="13" nillable="true" ma:displayName="Landing Page Important" ma:default="0" ma:internalName="LandingPageImportant">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6aa9edb-6175-4b0e-b858-686359fe4c64" elementFormDefault="qualified">
    <xsd:import namespace="http://schemas.microsoft.com/office/2006/documentManagement/types"/>
    <xsd:import namespace="http://schemas.microsoft.com/office/infopath/2007/PartnerControls"/>
    <xsd:element name="TaxCatchAll" ma:index="14" nillable="true" ma:displayName="Taxonomy Catch All Column" ma:description="" ma:hidden="true" ma:list="{eda99466-42a1-43e1-89ae-8212c41b9831}" ma:internalName="TaxCatchAll" ma:showField="CatchAllData" ma:web="a6aa9edb-6175-4b0e-b858-686359fe4c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6c7eadbd-c3cd-41c6-83a0-d6e8c0f8ec0f" ContentTypeId="0x01010051006854A65949EDB91E9E4731E7102F"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a6aa9edb-6175-4b0e-b858-686359fe4c64">
      <Value>1</Value>
    </TaxCatchAll>
    <Security xmlns="162a4de4-071b-474d-99e9-e38423bf28b8">Internal</Security>
    <RegionsTaxHTField0 xmlns="162a4de4-071b-474d-99e9-e38423bf28b8">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b96e5460-c634-4d4b-bde8-be31316e75b0</TermId>
        </TermInfo>
      </Terms>
    </RegionsTaxHTField0>
    <LandingPageImportant xmlns="162a4de4-071b-474d-99e9-e38423bf28b8">false</LandingPageImportant>
    <DepartmentsTaxHTField0 xmlns="162a4de4-071b-474d-99e9-e38423bf28b8">
      <Terms xmlns="http://schemas.microsoft.com/office/infopath/2007/PartnerControls"/>
    </DepartmentsTaxHTField0>
  </documentManagement>
</p:properties>
</file>

<file path=customXml/itemProps1.xml><?xml version="1.0" encoding="utf-8"?>
<ds:datastoreItem xmlns:ds="http://schemas.openxmlformats.org/officeDocument/2006/customXml" ds:itemID="{41C1B4FD-0C15-4183-B8DB-F0EB9BE008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a4de4-071b-474d-99e9-e38423bf28b8"/>
    <ds:schemaRef ds:uri="a6aa9edb-6175-4b0e-b858-686359fe4c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1D411A-3795-4C9E-AA41-1397B1FD5949}">
  <ds:schemaRefs>
    <ds:schemaRef ds:uri="Microsoft.SharePoint.Taxonomy.ContentTypeSync"/>
  </ds:schemaRefs>
</ds:datastoreItem>
</file>

<file path=customXml/itemProps3.xml><?xml version="1.0" encoding="utf-8"?>
<ds:datastoreItem xmlns:ds="http://schemas.openxmlformats.org/officeDocument/2006/customXml" ds:itemID="{4F8817EA-1B79-4FC3-9EA4-8817E2276A4C}">
  <ds:schemaRefs>
    <ds:schemaRef ds:uri="http://schemas.microsoft.com/sharepoint/v3/contenttype/forms"/>
  </ds:schemaRefs>
</ds:datastoreItem>
</file>

<file path=customXml/itemProps4.xml><?xml version="1.0" encoding="utf-8"?>
<ds:datastoreItem xmlns:ds="http://schemas.openxmlformats.org/officeDocument/2006/customXml" ds:itemID="{E04DC98A-72F8-4358-AAE6-644613EFCE1F}">
  <ds:schemaRefs>
    <ds:schemaRef ds:uri="http://purl.org/dc/terms/"/>
    <ds:schemaRef ds:uri="http://schemas.microsoft.com/office/2006/documentManagement/types"/>
    <ds:schemaRef ds:uri="a6aa9edb-6175-4b0e-b858-686359fe4c64"/>
    <ds:schemaRef ds:uri="http://purl.org/dc/elements/1.1/"/>
    <ds:schemaRef ds:uri="http://schemas.microsoft.com/office/2006/metadata/properties"/>
    <ds:schemaRef ds:uri="162a4de4-071b-474d-99e9-e38423bf28b8"/>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728</Words>
  <Application>Microsoft Office PowerPoint</Application>
  <PresentationFormat>On-screen Show (16:9)</PresentationFormat>
  <Paragraphs>35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Lucida Grande</vt:lpstr>
      <vt:lpstr>ＭＳ Ｐゴシック</vt:lpstr>
      <vt:lpstr>SimHei</vt:lpstr>
      <vt:lpstr>Aharoni</vt:lpstr>
      <vt:lpstr>Arial</vt:lpstr>
      <vt:lpstr>Wingdings</vt:lpstr>
      <vt:lpstr>Fidelity_Institutional_Template</vt:lpstr>
      <vt:lpstr>JavaScript ECMAScript 6</vt:lpstr>
      <vt:lpstr>1. Why foreach can‘t break and can't get return value?</vt:lpstr>
      <vt:lpstr>PowerPoint Presentation</vt:lpstr>
      <vt:lpstr>PowerPoint Presentation</vt:lpstr>
      <vt:lpstr>PowerPoint Presentation</vt:lpstr>
      <vt:lpstr>2. What is Iterator and Generator?</vt:lpstr>
      <vt:lpstr>PowerPoint Presentation</vt:lpstr>
      <vt:lpstr>PowerPoint Presentation</vt:lpstr>
      <vt:lpstr>PowerPoint Presentation</vt:lpstr>
      <vt:lpstr>3. How can we use Iterator and Generator?</vt:lpstr>
      <vt:lpstr>PowerPoint Presentation</vt:lpstr>
      <vt:lpstr>4.What’s the differences between foreach/map/for-of/for-in?</vt:lpstr>
      <vt:lpstr>PowerPoint Presentation</vt:lpstr>
      <vt:lpstr>PowerPoint Presentation</vt:lpstr>
      <vt:lpstr>5.Why we have to use constructor and super() when write classes in React extend React Component?</vt:lpstr>
      <vt:lpstr>PowerPoint Presentation</vt:lpstr>
      <vt:lpstr>PowerPoint Presentation</vt:lpstr>
      <vt:lpstr>PowerPoint Presentation</vt:lpstr>
      <vt:lpstr>PowerPoint Presentation</vt:lpstr>
      <vt:lpstr>6. What is static Method and Symbol.species in Class?</vt:lpstr>
      <vt:lpstr>PowerPoint Presentation</vt:lpstr>
      <vt:lpstr>PowerPoint Presentation</vt:lpstr>
      <vt:lpstr>7. A brief introduction to Proxies and Reflection</vt:lpstr>
      <vt:lpstr>PowerPoint Presentation</vt:lpstr>
      <vt:lpstr>PowerPoint Presentation</vt:lpstr>
      <vt:lpstr>PowerPoint Presentation</vt:lpstr>
      <vt:lpstr>PowerPoint Presentation</vt:lpstr>
      <vt:lpstr>PowerPoint Presentation</vt:lpstr>
    </vt:vector>
  </TitlesOfParts>
  <Company>Fidelity Worldwide Investment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ECMAScript 6</dc:title>
  <dc:creator>Guan, Michelle</dc:creator>
  <cp:lastModifiedBy>Guan, Michelle</cp:lastModifiedBy>
  <cp:revision>15</cp:revision>
  <cp:lastPrinted>2015-08-14T01:51:42Z</cp:lastPrinted>
  <dcterms:created xsi:type="dcterms:W3CDTF">2019-04-01T08:21:37Z</dcterms:created>
  <dcterms:modified xsi:type="dcterms:W3CDTF">2019-04-03T02:17:51Z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0x01010051006854A65949EDB91E9E4731E7102F00BF031C092E718F40A0F1405802764F25</vt:lpwstr>
  </property>
  <property fmtid="{D5CDD505-2E9C-101B-9397-08002B2CF9AE}" pid="3" name="Regions">
    <vt:lpwstr>1;#Global|b96e5460-c634-4d4b-bde8-be31316e75b0</vt:lpwstr>
  </property>
  <property fmtid="{D5CDD505-2E9C-101B-9397-08002B2CF9AE}" pid="4" name="Departments">
    <vt:lpwstr/>
  </property>
</Properties>
</file>