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372665D8-C50F-4461-8901-3E8819A7C87F}" type="datetimeFigureOut">
              <a:rPr lang="en-US" smtClean="0"/>
              <a:t>6/24/2022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2151282840"/>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72665D8-C50F-4461-8901-3E8819A7C87F}" type="datetimeFigureOut">
              <a:rPr lang="en-US" smtClean="0"/>
              <a:t>6/24/2022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3258180223"/>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72665D8-C50F-4461-8901-3E8819A7C87F}" type="datetimeFigureOut">
              <a:rPr lang="en-US" smtClean="0"/>
              <a:t>6/24/2022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561464776"/>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72665D8-C50F-4461-8901-3E8819A7C87F}" type="datetimeFigureOut">
              <a:rPr lang="en-US" smtClean="0"/>
              <a:t>6/24/2022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3127001180"/>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72665D8-C50F-4461-8901-3E8819A7C87F}" type="datetimeFigureOut">
              <a:rPr lang="en-US" smtClean="0"/>
              <a:t>6/24/2022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2304388669"/>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372665D8-C50F-4461-8901-3E8819A7C87F}" type="datetimeFigureOut">
              <a:rPr lang="en-US" smtClean="0"/>
              <a:t>6/24/2022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1826216703"/>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72665D8-C50F-4461-8901-3E8819A7C87F}" type="datetimeFigureOut">
              <a:rPr lang="en-US" smtClean="0"/>
              <a:t>6/24/2022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3301690008"/>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372665D8-C50F-4461-8901-3E8819A7C87F}" type="datetimeFigureOut">
              <a:rPr lang="en-US" smtClean="0"/>
              <a:t>6/24/2022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4090794487"/>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72665D8-C50F-4461-8901-3E8819A7C87F}" type="datetimeFigureOut">
              <a:rPr lang="en-US" smtClean="0"/>
              <a:t>6/24/2022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1401311175"/>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72665D8-C50F-4461-8901-3E8819A7C87F}" type="datetimeFigureOut">
              <a:rPr lang="en-US" smtClean="0"/>
              <a:t>6/24/2022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388127415"/>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72665D8-C50F-4461-8901-3E8819A7C87F}" type="datetimeFigureOut">
              <a:rPr lang="en-US" smtClean="0"/>
              <a:t>6/24/2022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296F3B1-D71F-4189-9E30-8ACC37A85196}" type="slidenum">
              <a:rPr lang="en-US" smtClean="0"/>
              <a:t>‹Nº›</a:t>
            </a:fld>
            <a:endParaRPr lang="en-US"/>
          </a:p>
        </p:txBody>
      </p:sp>
    </p:spTree>
    <p:extLst>
      <p:ext uri="{BB962C8B-B14F-4D97-AF65-F5344CB8AC3E}">
        <p14:creationId xmlns:p14="http://schemas.microsoft.com/office/powerpoint/2010/main" val="3574477960"/>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665D8-C50F-4461-8901-3E8819A7C87F}" type="datetimeFigureOut">
              <a:rPr lang="en-US" smtClean="0"/>
              <a:t>6/24/2022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6F3B1-D71F-4189-9E30-8ACC37A85196}" type="slidenum">
              <a:rPr lang="en-US" smtClean="0"/>
              <a:t>‹Nº›</a:t>
            </a:fld>
            <a:endParaRPr lang="en-US"/>
          </a:p>
        </p:txBody>
      </p:sp>
    </p:spTree>
    <p:extLst>
      <p:ext uri="{BB962C8B-B14F-4D97-AF65-F5344CB8AC3E}">
        <p14:creationId xmlns:p14="http://schemas.microsoft.com/office/powerpoint/2010/main" val="9367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Estampado de puntos de colores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t="29417" b="529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ctrTitle"/>
          </p:nvPr>
        </p:nvSpPr>
        <p:spPr>
          <a:xfrm>
            <a:off x="1149927" y="2646363"/>
            <a:ext cx="10141527" cy="1177492"/>
          </a:xfrm>
        </p:spPr>
        <p:txBody>
          <a:bodyPr/>
          <a:lstStyle/>
          <a:p>
            <a:r>
              <a:rPr lang="es-ES" dirty="0" smtClean="0">
                <a:latin typeface="Cooper Black" panose="0208090404030B020404" pitchFamily="18" charset="0"/>
              </a:rPr>
              <a:t>Vamos adivinar</a:t>
            </a:r>
            <a:endParaRPr lang="en-US" dirty="0">
              <a:latin typeface="Cooper Black" panose="0208090404030B020404" pitchFamily="18" charset="0"/>
            </a:endParaRPr>
          </a:p>
        </p:txBody>
      </p:sp>
    </p:spTree>
    <p:extLst>
      <p:ext uri="{BB962C8B-B14F-4D97-AF65-F5344CB8AC3E}">
        <p14:creationId xmlns:p14="http://schemas.microsoft.com/office/powerpoint/2010/main" val="34485797"/>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Estampado de puntos de colores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t="29417" b="529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352800" y="221673"/>
            <a:ext cx="5126182" cy="63315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Ojos Del Personaje De Dibujos Animados Con Diseño Del Vector De Los  Latigazos Aislados En Whi Ilustración del Vector - Ilustración de humano,  latigazos: 11938776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743" b="24508"/>
          <a:stretch/>
        </p:blipFill>
        <p:spPr bwMode="auto">
          <a:xfrm>
            <a:off x="3498345" y="1005452"/>
            <a:ext cx="4835092" cy="22909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ivinanzas Del Cuerpo | PDF"/>
          <p:cNvPicPr>
            <a:picLocks noChangeAspect="1" noChangeArrowheads="1"/>
          </p:cNvPicPr>
          <p:nvPr/>
        </p:nvPicPr>
        <p:blipFill rotWithShape="1">
          <a:blip r:embed="rId4">
            <a:extLst>
              <a:ext uri="{28A0092B-C50C-407E-A947-70E740481C1C}">
                <a14:useLocalDpi xmlns:a14="http://schemas.microsoft.com/office/drawing/2010/main" val="0"/>
              </a:ext>
            </a:extLst>
          </a:blip>
          <a:srcRect l="55449" t="13255" r="7998" b="76762"/>
          <a:stretch/>
        </p:blipFill>
        <p:spPr bwMode="auto">
          <a:xfrm>
            <a:off x="3713018" y="3868160"/>
            <a:ext cx="4405746" cy="160438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224035" y="297566"/>
            <a:ext cx="1383712" cy="707886"/>
          </a:xfrm>
          <a:prstGeom prst="rect">
            <a:avLst/>
          </a:prstGeom>
          <a:noFill/>
        </p:spPr>
        <p:txBody>
          <a:bodyPr wrap="none" lIns="91440" tIns="45720" rIns="91440" bIns="45720">
            <a:spAutoFit/>
          </a:bodyPr>
          <a:lstStyle/>
          <a:p>
            <a:pPr algn="ctr"/>
            <a:r>
              <a:rPr lang="es-ES" sz="4000" b="0" cap="none" spc="0" dirty="0" smtClean="0">
                <a:ln w="0"/>
                <a:solidFill>
                  <a:srgbClr val="00B050"/>
                </a:solidFill>
                <a:effectLst>
                  <a:outerShdw blurRad="38100" dist="19050" dir="2700000" algn="tl" rotWithShape="0">
                    <a:schemeClr val="dk1">
                      <a:alpha val="40000"/>
                    </a:schemeClr>
                  </a:outerShdw>
                </a:effectLst>
                <a:latin typeface="Showcard Gothic" panose="04020904020102020604" pitchFamily="82" charset="0"/>
              </a:rPr>
              <a:t>OJOS</a:t>
            </a:r>
            <a:endParaRPr lang="es-ES" sz="4000" b="0" cap="none" spc="0" dirty="0">
              <a:ln w="0"/>
              <a:solidFill>
                <a:srgbClr val="00B050"/>
              </a:solidFill>
              <a:effectLst>
                <a:outerShdw blurRad="38100" dist="19050" dir="2700000" algn="tl" rotWithShape="0">
                  <a:schemeClr val="dk1">
                    <a:alpha val="40000"/>
                  </a:schemeClr>
                </a:outerShdw>
              </a:effectLst>
              <a:latin typeface="Showcard Gothic" panose="04020904020102020604" pitchFamily="82" charset="0"/>
            </a:endParaRPr>
          </a:p>
        </p:txBody>
      </p:sp>
    </p:spTree>
    <p:extLst>
      <p:ext uri="{BB962C8B-B14F-4D97-AF65-F5344CB8AC3E}">
        <p14:creationId xmlns:p14="http://schemas.microsoft.com/office/powerpoint/2010/main" val="4275706100"/>
      </p:ext>
    </p:extLst>
  </p:cSld>
  <p:clrMapOvr>
    <a:masterClrMapping/>
  </p:clrMapOvr>
  <mc:AlternateContent xmlns:mc="http://schemas.openxmlformats.org/markup-compatibility/2006">
    <mc:Choice xmlns:p14="http://schemas.microsoft.com/office/powerpoint/2010/main" Requires="p14">
      <p:transition p14:dur="10" advTm="41000"/>
    </mc:Choice>
    <mc:Fallback>
      <p:transition advTm="4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80">
                                          <p:stCondLst>
                                            <p:cond delay="0"/>
                                          </p:stCondLst>
                                        </p:cTn>
                                        <p:tgtEl>
                                          <p:spTgt spid="3"/>
                                        </p:tgtEl>
                                      </p:cBhvr>
                                    </p:animEffect>
                                    <p:anim calcmode="lin" valueType="num">
                                      <p:cBhvr>
                                        <p:cTn id="3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gtEl>
                                      </p:cBhvr>
                                      <p:to x="100000" y="60000"/>
                                    </p:animScale>
                                    <p:animScale>
                                      <p:cBhvr>
                                        <p:cTn id="39" dur="166" decel="50000">
                                          <p:stCondLst>
                                            <p:cond delay="676"/>
                                          </p:stCondLst>
                                        </p:cTn>
                                        <p:tgtEl>
                                          <p:spTgt spid="3"/>
                                        </p:tgtEl>
                                      </p:cBhvr>
                                      <p:to x="100000" y="100000"/>
                                    </p:animScale>
                                    <p:animScale>
                                      <p:cBhvr>
                                        <p:cTn id="40" dur="26">
                                          <p:stCondLst>
                                            <p:cond delay="1312"/>
                                          </p:stCondLst>
                                        </p:cTn>
                                        <p:tgtEl>
                                          <p:spTgt spid="3"/>
                                        </p:tgtEl>
                                      </p:cBhvr>
                                      <p:to x="100000" y="80000"/>
                                    </p:animScale>
                                    <p:animScale>
                                      <p:cBhvr>
                                        <p:cTn id="41" dur="166" decel="50000">
                                          <p:stCondLst>
                                            <p:cond delay="1338"/>
                                          </p:stCondLst>
                                        </p:cTn>
                                        <p:tgtEl>
                                          <p:spTgt spid="3"/>
                                        </p:tgtEl>
                                      </p:cBhvr>
                                      <p:to x="100000" y="100000"/>
                                    </p:animScale>
                                    <p:animScale>
                                      <p:cBhvr>
                                        <p:cTn id="42" dur="26">
                                          <p:stCondLst>
                                            <p:cond delay="1642"/>
                                          </p:stCondLst>
                                        </p:cTn>
                                        <p:tgtEl>
                                          <p:spTgt spid="3"/>
                                        </p:tgtEl>
                                      </p:cBhvr>
                                      <p:to x="100000" y="90000"/>
                                    </p:animScale>
                                    <p:animScale>
                                      <p:cBhvr>
                                        <p:cTn id="43" dur="166" decel="50000">
                                          <p:stCondLst>
                                            <p:cond delay="1668"/>
                                          </p:stCondLst>
                                        </p:cTn>
                                        <p:tgtEl>
                                          <p:spTgt spid="3"/>
                                        </p:tgtEl>
                                      </p:cBhvr>
                                      <p:to x="100000" y="100000"/>
                                    </p:animScale>
                                    <p:animScale>
                                      <p:cBhvr>
                                        <p:cTn id="44" dur="26">
                                          <p:stCondLst>
                                            <p:cond delay="1808"/>
                                          </p:stCondLst>
                                        </p:cTn>
                                        <p:tgtEl>
                                          <p:spTgt spid="3"/>
                                        </p:tgtEl>
                                      </p:cBhvr>
                                      <p:to x="100000" y="95000"/>
                                    </p:animScale>
                                    <p:animScale>
                                      <p:cBhvr>
                                        <p:cTn id="4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Estampado de puntos de colores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t="29417" b="529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352800" y="221673"/>
            <a:ext cx="5126182" cy="63315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El número 2. los números son de color de rosa en la forma de un popular  juego para niños, hazlo estallar. letras brillantes sobre un fondo blanco.  números brillantes sobre un fon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499" y="1260765"/>
            <a:ext cx="2154783" cy="27431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divinanzas de los Números (2) – Imagenes Educativas"/>
          <p:cNvPicPr>
            <a:picLocks noChangeAspect="1" noChangeArrowheads="1"/>
          </p:cNvPicPr>
          <p:nvPr/>
        </p:nvPicPr>
        <p:blipFill rotWithShape="1">
          <a:blip r:embed="rId4">
            <a:extLst>
              <a:ext uri="{28A0092B-C50C-407E-A947-70E740481C1C}">
                <a14:useLocalDpi xmlns:a14="http://schemas.microsoft.com/office/drawing/2010/main" val="0"/>
              </a:ext>
            </a:extLst>
          </a:blip>
          <a:srcRect l="16981" t="21322" r="49901" b="66743"/>
          <a:stretch/>
        </p:blipFill>
        <p:spPr bwMode="auto">
          <a:xfrm>
            <a:off x="3545236" y="4558146"/>
            <a:ext cx="4769370" cy="144087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337046" y="297566"/>
            <a:ext cx="1157689" cy="707886"/>
          </a:xfrm>
          <a:prstGeom prst="rect">
            <a:avLst/>
          </a:prstGeom>
          <a:noFill/>
        </p:spPr>
        <p:txBody>
          <a:bodyPr wrap="none" lIns="91440" tIns="45720" rIns="91440" bIns="45720">
            <a:spAutoFit/>
          </a:bodyPr>
          <a:lstStyle/>
          <a:p>
            <a:pPr algn="ctr"/>
            <a:r>
              <a:rPr lang="es-ES" sz="4000" dirty="0">
                <a:ln w="0"/>
                <a:solidFill>
                  <a:srgbClr val="00B050"/>
                </a:solidFill>
                <a:effectLst>
                  <a:outerShdw blurRad="38100" dist="19050" dir="2700000" algn="tl" rotWithShape="0">
                    <a:schemeClr val="dk1">
                      <a:alpha val="40000"/>
                    </a:schemeClr>
                  </a:outerShdw>
                </a:effectLst>
                <a:latin typeface="Showcard Gothic" panose="04020904020102020604" pitchFamily="82" charset="0"/>
              </a:rPr>
              <a:t>D</a:t>
            </a:r>
            <a:r>
              <a:rPr lang="es-ES" sz="4000" b="0" cap="none" spc="0" dirty="0" smtClean="0">
                <a:ln w="0"/>
                <a:solidFill>
                  <a:srgbClr val="00B050"/>
                </a:solidFill>
                <a:effectLst>
                  <a:outerShdw blurRad="38100" dist="19050" dir="2700000" algn="tl" rotWithShape="0">
                    <a:schemeClr val="dk1">
                      <a:alpha val="40000"/>
                    </a:schemeClr>
                  </a:outerShdw>
                </a:effectLst>
                <a:latin typeface="Showcard Gothic" panose="04020904020102020604" pitchFamily="82" charset="0"/>
              </a:rPr>
              <a:t>OS</a:t>
            </a:r>
            <a:endParaRPr lang="es-ES" sz="4000" b="0" cap="none" spc="0" dirty="0">
              <a:ln w="0"/>
              <a:solidFill>
                <a:srgbClr val="00B050"/>
              </a:solidFill>
              <a:effectLst>
                <a:outerShdw blurRad="38100" dist="19050" dir="2700000" algn="tl" rotWithShape="0">
                  <a:schemeClr val="dk1">
                    <a:alpha val="40000"/>
                  </a:schemeClr>
                </a:outerShdw>
              </a:effectLst>
              <a:latin typeface="Showcard Gothic" panose="04020904020102020604" pitchFamily="82" charset="0"/>
            </a:endParaRPr>
          </a:p>
        </p:txBody>
      </p:sp>
    </p:spTree>
    <p:extLst>
      <p:ext uri="{BB962C8B-B14F-4D97-AF65-F5344CB8AC3E}">
        <p14:creationId xmlns:p14="http://schemas.microsoft.com/office/powerpoint/2010/main" val="494123683"/>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2000"/>
                                        <p:tgtEl>
                                          <p:spTgt spid="4"/>
                                        </p:tgtEl>
                                      </p:cBhvr>
                                    </p:animEffect>
                                    <p:anim calcmode="lin" valueType="num">
                                      <p:cBhvr>
                                        <p:cTn id="44" dur="2000" fill="hold"/>
                                        <p:tgtEl>
                                          <p:spTgt spid="4"/>
                                        </p:tgtEl>
                                        <p:attrNameLst>
                                          <p:attrName>ppt_w</p:attrName>
                                        </p:attrNameLst>
                                      </p:cBhvr>
                                      <p:tavLst>
                                        <p:tav tm="0" fmla="#ppt_w*sin(2.5*pi*$)">
                                          <p:val>
                                            <p:fltVal val="0"/>
                                          </p:val>
                                        </p:tav>
                                        <p:tav tm="100000">
                                          <p:val>
                                            <p:fltVal val="1"/>
                                          </p:val>
                                        </p:tav>
                                      </p:tavLst>
                                    </p:anim>
                                    <p:anim calcmode="lin" valueType="num">
                                      <p:cBhvr>
                                        <p:cTn id="4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Estampado de puntos de colores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t="29417" b="529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352800" y="221673"/>
            <a:ext cx="5126182" cy="63315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 Círculo Rojo Grande Emo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946" y="1212273"/>
            <a:ext cx="2867890" cy="286789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308016" y="4080164"/>
            <a:ext cx="5170966" cy="2062103"/>
          </a:xfrm>
          <a:prstGeom prst="rect">
            <a:avLst/>
          </a:prstGeom>
          <a:noFill/>
        </p:spPr>
        <p:txBody>
          <a:bodyPr wrap="square" lIns="91440" tIns="45720" rIns="91440" bIns="45720">
            <a:spAutoFit/>
          </a:bodyPr>
          <a:lstStyle/>
          <a:p>
            <a:pPr algn="ctr"/>
            <a:r>
              <a:rPr lang="es-ES" sz="3200" b="0" cap="none" spc="0" dirty="0" smtClean="0">
                <a:ln w="0"/>
                <a:solidFill>
                  <a:schemeClr val="tx1"/>
                </a:solidFill>
                <a:latin typeface="Britannic Bold" panose="020B0903060703020204" pitchFamily="34" charset="0"/>
              </a:rPr>
              <a:t>Redondo redondito como unas rueditas </a:t>
            </a:r>
          </a:p>
          <a:p>
            <a:pPr algn="ctr"/>
            <a:r>
              <a:rPr lang="es-ES" sz="3200" dirty="0" smtClean="0">
                <a:ln w="0"/>
                <a:latin typeface="Britannic Bold" panose="020B0903060703020204" pitchFamily="34" charset="0"/>
              </a:rPr>
              <a:t>No tengo esquinitas </a:t>
            </a:r>
            <a:br>
              <a:rPr lang="es-ES" sz="3200" dirty="0" smtClean="0">
                <a:ln w="0"/>
                <a:latin typeface="Britannic Bold" panose="020B0903060703020204" pitchFamily="34" charset="0"/>
              </a:rPr>
            </a:br>
            <a:r>
              <a:rPr lang="es-ES" sz="3200" b="0" cap="none" spc="0" dirty="0" smtClean="0">
                <a:ln w="0"/>
                <a:solidFill>
                  <a:schemeClr val="tx1"/>
                </a:solidFill>
                <a:latin typeface="Britannic Bold" panose="020B0903060703020204" pitchFamily="34" charset="0"/>
              </a:rPr>
              <a:t>y no paro de rodar</a:t>
            </a:r>
            <a:endParaRPr lang="es-ES" sz="3200" b="0" cap="none" spc="0" dirty="0">
              <a:ln w="0"/>
              <a:solidFill>
                <a:schemeClr val="tx1"/>
              </a:solidFill>
              <a:latin typeface="Britannic Bold" panose="020B0903060703020204" pitchFamily="34" charset="0"/>
            </a:endParaRPr>
          </a:p>
        </p:txBody>
      </p:sp>
      <p:sp>
        <p:nvSpPr>
          <p:cNvPr id="6" name="Rectángulo 5"/>
          <p:cNvSpPr/>
          <p:nvPr/>
        </p:nvSpPr>
        <p:spPr>
          <a:xfrm>
            <a:off x="4731161" y="496540"/>
            <a:ext cx="2324675" cy="707886"/>
          </a:xfrm>
          <a:prstGeom prst="rect">
            <a:avLst/>
          </a:prstGeom>
          <a:noFill/>
        </p:spPr>
        <p:txBody>
          <a:bodyPr wrap="none" lIns="91440" tIns="45720" rIns="91440" bIns="45720">
            <a:spAutoFit/>
          </a:bodyPr>
          <a:lstStyle/>
          <a:p>
            <a:pPr algn="ctr"/>
            <a:r>
              <a:rPr lang="es-ES" sz="4000" dirty="0" smtClean="0">
                <a:ln w="0"/>
                <a:solidFill>
                  <a:srgbClr val="00B050"/>
                </a:solidFill>
                <a:effectLst>
                  <a:outerShdw blurRad="38100" dist="19050" dir="2700000" algn="tl" rotWithShape="0">
                    <a:schemeClr val="dk1">
                      <a:alpha val="40000"/>
                    </a:schemeClr>
                  </a:outerShdw>
                </a:effectLst>
                <a:latin typeface="Showcard Gothic" panose="04020904020102020604" pitchFamily="82" charset="0"/>
              </a:rPr>
              <a:t>CIRCULO</a:t>
            </a:r>
            <a:endParaRPr lang="es-ES" sz="4000" b="0" cap="none" spc="0" dirty="0">
              <a:ln w="0"/>
              <a:solidFill>
                <a:srgbClr val="00B050"/>
              </a:solidFill>
              <a:effectLst>
                <a:outerShdw blurRad="38100" dist="19050" dir="2700000" algn="tl" rotWithShape="0">
                  <a:schemeClr val="dk1">
                    <a:alpha val="40000"/>
                  </a:schemeClr>
                </a:outerShdw>
              </a:effectLst>
              <a:latin typeface="Showcard Gothic" panose="04020904020102020604" pitchFamily="82" charset="0"/>
            </a:endParaRPr>
          </a:p>
        </p:txBody>
      </p:sp>
    </p:spTree>
    <p:extLst>
      <p:ext uri="{BB962C8B-B14F-4D97-AF65-F5344CB8AC3E}">
        <p14:creationId xmlns:p14="http://schemas.microsoft.com/office/powerpoint/2010/main" val="857251147"/>
      </p:ext>
    </p:extLst>
  </p:cSld>
  <p:clrMapOvr>
    <a:masterClrMapping/>
  </p:clrMapOvr>
  <mc:AlternateContent xmlns:mc="http://schemas.openxmlformats.org/markup-compatibility/2006">
    <mc:Choice xmlns:p14="http://schemas.microsoft.com/office/powerpoint/2010/main" Requires="p14">
      <p:transition spd="slow" p14:dur="1750" advTm="41000"/>
    </mc:Choice>
    <mc:Fallback>
      <p:transition spd="slow" advTm="4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80">
                                          <p:stCondLst>
                                            <p:cond delay="0"/>
                                          </p:stCondLst>
                                        </p:cTn>
                                        <p:tgtEl>
                                          <p:spTgt spid="6"/>
                                        </p:tgtEl>
                                      </p:cBhvr>
                                    </p:animEffect>
                                    <p:anim calcmode="lin" valueType="num">
                                      <p:cBhvr>
                                        <p:cTn id="3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8" dur="26">
                                          <p:stCondLst>
                                            <p:cond delay="650"/>
                                          </p:stCondLst>
                                        </p:cTn>
                                        <p:tgtEl>
                                          <p:spTgt spid="6"/>
                                        </p:tgtEl>
                                      </p:cBhvr>
                                      <p:to x="100000" y="60000"/>
                                    </p:animScale>
                                    <p:animScale>
                                      <p:cBhvr>
                                        <p:cTn id="39" dur="166" decel="50000">
                                          <p:stCondLst>
                                            <p:cond delay="676"/>
                                          </p:stCondLst>
                                        </p:cTn>
                                        <p:tgtEl>
                                          <p:spTgt spid="6"/>
                                        </p:tgtEl>
                                      </p:cBhvr>
                                      <p:to x="100000" y="100000"/>
                                    </p:animScale>
                                    <p:animScale>
                                      <p:cBhvr>
                                        <p:cTn id="40" dur="26">
                                          <p:stCondLst>
                                            <p:cond delay="1312"/>
                                          </p:stCondLst>
                                        </p:cTn>
                                        <p:tgtEl>
                                          <p:spTgt spid="6"/>
                                        </p:tgtEl>
                                      </p:cBhvr>
                                      <p:to x="100000" y="80000"/>
                                    </p:animScale>
                                    <p:animScale>
                                      <p:cBhvr>
                                        <p:cTn id="41" dur="166" decel="50000">
                                          <p:stCondLst>
                                            <p:cond delay="1338"/>
                                          </p:stCondLst>
                                        </p:cTn>
                                        <p:tgtEl>
                                          <p:spTgt spid="6"/>
                                        </p:tgtEl>
                                      </p:cBhvr>
                                      <p:to x="100000" y="100000"/>
                                    </p:animScale>
                                    <p:animScale>
                                      <p:cBhvr>
                                        <p:cTn id="42" dur="26">
                                          <p:stCondLst>
                                            <p:cond delay="1642"/>
                                          </p:stCondLst>
                                        </p:cTn>
                                        <p:tgtEl>
                                          <p:spTgt spid="6"/>
                                        </p:tgtEl>
                                      </p:cBhvr>
                                      <p:to x="100000" y="90000"/>
                                    </p:animScale>
                                    <p:animScale>
                                      <p:cBhvr>
                                        <p:cTn id="43" dur="166" decel="50000">
                                          <p:stCondLst>
                                            <p:cond delay="1668"/>
                                          </p:stCondLst>
                                        </p:cTn>
                                        <p:tgtEl>
                                          <p:spTgt spid="6"/>
                                        </p:tgtEl>
                                      </p:cBhvr>
                                      <p:to x="100000" y="100000"/>
                                    </p:animScale>
                                    <p:animScale>
                                      <p:cBhvr>
                                        <p:cTn id="44" dur="26">
                                          <p:stCondLst>
                                            <p:cond delay="1808"/>
                                          </p:stCondLst>
                                        </p:cTn>
                                        <p:tgtEl>
                                          <p:spTgt spid="6"/>
                                        </p:tgtEl>
                                      </p:cBhvr>
                                      <p:to x="100000" y="95000"/>
                                    </p:animScale>
                                    <p:animScale>
                                      <p:cBhvr>
                                        <p:cTn id="4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Words>
  <Application>Microsoft Office PowerPoint</Application>
  <PresentationFormat>Panorámica</PresentationFormat>
  <Paragraphs>6</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Britannic Bold</vt:lpstr>
      <vt:lpstr>Calibri</vt:lpstr>
      <vt:lpstr>Calibri Light</vt:lpstr>
      <vt:lpstr>Cooper Black</vt:lpstr>
      <vt:lpstr>Showcard Gothic</vt:lpstr>
      <vt:lpstr>Tema de Office</vt:lpstr>
      <vt:lpstr>Vamos adivinar</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Vamos adivinar</dc:title>
  <dc:creator>Usuario</dc:creator>
  <cp:lastModifiedBy>Usuario</cp:lastModifiedBy>
  <cp:revision>5</cp:revision>
  <dcterms:created xsi:type="dcterms:W3CDTF">2022-06-25T02:10:45Z</dcterms:created>
  <dcterms:modified xsi:type="dcterms:W3CDTF">2022-06-25T02:30:58Z</dcterms:modified>
</cp:coreProperties>
</file>