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O/+ePe5Mtv6UIpgpb5X7cIU4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0d1f5879_0_1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0d1f5879_0_1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70d1f5879_0_1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6262" y="669116"/>
            <a:ext cx="3818906" cy="381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9746" y="0"/>
            <a:ext cx="1439502" cy="143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Project Proposal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 txBox="1"/>
          <p:nvPr/>
        </p:nvSpPr>
        <p:spPr>
          <a:xfrm>
            <a:off x="1238477" y="2807365"/>
            <a:ext cx="269742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and Develop an iOS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9381" y="4796015"/>
            <a:ext cx="1139668" cy="18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/>
        </p:nvSpPr>
        <p:spPr>
          <a:xfrm>
            <a:off x="7619179" y="4567537"/>
            <a:ext cx="16518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54"/>
                </a:solidFill>
                <a:latin typeface="Arial"/>
                <a:ea typeface="Arial"/>
                <a:cs typeface="Arial"/>
                <a:sym typeface="Arial"/>
              </a:rPr>
              <a:t>Design and Develop an iOS App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54337" y="4794763"/>
            <a:ext cx="1137122" cy="18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499" y="0"/>
            <a:ext cx="1439501" cy="143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90252"/>
            <a:ext cx="394327" cy="7848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6262" y="669116"/>
            <a:ext cx="3818906" cy="381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9746" y="0"/>
            <a:ext cx="1439502" cy="14395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br>
              <a:rPr b="0" i="0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Project Proposal</a:t>
            </a:r>
            <a:endParaRPr b="0" i="0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278232" y="2807365"/>
            <a:ext cx="310492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9381" y="4796015"/>
            <a:ext cx="1139668" cy="18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563365" y="4567537"/>
            <a:ext cx="16287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54"/>
                </a:solidFill>
                <a:latin typeface="Arial"/>
                <a:ea typeface="Arial"/>
                <a:cs typeface="Arial"/>
                <a:sym typeface="Arial"/>
              </a:rPr>
              <a:t>Design and Develop an iOS App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133232" y="-7082"/>
            <a:ext cx="7995995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problem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33232" y="822418"/>
            <a:ext cx="6001754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problem that your app is solving?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66225" y="1484150"/>
            <a:ext cx="5107800" cy="10158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the people be more aware of the cases of COVID-19 around the World and in every country. 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Spread awareness and exposes the truth of the significant cases of infected globally.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133232" y="-7082"/>
            <a:ext cx="7995995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Vision example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5275" y="928400"/>
            <a:ext cx="7007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</a:t>
            </a:r>
            <a:r>
              <a:rPr lang="en-US"/>
              <a:t> people of all 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WHO</a:t>
            </a:r>
            <a:r>
              <a:rPr lang="en-US"/>
              <a:t> needs to be aware of the virus that the world is experiencing right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THE </a:t>
            </a:r>
            <a:r>
              <a:rPr lang="en-US"/>
              <a:t>CVD19 Tracker </a:t>
            </a:r>
            <a:r>
              <a:rPr b="1" lang="en-US"/>
              <a:t>IS A</a:t>
            </a:r>
            <a:r>
              <a:rPr lang="en-US"/>
              <a:t>n app that will spread awareness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THAT </a:t>
            </a:r>
            <a:r>
              <a:rPr lang="en-US">
                <a:solidFill>
                  <a:schemeClr val="dk1"/>
                </a:solidFill>
              </a:rPr>
              <a:t>will show statistic analysis regarding the world’s population who are affected by the virus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UNLIKE </a:t>
            </a:r>
            <a:r>
              <a:rPr lang="en-US">
                <a:solidFill>
                  <a:schemeClr val="dk1"/>
                </a:solidFill>
              </a:rPr>
              <a:t>the other tracker data will be more updated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OUR PRODUCT </a:t>
            </a:r>
            <a:r>
              <a:rPr lang="en-US">
                <a:solidFill>
                  <a:schemeClr val="dk1"/>
                </a:solidFill>
              </a:rPr>
              <a:t>will help encourage people to have more positive attitude and reduce risk of spread of coronavirus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133232" y="-7082"/>
            <a:ext cx="7995995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Vision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562450" y="830550"/>
            <a:ext cx="80847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US">
                <a:solidFill>
                  <a:schemeClr val="dk1"/>
                </a:solidFill>
              </a:rPr>
              <a:t>people of all ages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-US">
                <a:solidFill>
                  <a:schemeClr val="dk1"/>
                </a:solidFill>
              </a:rPr>
              <a:t>needs to be aware of the virus that the world is experiencing right now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US">
                <a:solidFill>
                  <a:schemeClr val="dk1"/>
                </a:solidFill>
              </a:rPr>
              <a:t>CVD19 Tracker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>
                <a:solidFill>
                  <a:schemeClr val="dk1"/>
                </a:solidFill>
              </a:rPr>
              <a:t>app that </a:t>
            </a:r>
            <a:r>
              <a:rPr lang="en-US" sz="1600">
                <a:solidFill>
                  <a:schemeClr val="dk1"/>
                </a:solidFill>
              </a:rPr>
              <a:t>spread awareness about the virus by sharing the below facts sheets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>
                <a:solidFill>
                  <a:schemeClr val="dk1"/>
                </a:solidFill>
              </a:rPr>
              <a:t>will show statistic analysis regarding the world’s population who are affected by the virus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                </a:t>
            </a:r>
            <a:r>
              <a:rPr lang="en-US">
                <a:solidFill>
                  <a:schemeClr val="dk1"/>
                </a:solidFill>
              </a:rPr>
              <a:t>the other tracker data will be more updated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PRODUCT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will help encourage people to have more positive attitude and reduce your risk of the coronavirus infection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04113" y="-56698"/>
            <a:ext cx="2418582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67905" y="2498988"/>
            <a:ext cx="12617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Biography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333150" y="893135"/>
            <a:ext cx="1261730" cy="1424763"/>
          </a:xfrm>
          <a:prstGeom prst="rect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01932" y="2839675"/>
            <a:ext cx="194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Name: A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 ages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Age: 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early as 12 (since most kids are yet to be vaccinated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12489" y="1182740"/>
            <a:ext cx="10958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photo here of personwho represents your persona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2617700" y="765881"/>
            <a:ext cx="12617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617700" y="1078550"/>
            <a:ext cx="277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Past experience: People who 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already experience getting sick of COVID-19 and people who doesn’t want to get sick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People who wants to be more aware of whats happening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 To help keep safe their family memb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ers to be more aware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617700" y="2910125"/>
            <a:ext cx="257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Demographics</a:t>
            </a:r>
            <a:endParaRPr sz="1200" u="sng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of all ages, vaccinated or not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614149" y="3976900"/>
            <a:ext cx="274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 and aspirations</a:t>
            </a:r>
            <a:b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who are busy with life and doesn’t have time to search much.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562274" y="765875"/>
            <a:ext cx="2651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Likelihood of engagement</a:t>
            </a:r>
            <a:b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-U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will engage in app:</a:t>
            </a:r>
            <a:endParaRPr i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find online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who doesn’t search much in the internet instead will rely on the app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562279" y="2910114"/>
            <a:ext cx="2185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Engagement obstacles</a:t>
            </a:r>
            <a:endParaRPr sz="1200" u="sng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will not engage if:</a:t>
            </a:r>
            <a:endParaRPr i="1"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are not update and accurate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are outdated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0" y="797175"/>
            <a:ext cx="2289101" cy="1523300"/>
          </a:xfrm>
          <a:prstGeom prst="rect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133232" y="-7082"/>
            <a:ext cx="7995995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feature set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33231" y="822418"/>
            <a:ext cx="66645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essential features you’re going to build into your app? </a:t>
            </a:r>
            <a:endParaRPr sz="16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665772" y="1509921"/>
            <a:ext cx="6930900" cy="18777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n-US" sz="1600">
                <a:solidFill>
                  <a:schemeClr val="dk1"/>
                </a:solidFill>
              </a:rPr>
              <a:t> An app that spread awareness, by showing the statistics analysis of infected, recovered and deceased of a certain country.  Prevent the spread of COVID-19 (coronavirus) by letting the people over the world to protect yourself and decreases the risk that you will infect people in your community and around the world. 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133232" y="-7082"/>
            <a:ext cx="7995995" cy="7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000"/>
              <a:buFont typeface="Helvetica Neue"/>
              <a:buNone/>
            </a:pPr>
            <a:r>
              <a:rPr b="1" i="0" lang="en-US" sz="2000">
                <a:solidFill>
                  <a:srgbClr val="0000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wireframes</a:t>
            </a:r>
            <a:endParaRPr b="1" i="0" sz="2000">
              <a:solidFill>
                <a:srgbClr val="0000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33231" y="822418"/>
            <a:ext cx="67070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wireframe diagrams which demonstrate how the app in your Final Project will look and how it will work.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00" y="1445938"/>
            <a:ext cx="5715523" cy="349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170d1f587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0" y="199825"/>
            <a:ext cx="35528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70d1f587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500" y="2110850"/>
            <a:ext cx="4971325" cy="192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RMIT_2017_Templates_Master_Core_ITS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8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0x01010078AFE59EC675E047B7A513770FBB8076</vt:lpwstr>
  </property>
</Properties>
</file>