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256" r:id="rId5"/>
    <p:sldId id="267" r:id="rId6"/>
    <p:sldId id="257" r:id="rId7"/>
    <p:sldId id="265" r:id="rId8"/>
    <p:sldId id="258" r:id="rId9"/>
    <p:sldId id="260" r:id="rId10"/>
    <p:sldId id="274" r:id="rId11"/>
    <p:sldId id="259" r:id="rId12"/>
    <p:sldId id="269" r:id="rId13"/>
    <p:sldId id="270" r:id="rId14"/>
    <p:sldId id="275" r:id="rId15"/>
    <p:sldId id="276" r:id="rId16"/>
    <p:sldId id="277" r:id="rId17"/>
    <p:sldId id="271" r:id="rId18"/>
    <p:sldId id="272" r:id="rId19"/>
    <p:sldId id="262" r:id="rId20"/>
    <p:sldId id="273" r:id="rId21"/>
    <p:sldId id="263" r:id="rId22"/>
    <p:sldId id="264"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EFEA44-7441-5156-EB4A-AD05A77FF373}" v="10" dt="2025-01-15T10:28:26.379"/>
    <p1510:client id="{326AB082-53EA-C806-F52C-101474EE56AB}" v="18" dt="2025-01-15T16:10:22.475"/>
    <p1510:client id="{7E0C843E-4488-F097-3FA0-F08D60C3246B}" v="50" dt="2025-01-14T23:33:58.656"/>
    <p1510:client id="{8CA417D4-EC3D-E276-4206-9892F315F3B1}" v="23" dt="2025-01-16T07:31:11.981"/>
    <p1510:client id="{A4502288-ED53-43F4-8E91-77237E429D9D}" v="3" dt="2025-01-15T10:13:43.344"/>
    <p1510:client id="{C0C5F55A-0F2A-8DC9-9C64-97ABC1922297}" v="6" dt="2025-01-14T14:55:40.383"/>
    <p1510:client id="{FE30EF7C-4835-9C71-F0D0-1F10F3809BCA}" v="54" dt="2025-01-15T10:27:00.0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41.svg"/></Relationships>
</file>

<file path=ppt/diagrams/_rels/data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9.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 Id="rId14" Type="http://schemas.openxmlformats.org/officeDocument/2006/relationships/image" Target="../media/image37.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4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9.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 Id="rId1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F6EE3C-8FDA-4D90-A623-6786CBDFBCDA}"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3719273A-3EED-42C1-980E-C105444EE648}">
      <dgm:prSet/>
      <dgm:spPr/>
      <dgm:t>
        <a:bodyPr/>
        <a:lstStyle/>
        <a:p>
          <a:r>
            <a:rPr lang="en-US"/>
            <a:t>Ali M</a:t>
          </a:r>
        </a:p>
      </dgm:t>
    </dgm:pt>
    <dgm:pt modelId="{D8E75BEC-4933-44DD-AE8A-F437E952789F}" type="parTrans" cxnId="{C72348BB-3C6F-45CD-8870-755A39E2FAC1}">
      <dgm:prSet/>
      <dgm:spPr/>
      <dgm:t>
        <a:bodyPr/>
        <a:lstStyle/>
        <a:p>
          <a:endParaRPr lang="en-US"/>
        </a:p>
      </dgm:t>
    </dgm:pt>
    <dgm:pt modelId="{5912B3FC-5E35-4C37-A89C-DD6F51809D35}" type="sibTrans" cxnId="{C72348BB-3C6F-45CD-8870-755A39E2FAC1}">
      <dgm:prSet/>
      <dgm:spPr/>
      <dgm:t>
        <a:bodyPr/>
        <a:lstStyle/>
        <a:p>
          <a:endParaRPr lang="en-US"/>
        </a:p>
      </dgm:t>
    </dgm:pt>
    <dgm:pt modelId="{BB4DE3CA-CF88-414F-A0C6-F9AC126A7D02}">
      <dgm:prSet/>
      <dgm:spPr/>
      <dgm:t>
        <a:bodyPr/>
        <a:lstStyle/>
        <a:p>
          <a:r>
            <a:rPr lang="en-US"/>
            <a:t>Abdi S</a:t>
          </a:r>
        </a:p>
      </dgm:t>
    </dgm:pt>
    <dgm:pt modelId="{FCC89909-6DE1-4B70-84CC-7677967D1E1B}" type="parTrans" cxnId="{D57C8C4D-F81C-4240-8AFB-7EABABD71A77}">
      <dgm:prSet/>
      <dgm:spPr/>
      <dgm:t>
        <a:bodyPr/>
        <a:lstStyle/>
        <a:p>
          <a:endParaRPr lang="en-US"/>
        </a:p>
      </dgm:t>
    </dgm:pt>
    <dgm:pt modelId="{9BFBF44D-FD14-43F5-8795-1D3398CE515D}" type="sibTrans" cxnId="{D57C8C4D-F81C-4240-8AFB-7EABABD71A77}">
      <dgm:prSet/>
      <dgm:spPr/>
      <dgm:t>
        <a:bodyPr/>
        <a:lstStyle/>
        <a:p>
          <a:endParaRPr lang="en-US"/>
        </a:p>
      </dgm:t>
    </dgm:pt>
    <dgm:pt modelId="{BE201878-1415-4A52-A655-DBC345FCC468}">
      <dgm:prSet/>
      <dgm:spPr/>
      <dgm:t>
        <a:bodyPr/>
        <a:lstStyle/>
        <a:p>
          <a:r>
            <a:rPr lang="en-US"/>
            <a:t>Ailin G</a:t>
          </a:r>
        </a:p>
      </dgm:t>
    </dgm:pt>
    <dgm:pt modelId="{4F23D38E-BE75-4084-A6FD-20CE5D2A776B}" type="parTrans" cxnId="{8C4CCE08-ECB6-459C-BD62-2EFE5234E48B}">
      <dgm:prSet/>
      <dgm:spPr/>
      <dgm:t>
        <a:bodyPr/>
        <a:lstStyle/>
        <a:p>
          <a:endParaRPr lang="en-US"/>
        </a:p>
      </dgm:t>
    </dgm:pt>
    <dgm:pt modelId="{836A85FD-678F-476D-B22F-2FB3C0042680}" type="sibTrans" cxnId="{8C4CCE08-ECB6-459C-BD62-2EFE5234E48B}">
      <dgm:prSet/>
      <dgm:spPr/>
      <dgm:t>
        <a:bodyPr/>
        <a:lstStyle/>
        <a:p>
          <a:endParaRPr lang="en-US"/>
        </a:p>
      </dgm:t>
    </dgm:pt>
    <dgm:pt modelId="{8F878149-33B8-4D0F-B39E-F9C6F3B2343D}">
      <dgm:prSet/>
      <dgm:spPr/>
      <dgm:t>
        <a:bodyPr/>
        <a:lstStyle/>
        <a:p>
          <a:r>
            <a:rPr lang="en-US"/>
            <a:t>Michelle W</a:t>
          </a:r>
        </a:p>
      </dgm:t>
    </dgm:pt>
    <dgm:pt modelId="{60810A8E-0261-4DB6-803E-B6B1701DB48A}" type="parTrans" cxnId="{DD4009BB-7FA3-4968-890C-83D945703E3C}">
      <dgm:prSet/>
      <dgm:spPr/>
      <dgm:t>
        <a:bodyPr/>
        <a:lstStyle/>
        <a:p>
          <a:endParaRPr lang="en-US"/>
        </a:p>
      </dgm:t>
    </dgm:pt>
    <dgm:pt modelId="{A9D5B4A5-56E2-4E49-9207-714A8BDD84ED}" type="sibTrans" cxnId="{DD4009BB-7FA3-4968-890C-83D945703E3C}">
      <dgm:prSet/>
      <dgm:spPr/>
      <dgm:t>
        <a:bodyPr/>
        <a:lstStyle/>
        <a:p>
          <a:endParaRPr lang="en-US"/>
        </a:p>
      </dgm:t>
    </dgm:pt>
    <dgm:pt modelId="{0F2434D3-EB31-445B-A50A-6ED493963754}">
      <dgm:prSet/>
      <dgm:spPr/>
      <dgm:t>
        <a:bodyPr/>
        <a:lstStyle/>
        <a:p>
          <a:r>
            <a:rPr lang="en-US"/>
            <a:t>Muhammod S</a:t>
          </a:r>
        </a:p>
      </dgm:t>
    </dgm:pt>
    <dgm:pt modelId="{A20375B5-CDB8-4485-8131-E138E43CD812}" type="parTrans" cxnId="{B7E78383-B95B-4702-9317-B236F98EF70E}">
      <dgm:prSet/>
      <dgm:spPr/>
      <dgm:t>
        <a:bodyPr/>
        <a:lstStyle/>
        <a:p>
          <a:endParaRPr lang="en-US"/>
        </a:p>
      </dgm:t>
    </dgm:pt>
    <dgm:pt modelId="{44D7EA5E-C9E4-4AE5-B242-2BF6E5544BAB}" type="sibTrans" cxnId="{B7E78383-B95B-4702-9317-B236F98EF70E}">
      <dgm:prSet/>
      <dgm:spPr/>
      <dgm:t>
        <a:bodyPr/>
        <a:lstStyle/>
        <a:p>
          <a:endParaRPr lang="en-US"/>
        </a:p>
      </dgm:t>
    </dgm:pt>
    <dgm:pt modelId="{10CDC8DA-C879-44A4-949F-22AB0F7C1254}">
      <dgm:prSet/>
      <dgm:spPr/>
      <dgm:t>
        <a:bodyPr/>
        <a:lstStyle/>
        <a:p>
          <a:r>
            <a:rPr lang="en-US"/>
            <a:t>Sharifa S</a:t>
          </a:r>
        </a:p>
      </dgm:t>
    </dgm:pt>
    <dgm:pt modelId="{B8A4CCB7-CBC5-4D23-BD75-A65F746DDC25}" type="parTrans" cxnId="{747716E1-C420-4E02-80A9-BB155E3EF2EA}">
      <dgm:prSet/>
      <dgm:spPr/>
      <dgm:t>
        <a:bodyPr/>
        <a:lstStyle/>
        <a:p>
          <a:endParaRPr lang="en-US"/>
        </a:p>
      </dgm:t>
    </dgm:pt>
    <dgm:pt modelId="{267ACCFE-ABAF-44E2-8170-98000FF86575}" type="sibTrans" cxnId="{747716E1-C420-4E02-80A9-BB155E3EF2EA}">
      <dgm:prSet/>
      <dgm:spPr/>
      <dgm:t>
        <a:bodyPr/>
        <a:lstStyle/>
        <a:p>
          <a:endParaRPr lang="en-US"/>
        </a:p>
      </dgm:t>
    </dgm:pt>
    <dgm:pt modelId="{7D32F7CF-C84F-49BD-822D-5313F939FF65}" type="pres">
      <dgm:prSet presAssocID="{6AF6EE3C-8FDA-4D90-A623-6786CBDFBCDA}" presName="vert0" presStyleCnt="0">
        <dgm:presLayoutVars>
          <dgm:dir/>
          <dgm:animOne val="branch"/>
          <dgm:animLvl val="lvl"/>
        </dgm:presLayoutVars>
      </dgm:prSet>
      <dgm:spPr/>
    </dgm:pt>
    <dgm:pt modelId="{1736C6EF-57FA-4B0A-9655-0B88F7C5B381}" type="pres">
      <dgm:prSet presAssocID="{3719273A-3EED-42C1-980E-C105444EE648}" presName="thickLine" presStyleLbl="alignNode1" presStyleIdx="0" presStyleCnt="6"/>
      <dgm:spPr/>
    </dgm:pt>
    <dgm:pt modelId="{892E7C95-53C1-4F53-82E9-85210158314E}" type="pres">
      <dgm:prSet presAssocID="{3719273A-3EED-42C1-980E-C105444EE648}" presName="horz1" presStyleCnt="0"/>
      <dgm:spPr/>
    </dgm:pt>
    <dgm:pt modelId="{592CA7EA-A2AE-462E-B7AC-E4D59525D3C9}" type="pres">
      <dgm:prSet presAssocID="{3719273A-3EED-42C1-980E-C105444EE648}" presName="tx1" presStyleLbl="revTx" presStyleIdx="0" presStyleCnt="6"/>
      <dgm:spPr/>
    </dgm:pt>
    <dgm:pt modelId="{4644BD70-8982-4B30-B46D-2569D6549F1C}" type="pres">
      <dgm:prSet presAssocID="{3719273A-3EED-42C1-980E-C105444EE648}" presName="vert1" presStyleCnt="0"/>
      <dgm:spPr/>
    </dgm:pt>
    <dgm:pt modelId="{01403F1E-A9FB-4AD8-B9A0-7C2AA04B0CF2}" type="pres">
      <dgm:prSet presAssocID="{BB4DE3CA-CF88-414F-A0C6-F9AC126A7D02}" presName="thickLine" presStyleLbl="alignNode1" presStyleIdx="1" presStyleCnt="6"/>
      <dgm:spPr/>
    </dgm:pt>
    <dgm:pt modelId="{120706EB-34BC-408A-8B05-9122267A12FD}" type="pres">
      <dgm:prSet presAssocID="{BB4DE3CA-CF88-414F-A0C6-F9AC126A7D02}" presName="horz1" presStyleCnt="0"/>
      <dgm:spPr/>
    </dgm:pt>
    <dgm:pt modelId="{05CA3507-E453-47DD-828D-0B5D99A1B867}" type="pres">
      <dgm:prSet presAssocID="{BB4DE3CA-CF88-414F-A0C6-F9AC126A7D02}" presName="tx1" presStyleLbl="revTx" presStyleIdx="1" presStyleCnt="6"/>
      <dgm:spPr/>
    </dgm:pt>
    <dgm:pt modelId="{A78136A7-AB19-4C69-A555-2A3EDD54B1DE}" type="pres">
      <dgm:prSet presAssocID="{BB4DE3CA-CF88-414F-A0C6-F9AC126A7D02}" presName="vert1" presStyleCnt="0"/>
      <dgm:spPr/>
    </dgm:pt>
    <dgm:pt modelId="{05F9DD65-E75E-4CC4-97BF-01B6D296B87B}" type="pres">
      <dgm:prSet presAssocID="{BE201878-1415-4A52-A655-DBC345FCC468}" presName="thickLine" presStyleLbl="alignNode1" presStyleIdx="2" presStyleCnt="6"/>
      <dgm:spPr/>
    </dgm:pt>
    <dgm:pt modelId="{09695170-D882-474D-9899-91B715B78151}" type="pres">
      <dgm:prSet presAssocID="{BE201878-1415-4A52-A655-DBC345FCC468}" presName="horz1" presStyleCnt="0"/>
      <dgm:spPr/>
    </dgm:pt>
    <dgm:pt modelId="{50BC5771-7714-4670-AB06-10A996AFF527}" type="pres">
      <dgm:prSet presAssocID="{BE201878-1415-4A52-A655-DBC345FCC468}" presName="tx1" presStyleLbl="revTx" presStyleIdx="2" presStyleCnt="6"/>
      <dgm:spPr/>
    </dgm:pt>
    <dgm:pt modelId="{B0D2A113-E7D4-464C-B4E6-D0334AC1A426}" type="pres">
      <dgm:prSet presAssocID="{BE201878-1415-4A52-A655-DBC345FCC468}" presName="vert1" presStyleCnt="0"/>
      <dgm:spPr/>
    </dgm:pt>
    <dgm:pt modelId="{9ED3E08D-F664-4304-A5CF-CD0043D6B33A}" type="pres">
      <dgm:prSet presAssocID="{8F878149-33B8-4D0F-B39E-F9C6F3B2343D}" presName="thickLine" presStyleLbl="alignNode1" presStyleIdx="3" presStyleCnt="6"/>
      <dgm:spPr/>
    </dgm:pt>
    <dgm:pt modelId="{3660E7C2-06C6-4418-8045-F9F889E4621A}" type="pres">
      <dgm:prSet presAssocID="{8F878149-33B8-4D0F-B39E-F9C6F3B2343D}" presName="horz1" presStyleCnt="0"/>
      <dgm:spPr/>
    </dgm:pt>
    <dgm:pt modelId="{53F4CE3A-4B9A-4D6D-B93A-A9C10A6D054E}" type="pres">
      <dgm:prSet presAssocID="{8F878149-33B8-4D0F-B39E-F9C6F3B2343D}" presName="tx1" presStyleLbl="revTx" presStyleIdx="3" presStyleCnt="6"/>
      <dgm:spPr/>
    </dgm:pt>
    <dgm:pt modelId="{16DA5D23-0A0D-4E1D-B7BF-2690502B7FB8}" type="pres">
      <dgm:prSet presAssocID="{8F878149-33B8-4D0F-B39E-F9C6F3B2343D}" presName="vert1" presStyleCnt="0"/>
      <dgm:spPr/>
    </dgm:pt>
    <dgm:pt modelId="{469BD1A8-6F88-499E-B782-CA5F6330F042}" type="pres">
      <dgm:prSet presAssocID="{0F2434D3-EB31-445B-A50A-6ED493963754}" presName="thickLine" presStyleLbl="alignNode1" presStyleIdx="4" presStyleCnt="6"/>
      <dgm:spPr/>
    </dgm:pt>
    <dgm:pt modelId="{D5AE46E4-D8B6-4705-8CB2-8AC8BAD6EE32}" type="pres">
      <dgm:prSet presAssocID="{0F2434D3-EB31-445B-A50A-6ED493963754}" presName="horz1" presStyleCnt="0"/>
      <dgm:spPr/>
    </dgm:pt>
    <dgm:pt modelId="{7EC0D9FD-B4B7-417F-8C2C-CBB9D728993F}" type="pres">
      <dgm:prSet presAssocID="{0F2434D3-EB31-445B-A50A-6ED493963754}" presName="tx1" presStyleLbl="revTx" presStyleIdx="4" presStyleCnt="6"/>
      <dgm:spPr/>
    </dgm:pt>
    <dgm:pt modelId="{C5EC5AB7-439F-4DF9-A380-6DEBCEB9EBFD}" type="pres">
      <dgm:prSet presAssocID="{0F2434D3-EB31-445B-A50A-6ED493963754}" presName="vert1" presStyleCnt="0"/>
      <dgm:spPr/>
    </dgm:pt>
    <dgm:pt modelId="{834BE5C4-720B-4241-86D1-42C5FE46814E}" type="pres">
      <dgm:prSet presAssocID="{10CDC8DA-C879-44A4-949F-22AB0F7C1254}" presName="thickLine" presStyleLbl="alignNode1" presStyleIdx="5" presStyleCnt="6"/>
      <dgm:spPr/>
    </dgm:pt>
    <dgm:pt modelId="{CA05D1E3-9462-480C-A078-DDFE7490510C}" type="pres">
      <dgm:prSet presAssocID="{10CDC8DA-C879-44A4-949F-22AB0F7C1254}" presName="horz1" presStyleCnt="0"/>
      <dgm:spPr/>
    </dgm:pt>
    <dgm:pt modelId="{4AA14E5B-9CF9-4EB1-BB19-B48DD3E89BE3}" type="pres">
      <dgm:prSet presAssocID="{10CDC8DA-C879-44A4-949F-22AB0F7C1254}" presName="tx1" presStyleLbl="revTx" presStyleIdx="5" presStyleCnt="6"/>
      <dgm:spPr/>
    </dgm:pt>
    <dgm:pt modelId="{6E41EAE2-F20B-474B-9F7F-9327C06F1F96}" type="pres">
      <dgm:prSet presAssocID="{10CDC8DA-C879-44A4-949F-22AB0F7C1254}" presName="vert1" presStyleCnt="0"/>
      <dgm:spPr/>
    </dgm:pt>
  </dgm:ptLst>
  <dgm:cxnLst>
    <dgm:cxn modelId="{8C4CCE08-ECB6-459C-BD62-2EFE5234E48B}" srcId="{6AF6EE3C-8FDA-4D90-A623-6786CBDFBCDA}" destId="{BE201878-1415-4A52-A655-DBC345FCC468}" srcOrd="2" destOrd="0" parTransId="{4F23D38E-BE75-4084-A6FD-20CE5D2A776B}" sibTransId="{836A85FD-678F-476D-B22F-2FB3C0042680}"/>
    <dgm:cxn modelId="{A38B2B14-3819-4478-8510-35558F6F2172}" type="presOf" srcId="{6AF6EE3C-8FDA-4D90-A623-6786CBDFBCDA}" destId="{7D32F7CF-C84F-49BD-822D-5313F939FF65}" srcOrd="0" destOrd="0" presId="urn:microsoft.com/office/officeart/2008/layout/LinedList"/>
    <dgm:cxn modelId="{BCF5D549-0841-4B2B-9CEC-6F9AE56212D7}" type="presOf" srcId="{BE201878-1415-4A52-A655-DBC345FCC468}" destId="{50BC5771-7714-4670-AB06-10A996AFF527}" srcOrd="0" destOrd="0" presId="urn:microsoft.com/office/officeart/2008/layout/LinedList"/>
    <dgm:cxn modelId="{D57C8C4D-F81C-4240-8AFB-7EABABD71A77}" srcId="{6AF6EE3C-8FDA-4D90-A623-6786CBDFBCDA}" destId="{BB4DE3CA-CF88-414F-A0C6-F9AC126A7D02}" srcOrd="1" destOrd="0" parTransId="{FCC89909-6DE1-4B70-84CC-7677967D1E1B}" sibTransId="{9BFBF44D-FD14-43F5-8795-1D3398CE515D}"/>
    <dgm:cxn modelId="{7184917C-42E4-4D4F-9419-A01045C57986}" type="presOf" srcId="{0F2434D3-EB31-445B-A50A-6ED493963754}" destId="{7EC0D9FD-B4B7-417F-8C2C-CBB9D728993F}" srcOrd="0" destOrd="0" presId="urn:microsoft.com/office/officeart/2008/layout/LinedList"/>
    <dgm:cxn modelId="{B7E78383-B95B-4702-9317-B236F98EF70E}" srcId="{6AF6EE3C-8FDA-4D90-A623-6786CBDFBCDA}" destId="{0F2434D3-EB31-445B-A50A-6ED493963754}" srcOrd="4" destOrd="0" parTransId="{A20375B5-CDB8-4485-8131-E138E43CD812}" sibTransId="{44D7EA5E-C9E4-4AE5-B242-2BF6E5544BAB}"/>
    <dgm:cxn modelId="{DD4009BB-7FA3-4968-890C-83D945703E3C}" srcId="{6AF6EE3C-8FDA-4D90-A623-6786CBDFBCDA}" destId="{8F878149-33B8-4D0F-B39E-F9C6F3B2343D}" srcOrd="3" destOrd="0" parTransId="{60810A8E-0261-4DB6-803E-B6B1701DB48A}" sibTransId="{A9D5B4A5-56E2-4E49-9207-714A8BDD84ED}"/>
    <dgm:cxn modelId="{C72348BB-3C6F-45CD-8870-755A39E2FAC1}" srcId="{6AF6EE3C-8FDA-4D90-A623-6786CBDFBCDA}" destId="{3719273A-3EED-42C1-980E-C105444EE648}" srcOrd="0" destOrd="0" parTransId="{D8E75BEC-4933-44DD-AE8A-F437E952789F}" sibTransId="{5912B3FC-5E35-4C37-A89C-DD6F51809D35}"/>
    <dgm:cxn modelId="{6F750BE1-71E5-4CEE-B23E-824717430029}" type="presOf" srcId="{10CDC8DA-C879-44A4-949F-22AB0F7C1254}" destId="{4AA14E5B-9CF9-4EB1-BB19-B48DD3E89BE3}" srcOrd="0" destOrd="0" presId="urn:microsoft.com/office/officeart/2008/layout/LinedList"/>
    <dgm:cxn modelId="{747716E1-C420-4E02-80A9-BB155E3EF2EA}" srcId="{6AF6EE3C-8FDA-4D90-A623-6786CBDFBCDA}" destId="{10CDC8DA-C879-44A4-949F-22AB0F7C1254}" srcOrd="5" destOrd="0" parTransId="{B8A4CCB7-CBC5-4D23-BD75-A65F746DDC25}" sibTransId="{267ACCFE-ABAF-44E2-8170-98000FF86575}"/>
    <dgm:cxn modelId="{32971BE3-AD72-41FC-A2BF-D7FB0F723AE3}" type="presOf" srcId="{3719273A-3EED-42C1-980E-C105444EE648}" destId="{592CA7EA-A2AE-462E-B7AC-E4D59525D3C9}" srcOrd="0" destOrd="0" presId="urn:microsoft.com/office/officeart/2008/layout/LinedList"/>
    <dgm:cxn modelId="{BF4AB2F8-85B9-41B6-B6B2-64BD62A479C3}" type="presOf" srcId="{8F878149-33B8-4D0F-B39E-F9C6F3B2343D}" destId="{53F4CE3A-4B9A-4D6D-B93A-A9C10A6D054E}" srcOrd="0" destOrd="0" presId="urn:microsoft.com/office/officeart/2008/layout/LinedList"/>
    <dgm:cxn modelId="{9B110CFA-F733-46CB-971F-1C567C792D6F}" type="presOf" srcId="{BB4DE3CA-CF88-414F-A0C6-F9AC126A7D02}" destId="{05CA3507-E453-47DD-828D-0B5D99A1B867}" srcOrd="0" destOrd="0" presId="urn:microsoft.com/office/officeart/2008/layout/LinedList"/>
    <dgm:cxn modelId="{47814B40-2065-4FDA-A4F5-B72DCA9B6B50}" type="presParOf" srcId="{7D32F7CF-C84F-49BD-822D-5313F939FF65}" destId="{1736C6EF-57FA-4B0A-9655-0B88F7C5B381}" srcOrd="0" destOrd="0" presId="urn:microsoft.com/office/officeart/2008/layout/LinedList"/>
    <dgm:cxn modelId="{C17C6A05-0651-4D2C-ABEB-DD858838AD93}" type="presParOf" srcId="{7D32F7CF-C84F-49BD-822D-5313F939FF65}" destId="{892E7C95-53C1-4F53-82E9-85210158314E}" srcOrd="1" destOrd="0" presId="urn:microsoft.com/office/officeart/2008/layout/LinedList"/>
    <dgm:cxn modelId="{4B2D88E3-4CF8-4B56-979B-C597A1054431}" type="presParOf" srcId="{892E7C95-53C1-4F53-82E9-85210158314E}" destId="{592CA7EA-A2AE-462E-B7AC-E4D59525D3C9}" srcOrd="0" destOrd="0" presId="urn:microsoft.com/office/officeart/2008/layout/LinedList"/>
    <dgm:cxn modelId="{917A6553-FA31-4A9C-8099-1A66D97D6C57}" type="presParOf" srcId="{892E7C95-53C1-4F53-82E9-85210158314E}" destId="{4644BD70-8982-4B30-B46D-2569D6549F1C}" srcOrd="1" destOrd="0" presId="urn:microsoft.com/office/officeart/2008/layout/LinedList"/>
    <dgm:cxn modelId="{38D801E8-73B3-44F0-BB9A-AEFB1E9D1A0D}" type="presParOf" srcId="{7D32F7CF-C84F-49BD-822D-5313F939FF65}" destId="{01403F1E-A9FB-4AD8-B9A0-7C2AA04B0CF2}" srcOrd="2" destOrd="0" presId="urn:microsoft.com/office/officeart/2008/layout/LinedList"/>
    <dgm:cxn modelId="{AC27C5F5-04B9-424B-ACDC-51A64989468A}" type="presParOf" srcId="{7D32F7CF-C84F-49BD-822D-5313F939FF65}" destId="{120706EB-34BC-408A-8B05-9122267A12FD}" srcOrd="3" destOrd="0" presId="urn:microsoft.com/office/officeart/2008/layout/LinedList"/>
    <dgm:cxn modelId="{423497A0-0410-4BAF-88F7-2A8B17BBAA2A}" type="presParOf" srcId="{120706EB-34BC-408A-8B05-9122267A12FD}" destId="{05CA3507-E453-47DD-828D-0B5D99A1B867}" srcOrd="0" destOrd="0" presId="urn:microsoft.com/office/officeart/2008/layout/LinedList"/>
    <dgm:cxn modelId="{5BA92B03-94E0-477C-9B87-509FA20D6F86}" type="presParOf" srcId="{120706EB-34BC-408A-8B05-9122267A12FD}" destId="{A78136A7-AB19-4C69-A555-2A3EDD54B1DE}" srcOrd="1" destOrd="0" presId="urn:microsoft.com/office/officeart/2008/layout/LinedList"/>
    <dgm:cxn modelId="{52F66ADA-EC11-4429-B4B2-5C07A34D125B}" type="presParOf" srcId="{7D32F7CF-C84F-49BD-822D-5313F939FF65}" destId="{05F9DD65-E75E-4CC4-97BF-01B6D296B87B}" srcOrd="4" destOrd="0" presId="urn:microsoft.com/office/officeart/2008/layout/LinedList"/>
    <dgm:cxn modelId="{71619CC0-CA9D-4E3D-834E-64632FE40F44}" type="presParOf" srcId="{7D32F7CF-C84F-49BD-822D-5313F939FF65}" destId="{09695170-D882-474D-9899-91B715B78151}" srcOrd="5" destOrd="0" presId="urn:microsoft.com/office/officeart/2008/layout/LinedList"/>
    <dgm:cxn modelId="{ED51B8CD-21FD-43C8-9E31-F5FC731BA739}" type="presParOf" srcId="{09695170-D882-474D-9899-91B715B78151}" destId="{50BC5771-7714-4670-AB06-10A996AFF527}" srcOrd="0" destOrd="0" presId="urn:microsoft.com/office/officeart/2008/layout/LinedList"/>
    <dgm:cxn modelId="{C7F420F1-5503-45ED-A8AA-14843DE9C34E}" type="presParOf" srcId="{09695170-D882-474D-9899-91B715B78151}" destId="{B0D2A113-E7D4-464C-B4E6-D0334AC1A426}" srcOrd="1" destOrd="0" presId="urn:microsoft.com/office/officeart/2008/layout/LinedList"/>
    <dgm:cxn modelId="{1721F841-09A0-4750-8272-BE2ACE3F571D}" type="presParOf" srcId="{7D32F7CF-C84F-49BD-822D-5313F939FF65}" destId="{9ED3E08D-F664-4304-A5CF-CD0043D6B33A}" srcOrd="6" destOrd="0" presId="urn:microsoft.com/office/officeart/2008/layout/LinedList"/>
    <dgm:cxn modelId="{D7C24947-7AC4-4E84-BA0E-4E1DA582191E}" type="presParOf" srcId="{7D32F7CF-C84F-49BD-822D-5313F939FF65}" destId="{3660E7C2-06C6-4418-8045-F9F889E4621A}" srcOrd="7" destOrd="0" presId="urn:microsoft.com/office/officeart/2008/layout/LinedList"/>
    <dgm:cxn modelId="{0F41F903-3F0E-4D22-B859-791E7F67A682}" type="presParOf" srcId="{3660E7C2-06C6-4418-8045-F9F889E4621A}" destId="{53F4CE3A-4B9A-4D6D-B93A-A9C10A6D054E}" srcOrd="0" destOrd="0" presId="urn:microsoft.com/office/officeart/2008/layout/LinedList"/>
    <dgm:cxn modelId="{089111CC-332E-47B2-8969-255A662D394F}" type="presParOf" srcId="{3660E7C2-06C6-4418-8045-F9F889E4621A}" destId="{16DA5D23-0A0D-4E1D-B7BF-2690502B7FB8}" srcOrd="1" destOrd="0" presId="urn:microsoft.com/office/officeart/2008/layout/LinedList"/>
    <dgm:cxn modelId="{9B5BE77F-5798-444C-B252-D1CB49FC29CC}" type="presParOf" srcId="{7D32F7CF-C84F-49BD-822D-5313F939FF65}" destId="{469BD1A8-6F88-499E-B782-CA5F6330F042}" srcOrd="8" destOrd="0" presId="urn:microsoft.com/office/officeart/2008/layout/LinedList"/>
    <dgm:cxn modelId="{B4B56FF0-DE9C-40B7-BEF5-A5E466304033}" type="presParOf" srcId="{7D32F7CF-C84F-49BD-822D-5313F939FF65}" destId="{D5AE46E4-D8B6-4705-8CB2-8AC8BAD6EE32}" srcOrd="9" destOrd="0" presId="urn:microsoft.com/office/officeart/2008/layout/LinedList"/>
    <dgm:cxn modelId="{EA652E79-5EAC-4728-93CC-CB83D495FC08}" type="presParOf" srcId="{D5AE46E4-D8B6-4705-8CB2-8AC8BAD6EE32}" destId="{7EC0D9FD-B4B7-417F-8C2C-CBB9D728993F}" srcOrd="0" destOrd="0" presId="urn:microsoft.com/office/officeart/2008/layout/LinedList"/>
    <dgm:cxn modelId="{9AEE89E7-497B-47D5-9037-3D85456ACCBB}" type="presParOf" srcId="{D5AE46E4-D8B6-4705-8CB2-8AC8BAD6EE32}" destId="{C5EC5AB7-439F-4DF9-A380-6DEBCEB9EBFD}" srcOrd="1" destOrd="0" presId="urn:microsoft.com/office/officeart/2008/layout/LinedList"/>
    <dgm:cxn modelId="{496F1685-60A3-47F4-90B5-483F1A390102}" type="presParOf" srcId="{7D32F7CF-C84F-49BD-822D-5313F939FF65}" destId="{834BE5C4-720B-4241-86D1-42C5FE46814E}" srcOrd="10" destOrd="0" presId="urn:microsoft.com/office/officeart/2008/layout/LinedList"/>
    <dgm:cxn modelId="{3B07FD52-24EC-4267-9955-A1A21A5E10F1}" type="presParOf" srcId="{7D32F7CF-C84F-49BD-822D-5313F939FF65}" destId="{CA05D1E3-9462-480C-A078-DDFE7490510C}" srcOrd="11" destOrd="0" presId="urn:microsoft.com/office/officeart/2008/layout/LinedList"/>
    <dgm:cxn modelId="{20B05337-4BD0-4368-989D-7A089D5E48EE}" type="presParOf" srcId="{CA05D1E3-9462-480C-A078-DDFE7490510C}" destId="{4AA14E5B-9CF9-4EB1-BB19-B48DD3E89BE3}" srcOrd="0" destOrd="0" presId="urn:microsoft.com/office/officeart/2008/layout/LinedList"/>
    <dgm:cxn modelId="{E70779DD-D89E-4E6D-BB86-8E0FD562CCAB}" type="presParOf" srcId="{CA05D1E3-9462-480C-A078-DDFE7490510C}" destId="{6E41EAE2-F20B-474B-9F7F-9327C06F1F9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D04FE6C-3897-4BD7-9EAE-A8564E6D7E5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36FC688-B2EE-4391-80AC-E9775477BEAD}">
      <dgm:prSet/>
      <dgm:spPr/>
      <dgm:t>
        <a:bodyPr/>
        <a:lstStyle/>
        <a:p>
          <a:pPr>
            <a:defRPr cap="all"/>
          </a:pPr>
          <a:r>
            <a:rPr lang="en-GB"/>
            <a:t>The End</a:t>
          </a:r>
          <a:endParaRPr lang="en-US"/>
        </a:p>
      </dgm:t>
    </dgm:pt>
    <dgm:pt modelId="{A2E17923-7527-4579-A5A1-22D6A288737A}" type="parTrans" cxnId="{5DB69449-A0D0-4D34-8314-A96A15A5801F}">
      <dgm:prSet/>
      <dgm:spPr/>
      <dgm:t>
        <a:bodyPr/>
        <a:lstStyle/>
        <a:p>
          <a:endParaRPr lang="en-US"/>
        </a:p>
      </dgm:t>
    </dgm:pt>
    <dgm:pt modelId="{15D09C01-BF6F-40F6-9196-3DE0C11611E4}" type="sibTrans" cxnId="{5DB69449-A0D0-4D34-8314-A96A15A5801F}">
      <dgm:prSet/>
      <dgm:spPr/>
      <dgm:t>
        <a:bodyPr/>
        <a:lstStyle/>
        <a:p>
          <a:endParaRPr lang="en-US"/>
        </a:p>
      </dgm:t>
    </dgm:pt>
    <dgm:pt modelId="{D1FF5CA5-D266-43BA-B995-268CD46780A3}">
      <dgm:prSet/>
      <dgm:spPr/>
      <dgm:t>
        <a:bodyPr/>
        <a:lstStyle/>
        <a:p>
          <a:pPr>
            <a:defRPr cap="all"/>
          </a:pPr>
          <a:r>
            <a:rPr lang="en-US"/>
            <a:t>Thank You!</a:t>
          </a:r>
        </a:p>
      </dgm:t>
    </dgm:pt>
    <dgm:pt modelId="{A90637F3-23C7-423A-93DB-6164EAB22569}" type="parTrans" cxnId="{A0B89C23-22B7-4EB4-9965-9C43FEB89528}">
      <dgm:prSet/>
      <dgm:spPr/>
      <dgm:t>
        <a:bodyPr/>
        <a:lstStyle/>
        <a:p>
          <a:endParaRPr lang="en-US"/>
        </a:p>
      </dgm:t>
    </dgm:pt>
    <dgm:pt modelId="{62AB6620-1CB8-4B91-BAB5-27B927D1763C}" type="sibTrans" cxnId="{A0B89C23-22B7-4EB4-9965-9C43FEB89528}">
      <dgm:prSet/>
      <dgm:spPr/>
      <dgm:t>
        <a:bodyPr/>
        <a:lstStyle/>
        <a:p>
          <a:endParaRPr lang="en-US"/>
        </a:p>
      </dgm:t>
    </dgm:pt>
    <dgm:pt modelId="{2D5A2AB0-E686-4EBB-AC06-5BA8A51C765C}" type="pres">
      <dgm:prSet presAssocID="{6D04FE6C-3897-4BD7-9EAE-A8564E6D7E58}" presName="root" presStyleCnt="0">
        <dgm:presLayoutVars>
          <dgm:dir/>
          <dgm:resizeHandles val="exact"/>
        </dgm:presLayoutVars>
      </dgm:prSet>
      <dgm:spPr/>
    </dgm:pt>
    <dgm:pt modelId="{CD5E58AC-655C-4561-BDC9-D1FE99BE6E8B}" type="pres">
      <dgm:prSet presAssocID="{A36FC688-B2EE-4391-80AC-E9775477BEAD}" presName="compNode" presStyleCnt="0"/>
      <dgm:spPr/>
    </dgm:pt>
    <dgm:pt modelId="{99C5A0E3-55A2-4D32-AE4E-D971C37C4AFF}" type="pres">
      <dgm:prSet presAssocID="{A36FC688-B2EE-4391-80AC-E9775477BEAD}" presName="iconBgRect" presStyleLbl="bgShp" presStyleIdx="0" presStyleCnt="2"/>
      <dgm:spPr/>
    </dgm:pt>
    <dgm:pt modelId="{30866866-9B36-4097-90BE-1BFAC710C3FD}" type="pres">
      <dgm:prSet presAssocID="{A36FC688-B2EE-4391-80AC-E9775477BEA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EDB37707-A05F-4DC8-9FB0-1498187608B2}" type="pres">
      <dgm:prSet presAssocID="{A36FC688-B2EE-4391-80AC-E9775477BEAD}" presName="spaceRect" presStyleCnt="0"/>
      <dgm:spPr/>
    </dgm:pt>
    <dgm:pt modelId="{5F2512DB-B81E-4837-9732-7D365CA860EF}" type="pres">
      <dgm:prSet presAssocID="{A36FC688-B2EE-4391-80AC-E9775477BEAD}" presName="textRect" presStyleLbl="revTx" presStyleIdx="0" presStyleCnt="2">
        <dgm:presLayoutVars>
          <dgm:chMax val="1"/>
          <dgm:chPref val="1"/>
        </dgm:presLayoutVars>
      </dgm:prSet>
      <dgm:spPr/>
    </dgm:pt>
    <dgm:pt modelId="{D680C24D-C19C-477D-BB3A-07E6CA9AF21E}" type="pres">
      <dgm:prSet presAssocID="{15D09C01-BF6F-40F6-9196-3DE0C11611E4}" presName="sibTrans" presStyleCnt="0"/>
      <dgm:spPr/>
    </dgm:pt>
    <dgm:pt modelId="{BC8ADE41-7A6B-41E9-A6DB-34BC99DEDAE9}" type="pres">
      <dgm:prSet presAssocID="{D1FF5CA5-D266-43BA-B995-268CD46780A3}" presName="compNode" presStyleCnt="0"/>
      <dgm:spPr/>
    </dgm:pt>
    <dgm:pt modelId="{5F3F8056-E81A-4EA1-B2B9-E08FFBFFAB33}" type="pres">
      <dgm:prSet presAssocID="{D1FF5CA5-D266-43BA-B995-268CD46780A3}" presName="iconBgRect" presStyleLbl="bgShp" presStyleIdx="1" presStyleCnt="2"/>
      <dgm:spPr/>
    </dgm:pt>
    <dgm:pt modelId="{8498E840-037B-4AA0-8694-21F12024A601}" type="pres">
      <dgm:prSet presAssocID="{D1FF5CA5-D266-43BA-B995-268CD46780A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nglasses Face with Solid Fill"/>
        </a:ext>
      </dgm:extLst>
    </dgm:pt>
    <dgm:pt modelId="{419DEC9B-8697-4FF5-B45B-744B4E3FC81E}" type="pres">
      <dgm:prSet presAssocID="{D1FF5CA5-D266-43BA-B995-268CD46780A3}" presName="spaceRect" presStyleCnt="0"/>
      <dgm:spPr/>
    </dgm:pt>
    <dgm:pt modelId="{53978AFA-7F77-48CA-AC21-47429C548AA6}" type="pres">
      <dgm:prSet presAssocID="{D1FF5CA5-D266-43BA-B995-268CD46780A3}" presName="textRect" presStyleLbl="revTx" presStyleIdx="1" presStyleCnt="2">
        <dgm:presLayoutVars>
          <dgm:chMax val="1"/>
          <dgm:chPref val="1"/>
        </dgm:presLayoutVars>
      </dgm:prSet>
      <dgm:spPr/>
    </dgm:pt>
  </dgm:ptLst>
  <dgm:cxnLst>
    <dgm:cxn modelId="{EDFC370E-1419-4759-B3FA-62AEC8DB900C}" type="presOf" srcId="{D1FF5CA5-D266-43BA-B995-268CD46780A3}" destId="{53978AFA-7F77-48CA-AC21-47429C548AA6}" srcOrd="0" destOrd="0" presId="urn:microsoft.com/office/officeart/2018/5/layout/IconCircleLabelList"/>
    <dgm:cxn modelId="{9C043C1D-D105-4507-BDE9-B5FB52544AFB}" type="presOf" srcId="{A36FC688-B2EE-4391-80AC-E9775477BEAD}" destId="{5F2512DB-B81E-4837-9732-7D365CA860EF}" srcOrd="0" destOrd="0" presId="urn:microsoft.com/office/officeart/2018/5/layout/IconCircleLabelList"/>
    <dgm:cxn modelId="{A0B89C23-22B7-4EB4-9965-9C43FEB89528}" srcId="{6D04FE6C-3897-4BD7-9EAE-A8564E6D7E58}" destId="{D1FF5CA5-D266-43BA-B995-268CD46780A3}" srcOrd="1" destOrd="0" parTransId="{A90637F3-23C7-423A-93DB-6164EAB22569}" sibTransId="{62AB6620-1CB8-4B91-BAB5-27B927D1763C}"/>
    <dgm:cxn modelId="{5DB69449-A0D0-4D34-8314-A96A15A5801F}" srcId="{6D04FE6C-3897-4BD7-9EAE-A8564E6D7E58}" destId="{A36FC688-B2EE-4391-80AC-E9775477BEAD}" srcOrd="0" destOrd="0" parTransId="{A2E17923-7527-4579-A5A1-22D6A288737A}" sibTransId="{15D09C01-BF6F-40F6-9196-3DE0C11611E4}"/>
    <dgm:cxn modelId="{95D03A53-DF01-4DB2-B510-53B0C479208E}" type="presOf" srcId="{6D04FE6C-3897-4BD7-9EAE-A8564E6D7E58}" destId="{2D5A2AB0-E686-4EBB-AC06-5BA8A51C765C}" srcOrd="0" destOrd="0" presId="urn:microsoft.com/office/officeart/2018/5/layout/IconCircleLabelList"/>
    <dgm:cxn modelId="{0FCF8FC7-F571-4ADA-93C9-D2F25A61C244}" type="presParOf" srcId="{2D5A2AB0-E686-4EBB-AC06-5BA8A51C765C}" destId="{CD5E58AC-655C-4561-BDC9-D1FE99BE6E8B}" srcOrd="0" destOrd="0" presId="urn:microsoft.com/office/officeart/2018/5/layout/IconCircleLabelList"/>
    <dgm:cxn modelId="{E27DFA62-AACE-4CE5-BEA0-5585FC3ACC55}" type="presParOf" srcId="{CD5E58AC-655C-4561-BDC9-D1FE99BE6E8B}" destId="{99C5A0E3-55A2-4D32-AE4E-D971C37C4AFF}" srcOrd="0" destOrd="0" presId="urn:microsoft.com/office/officeart/2018/5/layout/IconCircleLabelList"/>
    <dgm:cxn modelId="{EBB286D5-C3D1-4D09-96F6-6421A0CC54F0}" type="presParOf" srcId="{CD5E58AC-655C-4561-BDC9-D1FE99BE6E8B}" destId="{30866866-9B36-4097-90BE-1BFAC710C3FD}" srcOrd="1" destOrd="0" presId="urn:microsoft.com/office/officeart/2018/5/layout/IconCircleLabelList"/>
    <dgm:cxn modelId="{86BA1AF4-2906-43F4-90CB-D6A88D528C93}" type="presParOf" srcId="{CD5E58AC-655C-4561-BDC9-D1FE99BE6E8B}" destId="{EDB37707-A05F-4DC8-9FB0-1498187608B2}" srcOrd="2" destOrd="0" presId="urn:microsoft.com/office/officeart/2018/5/layout/IconCircleLabelList"/>
    <dgm:cxn modelId="{B5F421C3-40D9-4BD1-BC6B-619542A26E5F}" type="presParOf" srcId="{CD5E58AC-655C-4561-BDC9-D1FE99BE6E8B}" destId="{5F2512DB-B81E-4837-9732-7D365CA860EF}" srcOrd="3" destOrd="0" presId="urn:microsoft.com/office/officeart/2018/5/layout/IconCircleLabelList"/>
    <dgm:cxn modelId="{6409380A-1122-4589-A6A7-A4CB341BCAD3}" type="presParOf" srcId="{2D5A2AB0-E686-4EBB-AC06-5BA8A51C765C}" destId="{D680C24D-C19C-477D-BB3A-07E6CA9AF21E}" srcOrd="1" destOrd="0" presId="urn:microsoft.com/office/officeart/2018/5/layout/IconCircleLabelList"/>
    <dgm:cxn modelId="{65D2C1EB-B8F6-4B57-967E-B5D84C0191E3}" type="presParOf" srcId="{2D5A2AB0-E686-4EBB-AC06-5BA8A51C765C}" destId="{BC8ADE41-7A6B-41E9-A6DB-34BC99DEDAE9}" srcOrd="2" destOrd="0" presId="urn:microsoft.com/office/officeart/2018/5/layout/IconCircleLabelList"/>
    <dgm:cxn modelId="{C28B7E59-6336-4440-BF9D-EA086849D81B}" type="presParOf" srcId="{BC8ADE41-7A6B-41E9-A6DB-34BC99DEDAE9}" destId="{5F3F8056-E81A-4EA1-B2B9-E08FFBFFAB33}" srcOrd="0" destOrd="0" presId="urn:microsoft.com/office/officeart/2018/5/layout/IconCircleLabelList"/>
    <dgm:cxn modelId="{FDDB27A1-CA6C-48B2-A0FF-6FA460FF37BA}" type="presParOf" srcId="{BC8ADE41-7A6B-41E9-A6DB-34BC99DEDAE9}" destId="{8498E840-037B-4AA0-8694-21F12024A601}" srcOrd="1" destOrd="0" presId="urn:microsoft.com/office/officeart/2018/5/layout/IconCircleLabelList"/>
    <dgm:cxn modelId="{3C1D09FE-6725-4FBC-A3F8-D84DFB53FCA9}" type="presParOf" srcId="{BC8ADE41-7A6B-41E9-A6DB-34BC99DEDAE9}" destId="{419DEC9B-8697-4FF5-B45B-744B4E3FC81E}" srcOrd="2" destOrd="0" presId="urn:microsoft.com/office/officeart/2018/5/layout/IconCircleLabelList"/>
    <dgm:cxn modelId="{B2784DDA-FB9B-43E3-A22A-E87974A8A0A8}" type="presParOf" srcId="{BC8ADE41-7A6B-41E9-A6DB-34BC99DEDAE9}" destId="{53978AFA-7F77-48CA-AC21-47429C548AA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F6EE3C-8FDA-4D90-A623-6786CBDFBCD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719273A-3EED-42C1-980E-C105444EE648}">
      <dgm:prSet/>
      <dgm:spPr/>
      <dgm:t>
        <a:bodyPr/>
        <a:lstStyle/>
        <a:p>
          <a:r>
            <a:rPr lang="en-US"/>
            <a:t>1. Introduction</a:t>
          </a:r>
        </a:p>
      </dgm:t>
    </dgm:pt>
    <dgm:pt modelId="{D8E75BEC-4933-44DD-AE8A-F437E952789F}" type="parTrans" cxnId="{C72348BB-3C6F-45CD-8870-755A39E2FAC1}">
      <dgm:prSet/>
      <dgm:spPr/>
      <dgm:t>
        <a:bodyPr/>
        <a:lstStyle/>
        <a:p>
          <a:endParaRPr lang="en-US"/>
        </a:p>
      </dgm:t>
    </dgm:pt>
    <dgm:pt modelId="{5912B3FC-5E35-4C37-A89C-DD6F51809D35}" type="sibTrans" cxnId="{C72348BB-3C6F-45CD-8870-755A39E2FAC1}">
      <dgm:prSet/>
      <dgm:spPr/>
      <dgm:t>
        <a:bodyPr/>
        <a:lstStyle/>
        <a:p>
          <a:endParaRPr lang="en-US"/>
        </a:p>
      </dgm:t>
    </dgm:pt>
    <dgm:pt modelId="{BB4DE3CA-CF88-414F-A0C6-F9AC126A7D02}">
      <dgm:prSet/>
      <dgm:spPr/>
      <dgm:t>
        <a:bodyPr/>
        <a:lstStyle/>
        <a:p>
          <a:r>
            <a:rPr lang="en-US">
              <a:latin typeface="Calibri"/>
            </a:rPr>
            <a:t>4</a:t>
          </a:r>
          <a:r>
            <a:rPr lang="en-US"/>
            <a:t>. Dataset Overview</a:t>
          </a:r>
        </a:p>
      </dgm:t>
    </dgm:pt>
    <dgm:pt modelId="{FCC89909-6DE1-4B70-84CC-7677967D1E1B}" type="parTrans" cxnId="{D57C8C4D-F81C-4240-8AFB-7EABABD71A77}">
      <dgm:prSet/>
      <dgm:spPr/>
      <dgm:t>
        <a:bodyPr/>
        <a:lstStyle/>
        <a:p>
          <a:endParaRPr lang="en-US"/>
        </a:p>
      </dgm:t>
    </dgm:pt>
    <dgm:pt modelId="{9BFBF44D-FD14-43F5-8795-1D3398CE515D}" type="sibTrans" cxnId="{D57C8C4D-F81C-4240-8AFB-7EABABD71A77}">
      <dgm:prSet/>
      <dgm:spPr/>
      <dgm:t>
        <a:bodyPr/>
        <a:lstStyle/>
        <a:p>
          <a:endParaRPr lang="en-US"/>
        </a:p>
      </dgm:t>
    </dgm:pt>
    <dgm:pt modelId="{8F878149-33B8-4D0F-B39E-F9C6F3B2343D}">
      <dgm:prSet/>
      <dgm:spPr/>
      <dgm:t>
        <a:bodyPr/>
        <a:lstStyle/>
        <a:p>
          <a:r>
            <a:rPr lang="en-US">
              <a:latin typeface="Calibri"/>
            </a:rPr>
            <a:t>5</a:t>
          </a:r>
          <a:r>
            <a:rPr lang="en-US"/>
            <a:t>. Insights and Findings</a:t>
          </a:r>
        </a:p>
      </dgm:t>
    </dgm:pt>
    <dgm:pt modelId="{60810A8E-0261-4DB6-803E-B6B1701DB48A}" type="parTrans" cxnId="{DD4009BB-7FA3-4968-890C-83D945703E3C}">
      <dgm:prSet/>
      <dgm:spPr/>
      <dgm:t>
        <a:bodyPr/>
        <a:lstStyle/>
        <a:p>
          <a:endParaRPr lang="en-US"/>
        </a:p>
      </dgm:t>
    </dgm:pt>
    <dgm:pt modelId="{A9D5B4A5-56E2-4E49-9207-714A8BDD84ED}" type="sibTrans" cxnId="{DD4009BB-7FA3-4968-890C-83D945703E3C}">
      <dgm:prSet/>
      <dgm:spPr/>
      <dgm:t>
        <a:bodyPr/>
        <a:lstStyle/>
        <a:p>
          <a:endParaRPr lang="en-US"/>
        </a:p>
      </dgm:t>
    </dgm:pt>
    <dgm:pt modelId="{0F2434D3-EB31-445B-A50A-6ED493963754}">
      <dgm:prSet/>
      <dgm:spPr/>
      <dgm:t>
        <a:bodyPr/>
        <a:lstStyle/>
        <a:p>
          <a:r>
            <a:rPr lang="en-US">
              <a:latin typeface="Calibri"/>
            </a:rPr>
            <a:t>6</a:t>
          </a:r>
          <a:r>
            <a:rPr lang="en-US"/>
            <a:t>. Recommendations</a:t>
          </a:r>
        </a:p>
      </dgm:t>
    </dgm:pt>
    <dgm:pt modelId="{A20375B5-CDB8-4485-8131-E138E43CD812}" type="parTrans" cxnId="{B7E78383-B95B-4702-9317-B236F98EF70E}">
      <dgm:prSet/>
      <dgm:spPr/>
      <dgm:t>
        <a:bodyPr/>
        <a:lstStyle/>
        <a:p>
          <a:endParaRPr lang="en-US"/>
        </a:p>
      </dgm:t>
    </dgm:pt>
    <dgm:pt modelId="{44D7EA5E-C9E4-4AE5-B242-2BF6E5544BAB}" type="sibTrans" cxnId="{B7E78383-B95B-4702-9317-B236F98EF70E}">
      <dgm:prSet/>
      <dgm:spPr/>
      <dgm:t>
        <a:bodyPr/>
        <a:lstStyle/>
        <a:p>
          <a:endParaRPr lang="en-US"/>
        </a:p>
      </dgm:t>
    </dgm:pt>
    <dgm:pt modelId="{10CDC8DA-C879-44A4-949F-22AB0F7C1254}">
      <dgm:prSet/>
      <dgm:spPr/>
      <dgm:t>
        <a:bodyPr/>
        <a:lstStyle/>
        <a:p>
          <a:r>
            <a:rPr lang="en-US">
              <a:latin typeface="Calibri"/>
            </a:rPr>
            <a:t>7</a:t>
          </a:r>
          <a:r>
            <a:rPr lang="en-US"/>
            <a:t>. Conclusion and Next Steps</a:t>
          </a:r>
        </a:p>
      </dgm:t>
    </dgm:pt>
    <dgm:pt modelId="{B8A4CCB7-CBC5-4D23-BD75-A65F746DDC25}" type="parTrans" cxnId="{747716E1-C420-4E02-80A9-BB155E3EF2EA}">
      <dgm:prSet/>
      <dgm:spPr/>
      <dgm:t>
        <a:bodyPr/>
        <a:lstStyle/>
        <a:p>
          <a:endParaRPr lang="en-US"/>
        </a:p>
      </dgm:t>
    </dgm:pt>
    <dgm:pt modelId="{267ACCFE-ABAF-44E2-8170-98000FF86575}" type="sibTrans" cxnId="{747716E1-C420-4E02-80A9-BB155E3EF2EA}">
      <dgm:prSet/>
      <dgm:spPr/>
      <dgm:t>
        <a:bodyPr/>
        <a:lstStyle/>
        <a:p>
          <a:endParaRPr lang="en-US"/>
        </a:p>
      </dgm:t>
    </dgm:pt>
    <dgm:pt modelId="{CC1E6A59-ECA2-4EEC-BF3A-A8170EC4C89E}">
      <dgm:prSet phldr="0"/>
      <dgm:spPr/>
      <dgm:t>
        <a:bodyPr/>
        <a:lstStyle/>
        <a:p>
          <a:pPr rtl="0"/>
          <a:r>
            <a:rPr lang="en-US">
              <a:solidFill>
                <a:schemeClr val="tx1"/>
              </a:solidFill>
              <a:latin typeface="Calibri"/>
            </a:rPr>
            <a:t>2. Key Questions and Analysis</a:t>
          </a:r>
        </a:p>
      </dgm:t>
    </dgm:pt>
    <dgm:pt modelId="{E6A486B9-D142-41CD-AC0F-B0DE8BC53421}" type="parTrans" cxnId="{874D1C76-1CC0-4288-AD3E-688C57385EC1}">
      <dgm:prSet/>
      <dgm:spPr/>
    </dgm:pt>
    <dgm:pt modelId="{C6279244-8464-4827-8755-6D7AE3D18F28}" type="sibTrans" cxnId="{874D1C76-1CC0-4288-AD3E-688C57385EC1}">
      <dgm:prSet/>
      <dgm:spPr/>
    </dgm:pt>
    <dgm:pt modelId="{346ED33D-7FE3-4DDA-A627-B8E96E1BE432}">
      <dgm:prSet phldr="0"/>
      <dgm:spPr/>
      <dgm:t>
        <a:bodyPr/>
        <a:lstStyle/>
        <a:p>
          <a:pPr rtl="0"/>
          <a:r>
            <a:rPr lang="en-US">
              <a:latin typeface="Calibri"/>
            </a:rPr>
            <a:t>3. Data Cleansing</a:t>
          </a:r>
        </a:p>
      </dgm:t>
    </dgm:pt>
    <dgm:pt modelId="{33D868BD-84EE-4E19-B032-E6453A11BF62}" type="parTrans" cxnId="{1C371555-E077-4894-BB1E-BE1F9E0142AC}">
      <dgm:prSet/>
      <dgm:spPr/>
    </dgm:pt>
    <dgm:pt modelId="{14340663-A0BF-4FE9-A507-1D3B8539C41A}" type="sibTrans" cxnId="{1C371555-E077-4894-BB1E-BE1F9E0142AC}">
      <dgm:prSet/>
      <dgm:spPr/>
    </dgm:pt>
    <dgm:pt modelId="{D1CED42F-44BE-4E06-9A53-85A75DCEF63F}" type="pres">
      <dgm:prSet presAssocID="{6AF6EE3C-8FDA-4D90-A623-6786CBDFBCDA}" presName="linear" presStyleCnt="0">
        <dgm:presLayoutVars>
          <dgm:animLvl val="lvl"/>
          <dgm:resizeHandles val="exact"/>
        </dgm:presLayoutVars>
      </dgm:prSet>
      <dgm:spPr/>
    </dgm:pt>
    <dgm:pt modelId="{C1850BE8-51A5-4137-9346-FAD90738BA13}" type="pres">
      <dgm:prSet presAssocID="{3719273A-3EED-42C1-980E-C105444EE648}" presName="parentText" presStyleLbl="node1" presStyleIdx="0" presStyleCnt="7">
        <dgm:presLayoutVars>
          <dgm:chMax val="0"/>
          <dgm:bulletEnabled val="1"/>
        </dgm:presLayoutVars>
      </dgm:prSet>
      <dgm:spPr/>
    </dgm:pt>
    <dgm:pt modelId="{435F50AE-E6CC-4394-BCB2-799437F3AF3A}" type="pres">
      <dgm:prSet presAssocID="{5912B3FC-5E35-4C37-A89C-DD6F51809D35}" presName="spacer" presStyleCnt="0"/>
      <dgm:spPr/>
    </dgm:pt>
    <dgm:pt modelId="{7BE0D916-3166-4E41-BA54-D778FE73381D}" type="pres">
      <dgm:prSet presAssocID="{CC1E6A59-ECA2-4EEC-BF3A-A8170EC4C89E}" presName="parentText" presStyleLbl="node1" presStyleIdx="1" presStyleCnt="7">
        <dgm:presLayoutVars>
          <dgm:chMax val="0"/>
          <dgm:bulletEnabled val="1"/>
        </dgm:presLayoutVars>
      </dgm:prSet>
      <dgm:spPr/>
    </dgm:pt>
    <dgm:pt modelId="{5CF8CC2D-BF8C-44A1-9040-B5D40CF788FB}" type="pres">
      <dgm:prSet presAssocID="{C6279244-8464-4827-8755-6D7AE3D18F28}" presName="spacer" presStyleCnt="0"/>
      <dgm:spPr/>
    </dgm:pt>
    <dgm:pt modelId="{2231C365-4335-4B4D-8C09-5B0AA4885C94}" type="pres">
      <dgm:prSet presAssocID="{346ED33D-7FE3-4DDA-A627-B8E96E1BE432}" presName="parentText" presStyleLbl="node1" presStyleIdx="2" presStyleCnt="7">
        <dgm:presLayoutVars>
          <dgm:chMax val="0"/>
          <dgm:bulletEnabled val="1"/>
        </dgm:presLayoutVars>
      </dgm:prSet>
      <dgm:spPr/>
    </dgm:pt>
    <dgm:pt modelId="{A38D5CA3-920E-46C9-9F39-92C5ED692801}" type="pres">
      <dgm:prSet presAssocID="{14340663-A0BF-4FE9-A507-1D3B8539C41A}" presName="spacer" presStyleCnt="0"/>
      <dgm:spPr/>
    </dgm:pt>
    <dgm:pt modelId="{5E5D34F3-CF3D-40B3-80EE-619D0531F6A5}" type="pres">
      <dgm:prSet presAssocID="{BB4DE3CA-CF88-414F-A0C6-F9AC126A7D02}" presName="parentText" presStyleLbl="node1" presStyleIdx="3" presStyleCnt="7">
        <dgm:presLayoutVars>
          <dgm:chMax val="0"/>
          <dgm:bulletEnabled val="1"/>
        </dgm:presLayoutVars>
      </dgm:prSet>
      <dgm:spPr/>
    </dgm:pt>
    <dgm:pt modelId="{ED6D821F-F9A4-42EE-A558-AE2E58BE8A05}" type="pres">
      <dgm:prSet presAssocID="{9BFBF44D-FD14-43F5-8795-1D3398CE515D}" presName="spacer" presStyleCnt="0"/>
      <dgm:spPr/>
    </dgm:pt>
    <dgm:pt modelId="{AF9D77DE-50E7-4CB8-B3EC-1E619067BD56}" type="pres">
      <dgm:prSet presAssocID="{8F878149-33B8-4D0F-B39E-F9C6F3B2343D}" presName="parentText" presStyleLbl="node1" presStyleIdx="4" presStyleCnt="7">
        <dgm:presLayoutVars>
          <dgm:chMax val="0"/>
          <dgm:bulletEnabled val="1"/>
        </dgm:presLayoutVars>
      </dgm:prSet>
      <dgm:spPr/>
    </dgm:pt>
    <dgm:pt modelId="{113883A0-0569-4F0A-8DBE-1E64D869ED28}" type="pres">
      <dgm:prSet presAssocID="{A9D5B4A5-56E2-4E49-9207-714A8BDD84ED}" presName="spacer" presStyleCnt="0"/>
      <dgm:spPr/>
    </dgm:pt>
    <dgm:pt modelId="{CF5D7D85-DE5C-49B4-9230-080B17F4D776}" type="pres">
      <dgm:prSet presAssocID="{0F2434D3-EB31-445B-A50A-6ED493963754}" presName="parentText" presStyleLbl="node1" presStyleIdx="5" presStyleCnt="7">
        <dgm:presLayoutVars>
          <dgm:chMax val="0"/>
          <dgm:bulletEnabled val="1"/>
        </dgm:presLayoutVars>
      </dgm:prSet>
      <dgm:spPr/>
    </dgm:pt>
    <dgm:pt modelId="{09D835B3-0AB0-4018-BDE0-9D1CCB66993A}" type="pres">
      <dgm:prSet presAssocID="{44D7EA5E-C9E4-4AE5-B242-2BF6E5544BAB}" presName="spacer" presStyleCnt="0"/>
      <dgm:spPr/>
    </dgm:pt>
    <dgm:pt modelId="{99BCC420-BFFF-4882-A42B-ED4C8D76814B}" type="pres">
      <dgm:prSet presAssocID="{10CDC8DA-C879-44A4-949F-22AB0F7C1254}" presName="parentText" presStyleLbl="node1" presStyleIdx="6" presStyleCnt="7">
        <dgm:presLayoutVars>
          <dgm:chMax val="0"/>
          <dgm:bulletEnabled val="1"/>
        </dgm:presLayoutVars>
      </dgm:prSet>
      <dgm:spPr/>
    </dgm:pt>
  </dgm:ptLst>
  <dgm:cxnLst>
    <dgm:cxn modelId="{25D84332-0BA6-4BC6-9BFD-3C25CB7944F5}" type="presOf" srcId="{3719273A-3EED-42C1-980E-C105444EE648}" destId="{C1850BE8-51A5-4137-9346-FAD90738BA13}" srcOrd="0" destOrd="0" presId="urn:microsoft.com/office/officeart/2005/8/layout/vList2"/>
    <dgm:cxn modelId="{A2893D45-B9EE-4EEA-BE1A-F4784013BE60}" type="presOf" srcId="{BB4DE3CA-CF88-414F-A0C6-F9AC126A7D02}" destId="{5E5D34F3-CF3D-40B3-80EE-619D0531F6A5}" srcOrd="0" destOrd="0" presId="urn:microsoft.com/office/officeart/2005/8/layout/vList2"/>
    <dgm:cxn modelId="{D57C8C4D-F81C-4240-8AFB-7EABABD71A77}" srcId="{6AF6EE3C-8FDA-4D90-A623-6786CBDFBCDA}" destId="{BB4DE3CA-CF88-414F-A0C6-F9AC126A7D02}" srcOrd="3" destOrd="0" parTransId="{FCC89909-6DE1-4B70-84CC-7677967D1E1B}" sibTransId="{9BFBF44D-FD14-43F5-8795-1D3398CE515D}"/>
    <dgm:cxn modelId="{1C371555-E077-4894-BB1E-BE1F9E0142AC}" srcId="{6AF6EE3C-8FDA-4D90-A623-6786CBDFBCDA}" destId="{346ED33D-7FE3-4DDA-A627-B8E96E1BE432}" srcOrd="2" destOrd="0" parTransId="{33D868BD-84EE-4E19-B032-E6453A11BF62}" sibTransId="{14340663-A0BF-4FE9-A507-1D3B8539C41A}"/>
    <dgm:cxn modelId="{874D1C76-1CC0-4288-AD3E-688C57385EC1}" srcId="{6AF6EE3C-8FDA-4D90-A623-6786CBDFBCDA}" destId="{CC1E6A59-ECA2-4EEC-BF3A-A8170EC4C89E}" srcOrd="1" destOrd="0" parTransId="{E6A486B9-D142-41CD-AC0F-B0DE8BC53421}" sibTransId="{C6279244-8464-4827-8755-6D7AE3D18F28}"/>
    <dgm:cxn modelId="{42E5B158-F616-42F8-8D6A-5253E01EC566}" type="presOf" srcId="{0F2434D3-EB31-445B-A50A-6ED493963754}" destId="{CF5D7D85-DE5C-49B4-9230-080B17F4D776}" srcOrd="0" destOrd="0" presId="urn:microsoft.com/office/officeart/2005/8/layout/vList2"/>
    <dgm:cxn modelId="{B7E78383-B95B-4702-9317-B236F98EF70E}" srcId="{6AF6EE3C-8FDA-4D90-A623-6786CBDFBCDA}" destId="{0F2434D3-EB31-445B-A50A-6ED493963754}" srcOrd="5" destOrd="0" parTransId="{A20375B5-CDB8-4485-8131-E138E43CD812}" sibTransId="{44D7EA5E-C9E4-4AE5-B242-2BF6E5544BAB}"/>
    <dgm:cxn modelId="{18159891-630D-41EE-AF98-5FFC95787828}" type="presOf" srcId="{CC1E6A59-ECA2-4EEC-BF3A-A8170EC4C89E}" destId="{7BE0D916-3166-4E41-BA54-D778FE73381D}" srcOrd="0" destOrd="0" presId="urn:microsoft.com/office/officeart/2005/8/layout/vList2"/>
    <dgm:cxn modelId="{7CE14E9C-9C11-477C-9A05-A71BB2CFB3D5}" type="presOf" srcId="{10CDC8DA-C879-44A4-949F-22AB0F7C1254}" destId="{99BCC420-BFFF-4882-A42B-ED4C8D76814B}" srcOrd="0" destOrd="0" presId="urn:microsoft.com/office/officeart/2005/8/layout/vList2"/>
    <dgm:cxn modelId="{2AD113AC-3938-4772-86BE-712B5A162EE8}" type="presOf" srcId="{6AF6EE3C-8FDA-4D90-A623-6786CBDFBCDA}" destId="{D1CED42F-44BE-4E06-9A53-85A75DCEF63F}" srcOrd="0" destOrd="0" presId="urn:microsoft.com/office/officeart/2005/8/layout/vList2"/>
    <dgm:cxn modelId="{587EB1AF-83D4-41F0-BB79-365B3D9E1CA1}" type="presOf" srcId="{346ED33D-7FE3-4DDA-A627-B8E96E1BE432}" destId="{2231C365-4335-4B4D-8C09-5B0AA4885C94}" srcOrd="0" destOrd="0" presId="urn:microsoft.com/office/officeart/2005/8/layout/vList2"/>
    <dgm:cxn modelId="{DD4009BB-7FA3-4968-890C-83D945703E3C}" srcId="{6AF6EE3C-8FDA-4D90-A623-6786CBDFBCDA}" destId="{8F878149-33B8-4D0F-B39E-F9C6F3B2343D}" srcOrd="4" destOrd="0" parTransId="{60810A8E-0261-4DB6-803E-B6B1701DB48A}" sibTransId="{A9D5B4A5-56E2-4E49-9207-714A8BDD84ED}"/>
    <dgm:cxn modelId="{C72348BB-3C6F-45CD-8870-755A39E2FAC1}" srcId="{6AF6EE3C-8FDA-4D90-A623-6786CBDFBCDA}" destId="{3719273A-3EED-42C1-980E-C105444EE648}" srcOrd="0" destOrd="0" parTransId="{D8E75BEC-4933-44DD-AE8A-F437E952789F}" sibTransId="{5912B3FC-5E35-4C37-A89C-DD6F51809D35}"/>
    <dgm:cxn modelId="{747716E1-C420-4E02-80A9-BB155E3EF2EA}" srcId="{6AF6EE3C-8FDA-4D90-A623-6786CBDFBCDA}" destId="{10CDC8DA-C879-44A4-949F-22AB0F7C1254}" srcOrd="6" destOrd="0" parTransId="{B8A4CCB7-CBC5-4D23-BD75-A65F746DDC25}" sibTransId="{267ACCFE-ABAF-44E2-8170-98000FF86575}"/>
    <dgm:cxn modelId="{444CD0EA-63E0-42B8-9B14-43370241FB9E}" type="presOf" srcId="{8F878149-33B8-4D0F-B39E-F9C6F3B2343D}" destId="{AF9D77DE-50E7-4CB8-B3EC-1E619067BD56}" srcOrd="0" destOrd="0" presId="urn:microsoft.com/office/officeart/2005/8/layout/vList2"/>
    <dgm:cxn modelId="{6A6EB605-5938-4DC5-AAE0-156C7EBEA428}" type="presParOf" srcId="{D1CED42F-44BE-4E06-9A53-85A75DCEF63F}" destId="{C1850BE8-51A5-4137-9346-FAD90738BA13}" srcOrd="0" destOrd="0" presId="urn:microsoft.com/office/officeart/2005/8/layout/vList2"/>
    <dgm:cxn modelId="{F11070A6-B807-4FB4-A382-DD2E84540387}" type="presParOf" srcId="{D1CED42F-44BE-4E06-9A53-85A75DCEF63F}" destId="{435F50AE-E6CC-4394-BCB2-799437F3AF3A}" srcOrd="1" destOrd="0" presId="urn:microsoft.com/office/officeart/2005/8/layout/vList2"/>
    <dgm:cxn modelId="{48F54F19-E22E-4406-A3D3-7BD9CD37846C}" type="presParOf" srcId="{D1CED42F-44BE-4E06-9A53-85A75DCEF63F}" destId="{7BE0D916-3166-4E41-BA54-D778FE73381D}" srcOrd="2" destOrd="0" presId="urn:microsoft.com/office/officeart/2005/8/layout/vList2"/>
    <dgm:cxn modelId="{F2034D10-DE10-4FC9-B3AF-A7F54E9ACD91}" type="presParOf" srcId="{D1CED42F-44BE-4E06-9A53-85A75DCEF63F}" destId="{5CF8CC2D-BF8C-44A1-9040-B5D40CF788FB}" srcOrd="3" destOrd="0" presId="urn:microsoft.com/office/officeart/2005/8/layout/vList2"/>
    <dgm:cxn modelId="{AA388798-CD13-4A8F-9E88-D381B8BBDFBF}" type="presParOf" srcId="{D1CED42F-44BE-4E06-9A53-85A75DCEF63F}" destId="{2231C365-4335-4B4D-8C09-5B0AA4885C94}" srcOrd="4" destOrd="0" presId="urn:microsoft.com/office/officeart/2005/8/layout/vList2"/>
    <dgm:cxn modelId="{2751CD59-1812-449C-8387-8525E8E91DEB}" type="presParOf" srcId="{D1CED42F-44BE-4E06-9A53-85A75DCEF63F}" destId="{A38D5CA3-920E-46C9-9F39-92C5ED692801}" srcOrd="5" destOrd="0" presId="urn:microsoft.com/office/officeart/2005/8/layout/vList2"/>
    <dgm:cxn modelId="{49AD9197-9B01-42D8-BAC5-E16DD47EBFAE}" type="presParOf" srcId="{D1CED42F-44BE-4E06-9A53-85A75DCEF63F}" destId="{5E5D34F3-CF3D-40B3-80EE-619D0531F6A5}" srcOrd="6" destOrd="0" presId="urn:microsoft.com/office/officeart/2005/8/layout/vList2"/>
    <dgm:cxn modelId="{593E9626-0AC7-45EA-94E2-FE753C70EEF3}" type="presParOf" srcId="{D1CED42F-44BE-4E06-9A53-85A75DCEF63F}" destId="{ED6D821F-F9A4-42EE-A558-AE2E58BE8A05}" srcOrd="7" destOrd="0" presId="urn:microsoft.com/office/officeart/2005/8/layout/vList2"/>
    <dgm:cxn modelId="{E5D358E9-98D4-470E-9AFA-8B09DE297230}" type="presParOf" srcId="{D1CED42F-44BE-4E06-9A53-85A75DCEF63F}" destId="{AF9D77DE-50E7-4CB8-B3EC-1E619067BD56}" srcOrd="8" destOrd="0" presId="urn:microsoft.com/office/officeart/2005/8/layout/vList2"/>
    <dgm:cxn modelId="{481F23BF-0B66-4B08-8D99-B37089F0BF2D}" type="presParOf" srcId="{D1CED42F-44BE-4E06-9A53-85A75DCEF63F}" destId="{113883A0-0569-4F0A-8DBE-1E64D869ED28}" srcOrd="9" destOrd="0" presId="urn:microsoft.com/office/officeart/2005/8/layout/vList2"/>
    <dgm:cxn modelId="{96C9BE1A-9E08-47A6-B2E6-FDB0FAE6F7C1}" type="presParOf" srcId="{D1CED42F-44BE-4E06-9A53-85A75DCEF63F}" destId="{CF5D7D85-DE5C-49B4-9230-080B17F4D776}" srcOrd="10" destOrd="0" presId="urn:microsoft.com/office/officeart/2005/8/layout/vList2"/>
    <dgm:cxn modelId="{4918A0E6-4D7F-456E-9CDE-AB4DBB2333D6}" type="presParOf" srcId="{D1CED42F-44BE-4E06-9A53-85A75DCEF63F}" destId="{09D835B3-0AB0-4018-BDE0-9D1CCB66993A}" srcOrd="11" destOrd="0" presId="urn:microsoft.com/office/officeart/2005/8/layout/vList2"/>
    <dgm:cxn modelId="{6F79439D-91DC-462D-8224-9B98B094B6E2}" type="presParOf" srcId="{D1CED42F-44BE-4E06-9A53-85A75DCEF63F}" destId="{99BCC420-BFFF-4882-A42B-ED4C8D76814B}"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FD7296-5DAE-4824-B05A-059B0DFB9102}"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178008D-5136-4E88-B9C2-7432B846863B}">
      <dgm:prSet/>
      <dgm:spPr/>
      <dgm:t>
        <a:bodyPr/>
        <a:lstStyle/>
        <a:p>
          <a:r>
            <a:rPr lang="en-US"/>
            <a:t>- About Olist Store: Largest online department store in Brazilian marketplaces.</a:t>
          </a:r>
        </a:p>
      </dgm:t>
    </dgm:pt>
    <dgm:pt modelId="{BC7008FE-647B-4CD9-A1EB-4CA076684E99}" type="parTrans" cxnId="{75FE89D0-E900-43EF-8AEB-3280EC791B72}">
      <dgm:prSet/>
      <dgm:spPr/>
      <dgm:t>
        <a:bodyPr/>
        <a:lstStyle/>
        <a:p>
          <a:endParaRPr lang="en-US"/>
        </a:p>
      </dgm:t>
    </dgm:pt>
    <dgm:pt modelId="{001F8D44-081C-4225-9C9E-3E7E3A32C1B9}" type="sibTrans" cxnId="{75FE89D0-E900-43EF-8AEB-3280EC791B72}">
      <dgm:prSet/>
      <dgm:spPr/>
      <dgm:t>
        <a:bodyPr/>
        <a:lstStyle/>
        <a:p>
          <a:endParaRPr lang="en-US"/>
        </a:p>
      </dgm:t>
    </dgm:pt>
    <dgm:pt modelId="{D9EED0CE-373C-4EA6-850C-110168A42BC8}">
      <dgm:prSet/>
      <dgm:spPr/>
      <dgm:t>
        <a:bodyPr/>
        <a:lstStyle/>
        <a:p>
          <a:r>
            <a:rPr lang="en-US"/>
            <a:t>- Project Objective: To </a:t>
          </a:r>
          <a:r>
            <a:rPr lang="en-US" err="1"/>
            <a:t>analyse</a:t>
          </a:r>
          <a:r>
            <a:rPr lang="en-US"/>
            <a:t> </a:t>
          </a:r>
          <a:r>
            <a:rPr lang="en-US" err="1"/>
            <a:t>Olist's</a:t>
          </a:r>
          <a:r>
            <a:rPr lang="en-US"/>
            <a:t> dataset and provide actionable insights to enhance business performance.</a:t>
          </a:r>
        </a:p>
      </dgm:t>
    </dgm:pt>
    <dgm:pt modelId="{F0E22E97-8D3D-4B7D-9AE6-60769552B4E1}" type="parTrans" cxnId="{EA8EBF0C-EF70-4952-BCE2-DC8C741D3A3B}">
      <dgm:prSet/>
      <dgm:spPr/>
      <dgm:t>
        <a:bodyPr/>
        <a:lstStyle/>
        <a:p>
          <a:endParaRPr lang="en-US"/>
        </a:p>
      </dgm:t>
    </dgm:pt>
    <dgm:pt modelId="{CF023178-5585-4283-9B43-C7AAE7ECF390}" type="sibTrans" cxnId="{EA8EBF0C-EF70-4952-BCE2-DC8C741D3A3B}">
      <dgm:prSet/>
      <dgm:spPr/>
      <dgm:t>
        <a:bodyPr/>
        <a:lstStyle/>
        <a:p>
          <a:endParaRPr lang="en-US"/>
        </a:p>
      </dgm:t>
    </dgm:pt>
    <dgm:pt modelId="{53F4757C-9578-4DF2-AF0E-0A183AE293C8}">
      <dgm:prSet/>
      <dgm:spPr/>
      <dgm:t>
        <a:bodyPr/>
        <a:lstStyle/>
        <a:p>
          <a:r>
            <a:rPr lang="en-US"/>
            <a:t>- Deliverables:</a:t>
          </a:r>
        </a:p>
      </dgm:t>
    </dgm:pt>
    <dgm:pt modelId="{8B448E5A-EC26-4DE4-9A9B-7E1CFC112533}" type="parTrans" cxnId="{1EBEBED0-4B77-458D-809E-D2228659F42C}">
      <dgm:prSet/>
      <dgm:spPr/>
      <dgm:t>
        <a:bodyPr/>
        <a:lstStyle/>
        <a:p>
          <a:endParaRPr lang="en-US"/>
        </a:p>
      </dgm:t>
    </dgm:pt>
    <dgm:pt modelId="{DE123E7C-D002-4129-803A-297824D09F56}" type="sibTrans" cxnId="{1EBEBED0-4B77-458D-809E-D2228659F42C}">
      <dgm:prSet/>
      <dgm:spPr/>
      <dgm:t>
        <a:bodyPr/>
        <a:lstStyle/>
        <a:p>
          <a:endParaRPr lang="en-US"/>
        </a:p>
      </dgm:t>
    </dgm:pt>
    <dgm:pt modelId="{3BC57D20-C4FA-4C9B-9945-CAFC65E1F96E}">
      <dgm:prSet/>
      <dgm:spPr/>
      <dgm:t>
        <a:bodyPr/>
        <a:lstStyle/>
        <a:p>
          <a:r>
            <a:rPr lang="en-US"/>
            <a:t>- Power BI Dashboard</a:t>
          </a:r>
        </a:p>
      </dgm:t>
    </dgm:pt>
    <dgm:pt modelId="{368410A0-5829-4407-A4E1-911D69116E9E}" type="parTrans" cxnId="{C028877F-FEC6-4CC5-A6F9-15651E70DB7C}">
      <dgm:prSet/>
      <dgm:spPr/>
      <dgm:t>
        <a:bodyPr/>
        <a:lstStyle/>
        <a:p>
          <a:endParaRPr lang="en-US"/>
        </a:p>
      </dgm:t>
    </dgm:pt>
    <dgm:pt modelId="{4D15F452-0CC7-4036-8DD0-2A99731B2BD8}" type="sibTrans" cxnId="{C028877F-FEC6-4CC5-A6F9-15651E70DB7C}">
      <dgm:prSet/>
      <dgm:spPr/>
      <dgm:t>
        <a:bodyPr/>
        <a:lstStyle/>
        <a:p>
          <a:endParaRPr lang="en-US"/>
        </a:p>
      </dgm:t>
    </dgm:pt>
    <dgm:pt modelId="{F5BCEDBC-27AE-44CB-8A39-CAB671F7F021}">
      <dgm:prSet/>
      <dgm:spPr/>
      <dgm:t>
        <a:bodyPr/>
        <a:lstStyle/>
        <a:p>
          <a:r>
            <a:rPr lang="en-US"/>
            <a:t>- Comprehensive Report</a:t>
          </a:r>
        </a:p>
      </dgm:t>
    </dgm:pt>
    <dgm:pt modelId="{CAFBA283-DC19-4BED-9087-E5370BF287F0}" type="parTrans" cxnId="{6EBF23EA-CEF5-4D19-829B-C79BE4FF0AF7}">
      <dgm:prSet/>
      <dgm:spPr/>
      <dgm:t>
        <a:bodyPr/>
        <a:lstStyle/>
        <a:p>
          <a:endParaRPr lang="en-US"/>
        </a:p>
      </dgm:t>
    </dgm:pt>
    <dgm:pt modelId="{82377FF7-F921-479C-9123-3D46571D0DFF}" type="sibTrans" cxnId="{6EBF23EA-CEF5-4D19-829B-C79BE4FF0AF7}">
      <dgm:prSet/>
      <dgm:spPr/>
      <dgm:t>
        <a:bodyPr/>
        <a:lstStyle/>
        <a:p>
          <a:endParaRPr lang="en-US"/>
        </a:p>
      </dgm:t>
    </dgm:pt>
    <dgm:pt modelId="{8A68A845-8864-4362-B517-9B26322892B0}">
      <dgm:prSet/>
      <dgm:spPr/>
      <dgm:t>
        <a:bodyPr/>
        <a:lstStyle/>
        <a:p>
          <a:r>
            <a:rPr lang="en-US"/>
            <a:t>- Final Presentation</a:t>
          </a:r>
        </a:p>
      </dgm:t>
    </dgm:pt>
    <dgm:pt modelId="{7FC9B662-6FF4-4C36-8CF3-CD30BDC2BD94}" type="parTrans" cxnId="{7F2FD543-24E3-4065-9D8F-94DCBE538FE0}">
      <dgm:prSet/>
      <dgm:spPr/>
      <dgm:t>
        <a:bodyPr/>
        <a:lstStyle/>
        <a:p>
          <a:endParaRPr lang="en-US"/>
        </a:p>
      </dgm:t>
    </dgm:pt>
    <dgm:pt modelId="{AB4E04E4-DAE4-45BF-8416-50CC7BB12A25}" type="sibTrans" cxnId="{7F2FD543-24E3-4065-9D8F-94DCBE538FE0}">
      <dgm:prSet/>
      <dgm:spPr/>
      <dgm:t>
        <a:bodyPr/>
        <a:lstStyle/>
        <a:p>
          <a:endParaRPr lang="en-US"/>
        </a:p>
      </dgm:t>
    </dgm:pt>
    <dgm:pt modelId="{8FAD87FE-0CDB-4FF1-ADD6-EDA225536B4F}" type="pres">
      <dgm:prSet presAssocID="{30FD7296-5DAE-4824-B05A-059B0DFB9102}" presName="root" presStyleCnt="0">
        <dgm:presLayoutVars>
          <dgm:dir/>
          <dgm:resizeHandles val="exact"/>
        </dgm:presLayoutVars>
      </dgm:prSet>
      <dgm:spPr/>
    </dgm:pt>
    <dgm:pt modelId="{8C8274D3-5A2C-45D6-A85F-F47A07394EF2}" type="pres">
      <dgm:prSet presAssocID="{A178008D-5136-4E88-B9C2-7432B846863B}" presName="compNode" presStyleCnt="0"/>
      <dgm:spPr/>
    </dgm:pt>
    <dgm:pt modelId="{FA5BD847-89C9-4191-AC51-DFCAD65C32C1}" type="pres">
      <dgm:prSet presAssocID="{A178008D-5136-4E88-B9C2-7432B846863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nda"/>
        </a:ext>
      </dgm:extLst>
    </dgm:pt>
    <dgm:pt modelId="{56D93BDE-9A7C-4896-8DE4-AB93A2BCA4DF}" type="pres">
      <dgm:prSet presAssocID="{A178008D-5136-4E88-B9C2-7432B846863B}" presName="spaceRect" presStyleCnt="0"/>
      <dgm:spPr/>
    </dgm:pt>
    <dgm:pt modelId="{36990975-2BAD-42EE-920E-CF0D76A0C50F}" type="pres">
      <dgm:prSet presAssocID="{A178008D-5136-4E88-B9C2-7432B846863B}" presName="textRect" presStyleLbl="revTx" presStyleIdx="0" presStyleCnt="6">
        <dgm:presLayoutVars>
          <dgm:chMax val="1"/>
          <dgm:chPref val="1"/>
        </dgm:presLayoutVars>
      </dgm:prSet>
      <dgm:spPr/>
    </dgm:pt>
    <dgm:pt modelId="{B960FE69-7DF6-45B2-AECA-E906DE51E35E}" type="pres">
      <dgm:prSet presAssocID="{001F8D44-081C-4225-9C9E-3E7E3A32C1B9}" presName="sibTrans" presStyleCnt="0"/>
      <dgm:spPr/>
    </dgm:pt>
    <dgm:pt modelId="{71A221A3-0F7E-444E-B015-7075611BE5F1}" type="pres">
      <dgm:prSet presAssocID="{D9EED0CE-373C-4EA6-850C-110168A42BC8}" presName="compNode" presStyleCnt="0"/>
      <dgm:spPr/>
    </dgm:pt>
    <dgm:pt modelId="{F1530C5F-E12B-49F0-8631-EADF86104F34}" type="pres">
      <dgm:prSet presAssocID="{D9EED0CE-373C-4EA6-850C-110168A42BC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BBF46407-2B40-4FE5-9B7D-7CB8313B2D15}" type="pres">
      <dgm:prSet presAssocID="{D9EED0CE-373C-4EA6-850C-110168A42BC8}" presName="spaceRect" presStyleCnt="0"/>
      <dgm:spPr/>
    </dgm:pt>
    <dgm:pt modelId="{828A01F9-7F7E-400B-A470-B5161815EEB3}" type="pres">
      <dgm:prSet presAssocID="{D9EED0CE-373C-4EA6-850C-110168A42BC8}" presName="textRect" presStyleLbl="revTx" presStyleIdx="1" presStyleCnt="6">
        <dgm:presLayoutVars>
          <dgm:chMax val="1"/>
          <dgm:chPref val="1"/>
        </dgm:presLayoutVars>
      </dgm:prSet>
      <dgm:spPr/>
    </dgm:pt>
    <dgm:pt modelId="{799BD251-5F95-42FE-A3F2-6A7418EFE2FB}" type="pres">
      <dgm:prSet presAssocID="{CF023178-5585-4283-9B43-C7AAE7ECF390}" presName="sibTrans" presStyleCnt="0"/>
      <dgm:spPr/>
    </dgm:pt>
    <dgm:pt modelId="{1FFF8788-DCF8-4E71-A852-907B7862E9D2}" type="pres">
      <dgm:prSet presAssocID="{53F4757C-9578-4DF2-AF0E-0A183AE293C8}" presName="compNode" presStyleCnt="0"/>
      <dgm:spPr/>
    </dgm:pt>
    <dgm:pt modelId="{BF3A7CD8-09F3-4FFC-996C-9CDA305AB8A5}" type="pres">
      <dgm:prSet presAssocID="{53F4757C-9578-4DF2-AF0E-0A183AE293C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DB9CE59B-CC56-4D4A-ABB6-09A809CD3D8E}" type="pres">
      <dgm:prSet presAssocID="{53F4757C-9578-4DF2-AF0E-0A183AE293C8}" presName="spaceRect" presStyleCnt="0"/>
      <dgm:spPr/>
    </dgm:pt>
    <dgm:pt modelId="{3D9B552A-B13A-4021-AEE9-8F6AAB1793BA}" type="pres">
      <dgm:prSet presAssocID="{53F4757C-9578-4DF2-AF0E-0A183AE293C8}" presName="textRect" presStyleLbl="revTx" presStyleIdx="2" presStyleCnt="6">
        <dgm:presLayoutVars>
          <dgm:chMax val="1"/>
          <dgm:chPref val="1"/>
        </dgm:presLayoutVars>
      </dgm:prSet>
      <dgm:spPr/>
    </dgm:pt>
    <dgm:pt modelId="{C457C040-92FE-44EA-8EE1-A927789F88C5}" type="pres">
      <dgm:prSet presAssocID="{DE123E7C-D002-4129-803A-297824D09F56}" presName="sibTrans" presStyleCnt="0"/>
      <dgm:spPr/>
    </dgm:pt>
    <dgm:pt modelId="{A9588872-F53D-4D16-82D3-121F815DF70E}" type="pres">
      <dgm:prSet presAssocID="{3BC57D20-C4FA-4C9B-9945-CAFC65E1F96E}" presName="compNode" presStyleCnt="0"/>
      <dgm:spPr/>
    </dgm:pt>
    <dgm:pt modelId="{5516C3BF-8FFA-4D92-8BFD-936851CBA6CC}" type="pres">
      <dgm:prSet presAssocID="{3BC57D20-C4FA-4C9B-9945-CAFC65E1F96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uge"/>
        </a:ext>
      </dgm:extLst>
    </dgm:pt>
    <dgm:pt modelId="{5FA073AD-34E1-498E-A764-3142047568CA}" type="pres">
      <dgm:prSet presAssocID="{3BC57D20-C4FA-4C9B-9945-CAFC65E1F96E}" presName="spaceRect" presStyleCnt="0"/>
      <dgm:spPr/>
    </dgm:pt>
    <dgm:pt modelId="{33203EE8-E8D7-4992-9B95-C9E7F18AB65D}" type="pres">
      <dgm:prSet presAssocID="{3BC57D20-C4FA-4C9B-9945-CAFC65E1F96E}" presName="textRect" presStyleLbl="revTx" presStyleIdx="3" presStyleCnt="6">
        <dgm:presLayoutVars>
          <dgm:chMax val="1"/>
          <dgm:chPref val="1"/>
        </dgm:presLayoutVars>
      </dgm:prSet>
      <dgm:spPr/>
    </dgm:pt>
    <dgm:pt modelId="{FC5DDA99-BFDE-44C9-AD2F-D3B57EB0F858}" type="pres">
      <dgm:prSet presAssocID="{4D15F452-0CC7-4036-8DD0-2A99731B2BD8}" presName="sibTrans" presStyleCnt="0"/>
      <dgm:spPr/>
    </dgm:pt>
    <dgm:pt modelId="{50CD647C-0B08-4B6A-81A5-EF4A9120B0DD}" type="pres">
      <dgm:prSet presAssocID="{F5BCEDBC-27AE-44CB-8A39-CAB671F7F021}" presName="compNode" presStyleCnt="0"/>
      <dgm:spPr/>
    </dgm:pt>
    <dgm:pt modelId="{6B7E45CD-2D66-4446-AC12-3236D5555D3F}" type="pres">
      <dgm:prSet presAssocID="{F5BCEDBC-27AE-44CB-8A39-CAB671F7F02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C953131A-2C52-49D3-AF2D-6992407C828B}" type="pres">
      <dgm:prSet presAssocID="{F5BCEDBC-27AE-44CB-8A39-CAB671F7F021}" presName="spaceRect" presStyleCnt="0"/>
      <dgm:spPr/>
    </dgm:pt>
    <dgm:pt modelId="{FB1B623D-034F-48C8-AF43-A451D2399F39}" type="pres">
      <dgm:prSet presAssocID="{F5BCEDBC-27AE-44CB-8A39-CAB671F7F021}" presName="textRect" presStyleLbl="revTx" presStyleIdx="4" presStyleCnt="6">
        <dgm:presLayoutVars>
          <dgm:chMax val="1"/>
          <dgm:chPref val="1"/>
        </dgm:presLayoutVars>
      </dgm:prSet>
      <dgm:spPr/>
    </dgm:pt>
    <dgm:pt modelId="{3CA6183B-D271-43F6-B54A-1975F21014EB}" type="pres">
      <dgm:prSet presAssocID="{82377FF7-F921-479C-9123-3D46571D0DFF}" presName="sibTrans" presStyleCnt="0"/>
      <dgm:spPr/>
    </dgm:pt>
    <dgm:pt modelId="{F00CDBA5-6787-4DF4-B738-687E30E381F7}" type="pres">
      <dgm:prSet presAssocID="{8A68A845-8864-4362-B517-9B26322892B0}" presName="compNode" presStyleCnt="0"/>
      <dgm:spPr/>
    </dgm:pt>
    <dgm:pt modelId="{0191571D-3F82-4C29-93B4-AE9D72F37EA9}" type="pres">
      <dgm:prSet presAssocID="{8A68A845-8864-4362-B517-9B26322892B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eacher"/>
        </a:ext>
      </dgm:extLst>
    </dgm:pt>
    <dgm:pt modelId="{B7E7FD57-1239-4247-BFE2-5DBED0E01523}" type="pres">
      <dgm:prSet presAssocID="{8A68A845-8864-4362-B517-9B26322892B0}" presName="spaceRect" presStyleCnt="0"/>
      <dgm:spPr/>
    </dgm:pt>
    <dgm:pt modelId="{3BD63656-C522-4198-AA6A-76B369D999E8}" type="pres">
      <dgm:prSet presAssocID="{8A68A845-8864-4362-B517-9B26322892B0}" presName="textRect" presStyleLbl="revTx" presStyleIdx="5" presStyleCnt="6">
        <dgm:presLayoutVars>
          <dgm:chMax val="1"/>
          <dgm:chPref val="1"/>
        </dgm:presLayoutVars>
      </dgm:prSet>
      <dgm:spPr/>
    </dgm:pt>
  </dgm:ptLst>
  <dgm:cxnLst>
    <dgm:cxn modelId="{7764420C-12FD-4114-A217-9E755CFAF167}" type="presOf" srcId="{53F4757C-9578-4DF2-AF0E-0A183AE293C8}" destId="{3D9B552A-B13A-4021-AEE9-8F6AAB1793BA}" srcOrd="0" destOrd="0" presId="urn:microsoft.com/office/officeart/2018/2/layout/IconLabelList"/>
    <dgm:cxn modelId="{EA8EBF0C-EF70-4952-BCE2-DC8C741D3A3B}" srcId="{30FD7296-5DAE-4824-B05A-059B0DFB9102}" destId="{D9EED0CE-373C-4EA6-850C-110168A42BC8}" srcOrd="1" destOrd="0" parTransId="{F0E22E97-8D3D-4B7D-9AE6-60769552B4E1}" sibTransId="{CF023178-5585-4283-9B43-C7AAE7ECF390}"/>
    <dgm:cxn modelId="{16263B0E-4763-4B26-8EF1-CEDCE59098CE}" type="presOf" srcId="{30FD7296-5DAE-4824-B05A-059B0DFB9102}" destId="{8FAD87FE-0CDB-4FF1-ADD6-EDA225536B4F}" srcOrd="0" destOrd="0" presId="urn:microsoft.com/office/officeart/2018/2/layout/IconLabelList"/>
    <dgm:cxn modelId="{6A8E9F1D-646C-4F30-B487-0AA33E173AB7}" type="presOf" srcId="{A178008D-5136-4E88-B9C2-7432B846863B}" destId="{36990975-2BAD-42EE-920E-CF0D76A0C50F}" srcOrd="0" destOrd="0" presId="urn:microsoft.com/office/officeart/2018/2/layout/IconLabelList"/>
    <dgm:cxn modelId="{57A9EC5B-C861-400A-9E35-1B6FB8BAD092}" type="presOf" srcId="{D9EED0CE-373C-4EA6-850C-110168A42BC8}" destId="{828A01F9-7F7E-400B-A470-B5161815EEB3}" srcOrd="0" destOrd="0" presId="urn:microsoft.com/office/officeart/2018/2/layout/IconLabelList"/>
    <dgm:cxn modelId="{7F2FD543-24E3-4065-9D8F-94DCBE538FE0}" srcId="{30FD7296-5DAE-4824-B05A-059B0DFB9102}" destId="{8A68A845-8864-4362-B517-9B26322892B0}" srcOrd="5" destOrd="0" parTransId="{7FC9B662-6FF4-4C36-8CF3-CD30BDC2BD94}" sibTransId="{AB4E04E4-DAE4-45BF-8416-50CC7BB12A25}"/>
    <dgm:cxn modelId="{C028877F-FEC6-4CC5-A6F9-15651E70DB7C}" srcId="{30FD7296-5DAE-4824-B05A-059B0DFB9102}" destId="{3BC57D20-C4FA-4C9B-9945-CAFC65E1F96E}" srcOrd="3" destOrd="0" parTransId="{368410A0-5829-4407-A4E1-911D69116E9E}" sibTransId="{4D15F452-0CC7-4036-8DD0-2A99731B2BD8}"/>
    <dgm:cxn modelId="{3FD7A99C-42F9-4004-9FB0-0B9970219628}" type="presOf" srcId="{8A68A845-8864-4362-B517-9B26322892B0}" destId="{3BD63656-C522-4198-AA6A-76B369D999E8}" srcOrd="0" destOrd="0" presId="urn:microsoft.com/office/officeart/2018/2/layout/IconLabelList"/>
    <dgm:cxn modelId="{693F11AB-0B40-4D6F-A688-4961F738FC80}" type="presOf" srcId="{3BC57D20-C4FA-4C9B-9945-CAFC65E1F96E}" destId="{33203EE8-E8D7-4992-9B95-C9E7F18AB65D}" srcOrd="0" destOrd="0" presId="urn:microsoft.com/office/officeart/2018/2/layout/IconLabelList"/>
    <dgm:cxn modelId="{C280A6AE-9EBA-49F1-B0D6-565268C7C552}" type="presOf" srcId="{F5BCEDBC-27AE-44CB-8A39-CAB671F7F021}" destId="{FB1B623D-034F-48C8-AF43-A451D2399F39}" srcOrd="0" destOrd="0" presId="urn:microsoft.com/office/officeart/2018/2/layout/IconLabelList"/>
    <dgm:cxn modelId="{75FE89D0-E900-43EF-8AEB-3280EC791B72}" srcId="{30FD7296-5DAE-4824-B05A-059B0DFB9102}" destId="{A178008D-5136-4E88-B9C2-7432B846863B}" srcOrd="0" destOrd="0" parTransId="{BC7008FE-647B-4CD9-A1EB-4CA076684E99}" sibTransId="{001F8D44-081C-4225-9C9E-3E7E3A32C1B9}"/>
    <dgm:cxn modelId="{1EBEBED0-4B77-458D-809E-D2228659F42C}" srcId="{30FD7296-5DAE-4824-B05A-059B0DFB9102}" destId="{53F4757C-9578-4DF2-AF0E-0A183AE293C8}" srcOrd="2" destOrd="0" parTransId="{8B448E5A-EC26-4DE4-9A9B-7E1CFC112533}" sibTransId="{DE123E7C-D002-4129-803A-297824D09F56}"/>
    <dgm:cxn modelId="{6EBF23EA-CEF5-4D19-829B-C79BE4FF0AF7}" srcId="{30FD7296-5DAE-4824-B05A-059B0DFB9102}" destId="{F5BCEDBC-27AE-44CB-8A39-CAB671F7F021}" srcOrd="4" destOrd="0" parTransId="{CAFBA283-DC19-4BED-9087-E5370BF287F0}" sibTransId="{82377FF7-F921-479C-9123-3D46571D0DFF}"/>
    <dgm:cxn modelId="{DA81C016-8CA1-4F05-822F-B42F63EC21D8}" type="presParOf" srcId="{8FAD87FE-0CDB-4FF1-ADD6-EDA225536B4F}" destId="{8C8274D3-5A2C-45D6-A85F-F47A07394EF2}" srcOrd="0" destOrd="0" presId="urn:microsoft.com/office/officeart/2018/2/layout/IconLabelList"/>
    <dgm:cxn modelId="{FF54AC3D-FEBB-4817-9B88-4249EC95219C}" type="presParOf" srcId="{8C8274D3-5A2C-45D6-A85F-F47A07394EF2}" destId="{FA5BD847-89C9-4191-AC51-DFCAD65C32C1}" srcOrd="0" destOrd="0" presId="urn:microsoft.com/office/officeart/2018/2/layout/IconLabelList"/>
    <dgm:cxn modelId="{F5B6358A-B9B9-44E0-877E-6769B76DABE4}" type="presParOf" srcId="{8C8274D3-5A2C-45D6-A85F-F47A07394EF2}" destId="{56D93BDE-9A7C-4896-8DE4-AB93A2BCA4DF}" srcOrd="1" destOrd="0" presId="urn:microsoft.com/office/officeart/2018/2/layout/IconLabelList"/>
    <dgm:cxn modelId="{CD4A03B7-7D7D-401F-A859-3ABA18F8894B}" type="presParOf" srcId="{8C8274D3-5A2C-45D6-A85F-F47A07394EF2}" destId="{36990975-2BAD-42EE-920E-CF0D76A0C50F}" srcOrd="2" destOrd="0" presId="urn:microsoft.com/office/officeart/2018/2/layout/IconLabelList"/>
    <dgm:cxn modelId="{B7E593E0-CDB6-443E-BCA5-A18897820167}" type="presParOf" srcId="{8FAD87FE-0CDB-4FF1-ADD6-EDA225536B4F}" destId="{B960FE69-7DF6-45B2-AECA-E906DE51E35E}" srcOrd="1" destOrd="0" presId="urn:microsoft.com/office/officeart/2018/2/layout/IconLabelList"/>
    <dgm:cxn modelId="{FFD7D6AC-1153-44DD-BC1E-1CD84CD402A7}" type="presParOf" srcId="{8FAD87FE-0CDB-4FF1-ADD6-EDA225536B4F}" destId="{71A221A3-0F7E-444E-B015-7075611BE5F1}" srcOrd="2" destOrd="0" presId="urn:microsoft.com/office/officeart/2018/2/layout/IconLabelList"/>
    <dgm:cxn modelId="{F18CBE11-8664-421B-A105-F81BD3CCBB38}" type="presParOf" srcId="{71A221A3-0F7E-444E-B015-7075611BE5F1}" destId="{F1530C5F-E12B-49F0-8631-EADF86104F34}" srcOrd="0" destOrd="0" presId="urn:microsoft.com/office/officeart/2018/2/layout/IconLabelList"/>
    <dgm:cxn modelId="{FDD4DFCA-2554-48DD-B182-9AAD98D554ED}" type="presParOf" srcId="{71A221A3-0F7E-444E-B015-7075611BE5F1}" destId="{BBF46407-2B40-4FE5-9B7D-7CB8313B2D15}" srcOrd="1" destOrd="0" presId="urn:microsoft.com/office/officeart/2018/2/layout/IconLabelList"/>
    <dgm:cxn modelId="{529B5A54-62C0-4DD9-87B4-883A71B203AC}" type="presParOf" srcId="{71A221A3-0F7E-444E-B015-7075611BE5F1}" destId="{828A01F9-7F7E-400B-A470-B5161815EEB3}" srcOrd="2" destOrd="0" presId="urn:microsoft.com/office/officeart/2018/2/layout/IconLabelList"/>
    <dgm:cxn modelId="{DB62CCF1-D9FA-4AAB-9FD8-739048E3C266}" type="presParOf" srcId="{8FAD87FE-0CDB-4FF1-ADD6-EDA225536B4F}" destId="{799BD251-5F95-42FE-A3F2-6A7418EFE2FB}" srcOrd="3" destOrd="0" presId="urn:microsoft.com/office/officeart/2018/2/layout/IconLabelList"/>
    <dgm:cxn modelId="{65145DE4-2F41-4A02-90C3-968C9EA69A04}" type="presParOf" srcId="{8FAD87FE-0CDB-4FF1-ADD6-EDA225536B4F}" destId="{1FFF8788-DCF8-4E71-A852-907B7862E9D2}" srcOrd="4" destOrd="0" presId="urn:microsoft.com/office/officeart/2018/2/layout/IconLabelList"/>
    <dgm:cxn modelId="{D4C90E83-B481-44F5-B909-17D1C8001C5E}" type="presParOf" srcId="{1FFF8788-DCF8-4E71-A852-907B7862E9D2}" destId="{BF3A7CD8-09F3-4FFC-996C-9CDA305AB8A5}" srcOrd="0" destOrd="0" presId="urn:microsoft.com/office/officeart/2018/2/layout/IconLabelList"/>
    <dgm:cxn modelId="{3968C839-DD26-4FBF-A40B-CC5189DC8FF4}" type="presParOf" srcId="{1FFF8788-DCF8-4E71-A852-907B7862E9D2}" destId="{DB9CE59B-CC56-4D4A-ABB6-09A809CD3D8E}" srcOrd="1" destOrd="0" presId="urn:microsoft.com/office/officeart/2018/2/layout/IconLabelList"/>
    <dgm:cxn modelId="{65E1831F-A085-4108-B1BC-762A35A99CA2}" type="presParOf" srcId="{1FFF8788-DCF8-4E71-A852-907B7862E9D2}" destId="{3D9B552A-B13A-4021-AEE9-8F6AAB1793BA}" srcOrd="2" destOrd="0" presId="urn:microsoft.com/office/officeart/2018/2/layout/IconLabelList"/>
    <dgm:cxn modelId="{C72E2D7D-7617-4DEC-84A6-EE21314DE43C}" type="presParOf" srcId="{8FAD87FE-0CDB-4FF1-ADD6-EDA225536B4F}" destId="{C457C040-92FE-44EA-8EE1-A927789F88C5}" srcOrd="5" destOrd="0" presId="urn:microsoft.com/office/officeart/2018/2/layout/IconLabelList"/>
    <dgm:cxn modelId="{6671FBBE-8EDC-452A-B52D-DE1D569C85D0}" type="presParOf" srcId="{8FAD87FE-0CDB-4FF1-ADD6-EDA225536B4F}" destId="{A9588872-F53D-4D16-82D3-121F815DF70E}" srcOrd="6" destOrd="0" presId="urn:microsoft.com/office/officeart/2018/2/layout/IconLabelList"/>
    <dgm:cxn modelId="{1EF438DF-A067-47AF-A970-F4731B30F6E2}" type="presParOf" srcId="{A9588872-F53D-4D16-82D3-121F815DF70E}" destId="{5516C3BF-8FFA-4D92-8BFD-936851CBA6CC}" srcOrd="0" destOrd="0" presId="urn:microsoft.com/office/officeart/2018/2/layout/IconLabelList"/>
    <dgm:cxn modelId="{1C885524-D4FA-4D70-80BD-103CDC1046EE}" type="presParOf" srcId="{A9588872-F53D-4D16-82D3-121F815DF70E}" destId="{5FA073AD-34E1-498E-A764-3142047568CA}" srcOrd="1" destOrd="0" presId="urn:microsoft.com/office/officeart/2018/2/layout/IconLabelList"/>
    <dgm:cxn modelId="{5598B0B0-5D13-410B-ABC7-DBB25E54E0B1}" type="presParOf" srcId="{A9588872-F53D-4D16-82D3-121F815DF70E}" destId="{33203EE8-E8D7-4992-9B95-C9E7F18AB65D}" srcOrd="2" destOrd="0" presId="urn:microsoft.com/office/officeart/2018/2/layout/IconLabelList"/>
    <dgm:cxn modelId="{287B38B5-D8BD-4051-BF6A-735C7E60E230}" type="presParOf" srcId="{8FAD87FE-0CDB-4FF1-ADD6-EDA225536B4F}" destId="{FC5DDA99-BFDE-44C9-AD2F-D3B57EB0F858}" srcOrd="7" destOrd="0" presId="urn:microsoft.com/office/officeart/2018/2/layout/IconLabelList"/>
    <dgm:cxn modelId="{D829F43E-0D5B-4556-AD1B-28C42A92B599}" type="presParOf" srcId="{8FAD87FE-0CDB-4FF1-ADD6-EDA225536B4F}" destId="{50CD647C-0B08-4B6A-81A5-EF4A9120B0DD}" srcOrd="8" destOrd="0" presId="urn:microsoft.com/office/officeart/2018/2/layout/IconLabelList"/>
    <dgm:cxn modelId="{FC0CC38E-DEA3-4848-AA03-7B5C95510D5E}" type="presParOf" srcId="{50CD647C-0B08-4B6A-81A5-EF4A9120B0DD}" destId="{6B7E45CD-2D66-4446-AC12-3236D5555D3F}" srcOrd="0" destOrd="0" presId="urn:microsoft.com/office/officeart/2018/2/layout/IconLabelList"/>
    <dgm:cxn modelId="{8EF511BF-2DFE-4F6B-A661-9FDA03E0EF9A}" type="presParOf" srcId="{50CD647C-0B08-4B6A-81A5-EF4A9120B0DD}" destId="{C953131A-2C52-49D3-AF2D-6992407C828B}" srcOrd="1" destOrd="0" presId="urn:microsoft.com/office/officeart/2018/2/layout/IconLabelList"/>
    <dgm:cxn modelId="{D0FADFC8-C1D8-4EDC-9B88-033438301A87}" type="presParOf" srcId="{50CD647C-0B08-4B6A-81A5-EF4A9120B0DD}" destId="{FB1B623D-034F-48C8-AF43-A451D2399F39}" srcOrd="2" destOrd="0" presId="urn:microsoft.com/office/officeart/2018/2/layout/IconLabelList"/>
    <dgm:cxn modelId="{995CD982-ECAB-4525-A548-93C156CFC8CC}" type="presParOf" srcId="{8FAD87FE-0CDB-4FF1-ADD6-EDA225536B4F}" destId="{3CA6183B-D271-43F6-B54A-1975F21014EB}" srcOrd="9" destOrd="0" presId="urn:microsoft.com/office/officeart/2018/2/layout/IconLabelList"/>
    <dgm:cxn modelId="{DEA92704-D191-4F9D-A258-EDCC2331766C}" type="presParOf" srcId="{8FAD87FE-0CDB-4FF1-ADD6-EDA225536B4F}" destId="{F00CDBA5-6787-4DF4-B738-687E30E381F7}" srcOrd="10" destOrd="0" presId="urn:microsoft.com/office/officeart/2018/2/layout/IconLabelList"/>
    <dgm:cxn modelId="{7009A92B-9E54-43D1-90D6-A88A6E7E30F2}" type="presParOf" srcId="{F00CDBA5-6787-4DF4-B738-687E30E381F7}" destId="{0191571D-3F82-4C29-93B4-AE9D72F37EA9}" srcOrd="0" destOrd="0" presId="urn:microsoft.com/office/officeart/2018/2/layout/IconLabelList"/>
    <dgm:cxn modelId="{C81C4085-1AE0-42C0-95F5-A386DB97DA32}" type="presParOf" srcId="{F00CDBA5-6787-4DF4-B738-687E30E381F7}" destId="{B7E7FD57-1239-4247-BFE2-5DBED0E01523}" srcOrd="1" destOrd="0" presId="urn:microsoft.com/office/officeart/2018/2/layout/IconLabelList"/>
    <dgm:cxn modelId="{CD41DC5A-10AD-4A29-8A78-A1219FA0A762}" type="presParOf" srcId="{F00CDBA5-6787-4DF4-B738-687E30E381F7}" destId="{3BD63656-C522-4198-AA6A-76B369D999E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0824ECD-FBB0-44A2-A2CB-350D5D2E8DD3}" type="doc">
      <dgm:prSet loTypeId="urn:microsoft.com/office/officeart/2008/layout/LinedList" loCatId="list" qsTypeId="urn:microsoft.com/office/officeart/2005/8/quickstyle/simple4" qsCatId="simple" csTypeId="urn:microsoft.com/office/officeart/2005/8/colors/accent0_3" csCatId="mainScheme" phldr="1"/>
      <dgm:spPr/>
      <dgm:t>
        <a:bodyPr/>
        <a:lstStyle/>
        <a:p>
          <a:endParaRPr lang="en-US"/>
        </a:p>
      </dgm:t>
    </dgm:pt>
    <dgm:pt modelId="{B9307BDA-9D85-455A-9463-E7A85B5BDD9E}">
      <dgm:prSet/>
      <dgm:spPr/>
      <dgm:t>
        <a:bodyPr/>
        <a:lstStyle/>
        <a:p>
          <a:r>
            <a:rPr lang="en-US" b="1" i="0"/>
            <a:t>Feedback Sentiment Analysis. </a:t>
          </a:r>
          <a:r>
            <a:rPr lang="en-US" b="0" i="0"/>
            <a:t>Evaluate the polarity of the tweets as customer feedback positive, negative or neutral?</a:t>
          </a:r>
          <a:endParaRPr lang="en-US"/>
        </a:p>
      </dgm:t>
    </dgm:pt>
    <dgm:pt modelId="{1F353578-76BB-4372-9EAC-EF9AA38A8508}" type="parTrans" cxnId="{9A31C9C5-5AB1-4CC3-8D47-EEB7DE59391B}">
      <dgm:prSet/>
      <dgm:spPr/>
      <dgm:t>
        <a:bodyPr/>
        <a:lstStyle/>
        <a:p>
          <a:endParaRPr lang="en-US"/>
        </a:p>
      </dgm:t>
    </dgm:pt>
    <dgm:pt modelId="{36A40BD0-42EF-482C-85E6-4A3E5D3AAA12}" type="sibTrans" cxnId="{9A31C9C5-5AB1-4CC3-8D47-EEB7DE59391B}">
      <dgm:prSet/>
      <dgm:spPr/>
      <dgm:t>
        <a:bodyPr/>
        <a:lstStyle/>
        <a:p>
          <a:endParaRPr lang="en-US"/>
        </a:p>
      </dgm:t>
    </dgm:pt>
    <dgm:pt modelId="{58373B69-188B-4EB7-AB28-1937D96344B4}">
      <dgm:prSet/>
      <dgm:spPr/>
      <dgm:t>
        <a:bodyPr/>
        <a:lstStyle/>
        <a:p>
          <a:r>
            <a:rPr lang="en-US" b="1" i="0"/>
            <a:t>Clustering. </a:t>
          </a:r>
          <a:r>
            <a:rPr lang="en-US" b="0" i="0"/>
            <a:t>Some customers did not write a review. But for those that did, why are they happy or mad? </a:t>
          </a:r>
          <a:endParaRPr lang="en-US"/>
        </a:p>
      </dgm:t>
    </dgm:pt>
    <dgm:pt modelId="{31E42AB8-EDD4-4430-A3D2-3DDCE0E94D24}" type="parTrans" cxnId="{9B67AACD-CA0D-4E2D-BCE9-FE3242B4FAB4}">
      <dgm:prSet/>
      <dgm:spPr/>
      <dgm:t>
        <a:bodyPr/>
        <a:lstStyle/>
        <a:p>
          <a:endParaRPr lang="en-US"/>
        </a:p>
      </dgm:t>
    </dgm:pt>
    <dgm:pt modelId="{EDB3ED8A-F670-40A4-829A-D8152A0AD426}" type="sibTrans" cxnId="{9B67AACD-CA0D-4E2D-BCE9-FE3242B4FAB4}">
      <dgm:prSet/>
      <dgm:spPr/>
      <dgm:t>
        <a:bodyPr/>
        <a:lstStyle/>
        <a:p>
          <a:endParaRPr lang="en-US"/>
        </a:p>
      </dgm:t>
    </dgm:pt>
    <dgm:pt modelId="{9F5F10E0-1798-4EBE-83AE-6CE512226D77}">
      <dgm:prSet/>
      <dgm:spPr/>
      <dgm:t>
        <a:bodyPr/>
        <a:lstStyle/>
        <a:p>
          <a:r>
            <a:rPr lang="en-US" b="1" i="0"/>
            <a:t>Sales Prediction</a:t>
          </a:r>
          <a:r>
            <a:rPr lang="en-US" b="1"/>
            <a:t>. </a:t>
          </a:r>
          <a:r>
            <a:rPr lang="en-US" b="0" i="0"/>
            <a:t>With purchase date information you will be able to predict future sales. </a:t>
          </a:r>
          <a:endParaRPr lang="en-US"/>
        </a:p>
      </dgm:t>
    </dgm:pt>
    <dgm:pt modelId="{5B86D450-BB11-4C8A-9165-C6BB22478131}" type="parTrans" cxnId="{79F8E0C9-5D55-4586-BB36-D9D63198606B}">
      <dgm:prSet/>
      <dgm:spPr/>
      <dgm:t>
        <a:bodyPr/>
        <a:lstStyle/>
        <a:p>
          <a:endParaRPr lang="en-US"/>
        </a:p>
      </dgm:t>
    </dgm:pt>
    <dgm:pt modelId="{8CCB99E9-85AE-474E-915E-7F4C3B818B59}" type="sibTrans" cxnId="{79F8E0C9-5D55-4586-BB36-D9D63198606B}">
      <dgm:prSet/>
      <dgm:spPr/>
      <dgm:t>
        <a:bodyPr/>
        <a:lstStyle/>
        <a:p>
          <a:endParaRPr lang="en-US"/>
        </a:p>
      </dgm:t>
    </dgm:pt>
    <dgm:pt modelId="{36DBAB4D-51F0-4CC0-AF57-9CF7D3755C78}">
      <dgm:prSet/>
      <dgm:spPr/>
      <dgm:t>
        <a:bodyPr/>
        <a:lstStyle/>
        <a:p>
          <a:r>
            <a:rPr lang="en-US" b="1" i="0"/>
            <a:t>Delivery Performance</a:t>
          </a:r>
          <a:r>
            <a:rPr lang="en-US" b="0" i="0"/>
            <a:t>. You will also be able to work through delivery performance and find ways to </a:t>
          </a:r>
          <a:r>
            <a:rPr lang="en-US" b="0" i="0" err="1"/>
            <a:t>optimise</a:t>
          </a:r>
          <a:r>
            <a:rPr lang="en-US" b="0" i="0"/>
            <a:t> delivery times.</a:t>
          </a:r>
          <a:endParaRPr lang="en-US"/>
        </a:p>
      </dgm:t>
    </dgm:pt>
    <dgm:pt modelId="{AC4DDBC0-2823-4567-BF5F-80BB695B36D5}" type="parTrans" cxnId="{2FF11154-4C72-4052-9F29-633C735F2099}">
      <dgm:prSet/>
      <dgm:spPr/>
      <dgm:t>
        <a:bodyPr/>
        <a:lstStyle/>
        <a:p>
          <a:endParaRPr lang="en-US"/>
        </a:p>
      </dgm:t>
    </dgm:pt>
    <dgm:pt modelId="{A18F6EE9-9F19-4562-9578-C6E2A7FB4E51}" type="sibTrans" cxnId="{2FF11154-4C72-4052-9F29-633C735F2099}">
      <dgm:prSet/>
      <dgm:spPr/>
      <dgm:t>
        <a:bodyPr/>
        <a:lstStyle/>
        <a:p>
          <a:endParaRPr lang="en-US"/>
        </a:p>
      </dgm:t>
    </dgm:pt>
    <dgm:pt modelId="{38B2794F-6520-49BA-857E-4A05F2021679}" type="pres">
      <dgm:prSet presAssocID="{D0824ECD-FBB0-44A2-A2CB-350D5D2E8DD3}" presName="vert0" presStyleCnt="0">
        <dgm:presLayoutVars>
          <dgm:dir/>
          <dgm:animOne val="branch"/>
          <dgm:animLvl val="lvl"/>
        </dgm:presLayoutVars>
      </dgm:prSet>
      <dgm:spPr/>
    </dgm:pt>
    <dgm:pt modelId="{F8BC9ECB-D352-4CD7-973D-DDECC1B2A64C}" type="pres">
      <dgm:prSet presAssocID="{B9307BDA-9D85-455A-9463-E7A85B5BDD9E}" presName="thickLine" presStyleLbl="alignNode1" presStyleIdx="0" presStyleCnt="4"/>
      <dgm:spPr/>
    </dgm:pt>
    <dgm:pt modelId="{AAFAD200-E222-474A-AD05-D9F73F59F89D}" type="pres">
      <dgm:prSet presAssocID="{B9307BDA-9D85-455A-9463-E7A85B5BDD9E}" presName="horz1" presStyleCnt="0"/>
      <dgm:spPr/>
    </dgm:pt>
    <dgm:pt modelId="{8867CAA1-EDBD-41F3-B24C-565902C702EC}" type="pres">
      <dgm:prSet presAssocID="{B9307BDA-9D85-455A-9463-E7A85B5BDD9E}" presName="tx1" presStyleLbl="revTx" presStyleIdx="0" presStyleCnt="4"/>
      <dgm:spPr/>
    </dgm:pt>
    <dgm:pt modelId="{50A7DB53-75D6-41A6-A874-8F4F3430EB5A}" type="pres">
      <dgm:prSet presAssocID="{B9307BDA-9D85-455A-9463-E7A85B5BDD9E}" presName="vert1" presStyleCnt="0"/>
      <dgm:spPr/>
    </dgm:pt>
    <dgm:pt modelId="{16799B26-F765-4D34-8A49-CC7CD140A5AC}" type="pres">
      <dgm:prSet presAssocID="{58373B69-188B-4EB7-AB28-1937D96344B4}" presName="thickLine" presStyleLbl="alignNode1" presStyleIdx="1" presStyleCnt="4"/>
      <dgm:spPr/>
    </dgm:pt>
    <dgm:pt modelId="{8187737C-048D-4111-A68C-0A26E89B685A}" type="pres">
      <dgm:prSet presAssocID="{58373B69-188B-4EB7-AB28-1937D96344B4}" presName="horz1" presStyleCnt="0"/>
      <dgm:spPr/>
    </dgm:pt>
    <dgm:pt modelId="{7A8B1BA0-56F7-49DD-A85A-09B33F40A7DB}" type="pres">
      <dgm:prSet presAssocID="{58373B69-188B-4EB7-AB28-1937D96344B4}" presName="tx1" presStyleLbl="revTx" presStyleIdx="1" presStyleCnt="4"/>
      <dgm:spPr/>
    </dgm:pt>
    <dgm:pt modelId="{B117A8A0-97A9-49C6-812E-D0AC10F2BB8F}" type="pres">
      <dgm:prSet presAssocID="{58373B69-188B-4EB7-AB28-1937D96344B4}" presName="vert1" presStyleCnt="0"/>
      <dgm:spPr/>
    </dgm:pt>
    <dgm:pt modelId="{6FB31FC0-E32F-44BC-AE1E-B2E396B44E01}" type="pres">
      <dgm:prSet presAssocID="{9F5F10E0-1798-4EBE-83AE-6CE512226D77}" presName="thickLine" presStyleLbl="alignNode1" presStyleIdx="2" presStyleCnt="4"/>
      <dgm:spPr/>
    </dgm:pt>
    <dgm:pt modelId="{354A174A-9566-4BCB-B22F-668A3D880930}" type="pres">
      <dgm:prSet presAssocID="{9F5F10E0-1798-4EBE-83AE-6CE512226D77}" presName="horz1" presStyleCnt="0"/>
      <dgm:spPr/>
    </dgm:pt>
    <dgm:pt modelId="{19B9529A-028B-46ED-BFDC-1C7914144B29}" type="pres">
      <dgm:prSet presAssocID="{9F5F10E0-1798-4EBE-83AE-6CE512226D77}" presName="tx1" presStyleLbl="revTx" presStyleIdx="2" presStyleCnt="4"/>
      <dgm:spPr/>
    </dgm:pt>
    <dgm:pt modelId="{EF90BBC7-5CAA-4CB0-A096-F0162D54EF0D}" type="pres">
      <dgm:prSet presAssocID="{9F5F10E0-1798-4EBE-83AE-6CE512226D77}" presName="vert1" presStyleCnt="0"/>
      <dgm:spPr/>
    </dgm:pt>
    <dgm:pt modelId="{7FCBFF03-7A72-4838-AA2D-8E76BBB31B8E}" type="pres">
      <dgm:prSet presAssocID="{36DBAB4D-51F0-4CC0-AF57-9CF7D3755C78}" presName="thickLine" presStyleLbl="alignNode1" presStyleIdx="3" presStyleCnt="4"/>
      <dgm:spPr/>
    </dgm:pt>
    <dgm:pt modelId="{CDB75FB5-8B1C-4C98-9B88-8231971183F3}" type="pres">
      <dgm:prSet presAssocID="{36DBAB4D-51F0-4CC0-AF57-9CF7D3755C78}" presName="horz1" presStyleCnt="0"/>
      <dgm:spPr/>
    </dgm:pt>
    <dgm:pt modelId="{5736FF3C-8E8C-4CF0-A613-DEA37E8C406D}" type="pres">
      <dgm:prSet presAssocID="{36DBAB4D-51F0-4CC0-AF57-9CF7D3755C78}" presName="tx1" presStyleLbl="revTx" presStyleIdx="3" presStyleCnt="4"/>
      <dgm:spPr/>
    </dgm:pt>
    <dgm:pt modelId="{452EC8CE-9012-441E-8B0C-8ECAE844C8CB}" type="pres">
      <dgm:prSet presAssocID="{36DBAB4D-51F0-4CC0-AF57-9CF7D3755C78}" presName="vert1" presStyleCnt="0"/>
      <dgm:spPr/>
    </dgm:pt>
  </dgm:ptLst>
  <dgm:cxnLst>
    <dgm:cxn modelId="{D1DC9F09-CF58-45EA-8D9D-E6EA2E184B7B}" type="presOf" srcId="{D0824ECD-FBB0-44A2-A2CB-350D5D2E8DD3}" destId="{38B2794F-6520-49BA-857E-4A05F2021679}" srcOrd="0" destOrd="0" presId="urn:microsoft.com/office/officeart/2008/layout/LinedList"/>
    <dgm:cxn modelId="{C628451F-F0B1-4080-BA29-6216CF18A443}" type="presOf" srcId="{58373B69-188B-4EB7-AB28-1937D96344B4}" destId="{7A8B1BA0-56F7-49DD-A85A-09B33F40A7DB}" srcOrd="0" destOrd="0" presId="urn:microsoft.com/office/officeart/2008/layout/LinedList"/>
    <dgm:cxn modelId="{2FF11154-4C72-4052-9F29-633C735F2099}" srcId="{D0824ECD-FBB0-44A2-A2CB-350D5D2E8DD3}" destId="{36DBAB4D-51F0-4CC0-AF57-9CF7D3755C78}" srcOrd="3" destOrd="0" parTransId="{AC4DDBC0-2823-4567-BF5F-80BB695B36D5}" sibTransId="{A18F6EE9-9F19-4562-9578-C6E2A7FB4E51}"/>
    <dgm:cxn modelId="{E9C93493-0600-4D14-9EF6-B35A0B9B3225}" type="presOf" srcId="{9F5F10E0-1798-4EBE-83AE-6CE512226D77}" destId="{19B9529A-028B-46ED-BFDC-1C7914144B29}" srcOrd="0" destOrd="0" presId="urn:microsoft.com/office/officeart/2008/layout/LinedList"/>
    <dgm:cxn modelId="{7367E3A7-70F4-4DC7-972D-FE8C6358B3CA}" type="presOf" srcId="{B9307BDA-9D85-455A-9463-E7A85B5BDD9E}" destId="{8867CAA1-EDBD-41F3-B24C-565902C702EC}" srcOrd="0" destOrd="0" presId="urn:microsoft.com/office/officeart/2008/layout/LinedList"/>
    <dgm:cxn modelId="{9A31C9C5-5AB1-4CC3-8D47-EEB7DE59391B}" srcId="{D0824ECD-FBB0-44A2-A2CB-350D5D2E8DD3}" destId="{B9307BDA-9D85-455A-9463-E7A85B5BDD9E}" srcOrd="0" destOrd="0" parTransId="{1F353578-76BB-4372-9EAC-EF9AA38A8508}" sibTransId="{36A40BD0-42EF-482C-85E6-4A3E5D3AAA12}"/>
    <dgm:cxn modelId="{79F8E0C9-5D55-4586-BB36-D9D63198606B}" srcId="{D0824ECD-FBB0-44A2-A2CB-350D5D2E8DD3}" destId="{9F5F10E0-1798-4EBE-83AE-6CE512226D77}" srcOrd="2" destOrd="0" parTransId="{5B86D450-BB11-4C8A-9165-C6BB22478131}" sibTransId="{8CCB99E9-85AE-474E-915E-7F4C3B818B59}"/>
    <dgm:cxn modelId="{9B67AACD-CA0D-4E2D-BCE9-FE3242B4FAB4}" srcId="{D0824ECD-FBB0-44A2-A2CB-350D5D2E8DD3}" destId="{58373B69-188B-4EB7-AB28-1937D96344B4}" srcOrd="1" destOrd="0" parTransId="{31E42AB8-EDD4-4430-A3D2-3DDCE0E94D24}" sibTransId="{EDB3ED8A-F670-40A4-829A-D8152A0AD426}"/>
    <dgm:cxn modelId="{8A580BD9-B66B-48C1-9BBB-78641FC5B6F6}" type="presOf" srcId="{36DBAB4D-51F0-4CC0-AF57-9CF7D3755C78}" destId="{5736FF3C-8E8C-4CF0-A613-DEA37E8C406D}" srcOrd="0" destOrd="0" presId="urn:microsoft.com/office/officeart/2008/layout/LinedList"/>
    <dgm:cxn modelId="{C1CDF0F2-42A3-4E11-9C54-124FBDBAB97B}" type="presParOf" srcId="{38B2794F-6520-49BA-857E-4A05F2021679}" destId="{F8BC9ECB-D352-4CD7-973D-DDECC1B2A64C}" srcOrd="0" destOrd="0" presId="urn:microsoft.com/office/officeart/2008/layout/LinedList"/>
    <dgm:cxn modelId="{9BF317C9-323E-41B4-95A9-512685F9D96C}" type="presParOf" srcId="{38B2794F-6520-49BA-857E-4A05F2021679}" destId="{AAFAD200-E222-474A-AD05-D9F73F59F89D}" srcOrd="1" destOrd="0" presId="urn:microsoft.com/office/officeart/2008/layout/LinedList"/>
    <dgm:cxn modelId="{062EDA8A-07CF-4896-9437-E7BE7E7147E7}" type="presParOf" srcId="{AAFAD200-E222-474A-AD05-D9F73F59F89D}" destId="{8867CAA1-EDBD-41F3-B24C-565902C702EC}" srcOrd="0" destOrd="0" presId="urn:microsoft.com/office/officeart/2008/layout/LinedList"/>
    <dgm:cxn modelId="{734CD455-5061-4127-81C6-9F43D34117A5}" type="presParOf" srcId="{AAFAD200-E222-474A-AD05-D9F73F59F89D}" destId="{50A7DB53-75D6-41A6-A874-8F4F3430EB5A}" srcOrd="1" destOrd="0" presId="urn:microsoft.com/office/officeart/2008/layout/LinedList"/>
    <dgm:cxn modelId="{C6C52287-ACF5-4B0A-9A3A-19505E8964FB}" type="presParOf" srcId="{38B2794F-6520-49BA-857E-4A05F2021679}" destId="{16799B26-F765-4D34-8A49-CC7CD140A5AC}" srcOrd="2" destOrd="0" presId="urn:microsoft.com/office/officeart/2008/layout/LinedList"/>
    <dgm:cxn modelId="{BDCD54AE-E97C-4FFC-BE08-16DD6C7BE483}" type="presParOf" srcId="{38B2794F-6520-49BA-857E-4A05F2021679}" destId="{8187737C-048D-4111-A68C-0A26E89B685A}" srcOrd="3" destOrd="0" presId="urn:microsoft.com/office/officeart/2008/layout/LinedList"/>
    <dgm:cxn modelId="{CD91D29C-16F8-4921-8AB0-48635DFB7EB5}" type="presParOf" srcId="{8187737C-048D-4111-A68C-0A26E89B685A}" destId="{7A8B1BA0-56F7-49DD-A85A-09B33F40A7DB}" srcOrd="0" destOrd="0" presId="urn:microsoft.com/office/officeart/2008/layout/LinedList"/>
    <dgm:cxn modelId="{1F49E9BB-742E-42C5-911A-D30D4B342162}" type="presParOf" srcId="{8187737C-048D-4111-A68C-0A26E89B685A}" destId="{B117A8A0-97A9-49C6-812E-D0AC10F2BB8F}" srcOrd="1" destOrd="0" presId="urn:microsoft.com/office/officeart/2008/layout/LinedList"/>
    <dgm:cxn modelId="{7A651139-1A06-4BDF-ACE0-B886D5BD7CD7}" type="presParOf" srcId="{38B2794F-6520-49BA-857E-4A05F2021679}" destId="{6FB31FC0-E32F-44BC-AE1E-B2E396B44E01}" srcOrd="4" destOrd="0" presId="urn:microsoft.com/office/officeart/2008/layout/LinedList"/>
    <dgm:cxn modelId="{0518BE0A-1AFD-4484-AC31-7C6A4606CF9D}" type="presParOf" srcId="{38B2794F-6520-49BA-857E-4A05F2021679}" destId="{354A174A-9566-4BCB-B22F-668A3D880930}" srcOrd="5" destOrd="0" presId="urn:microsoft.com/office/officeart/2008/layout/LinedList"/>
    <dgm:cxn modelId="{34A7E733-CB47-4E2D-A1CD-2A092642E0E2}" type="presParOf" srcId="{354A174A-9566-4BCB-B22F-668A3D880930}" destId="{19B9529A-028B-46ED-BFDC-1C7914144B29}" srcOrd="0" destOrd="0" presId="urn:microsoft.com/office/officeart/2008/layout/LinedList"/>
    <dgm:cxn modelId="{DEC87A29-0DBE-4366-B8AA-EDA87BAFEE23}" type="presParOf" srcId="{354A174A-9566-4BCB-B22F-668A3D880930}" destId="{EF90BBC7-5CAA-4CB0-A096-F0162D54EF0D}" srcOrd="1" destOrd="0" presId="urn:microsoft.com/office/officeart/2008/layout/LinedList"/>
    <dgm:cxn modelId="{6BA142A0-A336-4B47-80AD-95E739D7824A}" type="presParOf" srcId="{38B2794F-6520-49BA-857E-4A05F2021679}" destId="{7FCBFF03-7A72-4838-AA2D-8E76BBB31B8E}" srcOrd="6" destOrd="0" presId="urn:microsoft.com/office/officeart/2008/layout/LinedList"/>
    <dgm:cxn modelId="{0A8039E2-6EEA-4F04-9FE2-02CCE7562E2F}" type="presParOf" srcId="{38B2794F-6520-49BA-857E-4A05F2021679}" destId="{CDB75FB5-8B1C-4C98-9B88-8231971183F3}" srcOrd="7" destOrd="0" presId="urn:microsoft.com/office/officeart/2008/layout/LinedList"/>
    <dgm:cxn modelId="{12678222-96A2-4CB7-9C9E-310B6E989BEA}" type="presParOf" srcId="{CDB75FB5-8B1C-4C98-9B88-8231971183F3}" destId="{5736FF3C-8E8C-4CF0-A613-DEA37E8C406D}" srcOrd="0" destOrd="0" presId="urn:microsoft.com/office/officeart/2008/layout/LinedList"/>
    <dgm:cxn modelId="{8569A96D-7169-4C85-B044-C9F1F5FBF784}" type="presParOf" srcId="{CDB75FB5-8B1C-4C98-9B88-8231971183F3}" destId="{452EC8CE-9012-441E-8B0C-8ECAE844C8C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BC8F813-A8CE-4E47-9DF7-FAE523C66C30}"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F2E5B356-99C1-41FA-8F0B-B7C7A38E7B7D}">
      <dgm:prSet/>
      <dgm:spPr/>
      <dgm:t>
        <a:bodyPr/>
        <a:lstStyle/>
        <a:p>
          <a:r>
            <a:rPr lang="en-US"/>
            <a:t>- Customer Demographics: Who are the customers?</a:t>
          </a:r>
        </a:p>
      </dgm:t>
    </dgm:pt>
    <dgm:pt modelId="{BD45A04D-5C1B-4B98-B089-E98948120D93}" type="parTrans" cxnId="{BCE41F53-91C6-4CFA-9F03-8810E2625905}">
      <dgm:prSet/>
      <dgm:spPr/>
      <dgm:t>
        <a:bodyPr/>
        <a:lstStyle/>
        <a:p>
          <a:endParaRPr lang="en-US"/>
        </a:p>
      </dgm:t>
    </dgm:pt>
    <dgm:pt modelId="{EF97B11D-E2DB-4DCF-BAB5-D0BFB064D009}" type="sibTrans" cxnId="{BCE41F53-91C6-4CFA-9F03-8810E2625905}">
      <dgm:prSet/>
      <dgm:spPr/>
      <dgm:t>
        <a:bodyPr/>
        <a:lstStyle/>
        <a:p>
          <a:endParaRPr lang="en-US"/>
        </a:p>
      </dgm:t>
    </dgm:pt>
    <dgm:pt modelId="{F13F0042-27B8-4D3A-918B-E4F32A6DC1FE}">
      <dgm:prSet/>
      <dgm:spPr/>
      <dgm:t>
        <a:bodyPr/>
        <a:lstStyle/>
        <a:p>
          <a:r>
            <a:rPr lang="en-US"/>
            <a:t>- Sales Trends: What are the sales trends over time?</a:t>
          </a:r>
        </a:p>
      </dgm:t>
    </dgm:pt>
    <dgm:pt modelId="{F77A84D2-C1A4-43F8-8821-C8D87C13A593}" type="parTrans" cxnId="{2011F5CB-D829-440E-A326-67956211DF1D}">
      <dgm:prSet/>
      <dgm:spPr/>
      <dgm:t>
        <a:bodyPr/>
        <a:lstStyle/>
        <a:p>
          <a:endParaRPr lang="en-US"/>
        </a:p>
      </dgm:t>
    </dgm:pt>
    <dgm:pt modelId="{F6C3536A-D53D-4EA8-8A42-323001037B01}" type="sibTrans" cxnId="{2011F5CB-D829-440E-A326-67956211DF1D}">
      <dgm:prSet/>
      <dgm:spPr/>
      <dgm:t>
        <a:bodyPr/>
        <a:lstStyle/>
        <a:p>
          <a:endParaRPr lang="en-US"/>
        </a:p>
      </dgm:t>
    </dgm:pt>
    <dgm:pt modelId="{032135DE-435B-46B3-9B4D-5C4B404E3A92}">
      <dgm:prSet/>
      <dgm:spPr/>
      <dgm:t>
        <a:bodyPr/>
        <a:lstStyle/>
        <a:p>
          <a:r>
            <a:rPr lang="en-US"/>
            <a:t>- Product Categories: Which categories perform best?</a:t>
          </a:r>
        </a:p>
      </dgm:t>
    </dgm:pt>
    <dgm:pt modelId="{0F281F13-2A80-4B96-A47E-DD7FDEC3EB1F}" type="parTrans" cxnId="{F8E63477-7874-4A8D-AF2A-BE2795A74158}">
      <dgm:prSet/>
      <dgm:spPr/>
      <dgm:t>
        <a:bodyPr/>
        <a:lstStyle/>
        <a:p>
          <a:endParaRPr lang="en-US"/>
        </a:p>
      </dgm:t>
    </dgm:pt>
    <dgm:pt modelId="{AB3CF66C-71C8-4F32-80E1-F36258A70962}" type="sibTrans" cxnId="{F8E63477-7874-4A8D-AF2A-BE2795A74158}">
      <dgm:prSet/>
      <dgm:spPr/>
      <dgm:t>
        <a:bodyPr/>
        <a:lstStyle/>
        <a:p>
          <a:endParaRPr lang="en-US"/>
        </a:p>
      </dgm:t>
    </dgm:pt>
    <dgm:pt modelId="{E5C377BD-897E-414B-9941-5EC7E9BDC54C}">
      <dgm:prSet/>
      <dgm:spPr/>
      <dgm:t>
        <a:bodyPr/>
        <a:lstStyle/>
        <a:p>
          <a:r>
            <a:rPr lang="en-US"/>
            <a:t>- Delivery Performance: How efficient is the delivery process?</a:t>
          </a:r>
        </a:p>
      </dgm:t>
    </dgm:pt>
    <dgm:pt modelId="{1022B1C3-14A4-42E1-B911-6B3FC6E1879A}" type="parTrans" cxnId="{C05CA8C0-EF80-41DB-9716-1529C01FBB24}">
      <dgm:prSet/>
      <dgm:spPr/>
      <dgm:t>
        <a:bodyPr/>
        <a:lstStyle/>
        <a:p>
          <a:endParaRPr lang="en-US"/>
        </a:p>
      </dgm:t>
    </dgm:pt>
    <dgm:pt modelId="{70500F4A-FC1B-4D98-99EA-5F49CD8B21E7}" type="sibTrans" cxnId="{C05CA8C0-EF80-41DB-9716-1529C01FBB24}">
      <dgm:prSet/>
      <dgm:spPr/>
      <dgm:t>
        <a:bodyPr/>
        <a:lstStyle/>
        <a:p>
          <a:endParaRPr lang="en-US"/>
        </a:p>
      </dgm:t>
    </dgm:pt>
    <dgm:pt modelId="{A9D7764C-A72F-41D9-95A8-383EC3870F45}">
      <dgm:prSet/>
      <dgm:spPr/>
      <dgm:t>
        <a:bodyPr/>
        <a:lstStyle/>
        <a:p>
          <a:r>
            <a:rPr lang="en-US"/>
            <a:t>- Customer Feedback: What do reviews reveal about customer satisfaction?</a:t>
          </a:r>
        </a:p>
      </dgm:t>
    </dgm:pt>
    <dgm:pt modelId="{78DFF0BA-1C09-4A65-8FE8-B01441E7A8C4}" type="parTrans" cxnId="{0EC4ABC0-155A-4498-AD2F-58B880FAC164}">
      <dgm:prSet/>
      <dgm:spPr/>
      <dgm:t>
        <a:bodyPr/>
        <a:lstStyle/>
        <a:p>
          <a:endParaRPr lang="en-US"/>
        </a:p>
      </dgm:t>
    </dgm:pt>
    <dgm:pt modelId="{487A5283-D156-4531-9918-4E39A857DC2A}" type="sibTrans" cxnId="{0EC4ABC0-155A-4498-AD2F-58B880FAC164}">
      <dgm:prSet/>
      <dgm:spPr/>
      <dgm:t>
        <a:bodyPr/>
        <a:lstStyle/>
        <a:p>
          <a:endParaRPr lang="en-US"/>
        </a:p>
      </dgm:t>
    </dgm:pt>
    <dgm:pt modelId="{65938CE9-E081-4545-BDEB-605CF03403BC}" type="pres">
      <dgm:prSet presAssocID="{7BC8F813-A8CE-4E47-9DF7-FAE523C66C30}" presName="outerComposite" presStyleCnt="0">
        <dgm:presLayoutVars>
          <dgm:chMax val="5"/>
          <dgm:dir/>
          <dgm:resizeHandles val="exact"/>
        </dgm:presLayoutVars>
      </dgm:prSet>
      <dgm:spPr/>
    </dgm:pt>
    <dgm:pt modelId="{143EED76-4D7F-4080-BF97-9B90B8590C5A}" type="pres">
      <dgm:prSet presAssocID="{7BC8F813-A8CE-4E47-9DF7-FAE523C66C30}" presName="dummyMaxCanvas" presStyleCnt="0">
        <dgm:presLayoutVars/>
      </dgm:prSet>
      <dgm:spPr/>
    </dgm:pt>
    <dgm:pt modelId="{667BD8A4-E19A-4A8C-AD22-88B984220858}" type="pres">
      <dgm:prSet presAssocID="{7BC8F813-A8CE-4E47-9DF7-FAE523C66C30}" presName="FiveNodes_1" presStyleLbl="node1" presStyleIdx="0" presStyleCnt="5">
        <dgm:presLayoutVars>
          <dgm:bulletEnabled val="1"/>
        </dgm:presLayoutVars>
      </dgm:prSet>
      <dgm:spPr/>
    </dgm:pt>
    <dgm:pt modelId="{181EA34B-6D6B-41EF-9113-BFD66A8CA79D}" type="pres">
      <dgm:prSet presAssocID="{7BC8F813-A8CE-4E47-9DF7-FAE523C66C30}" presName="FiveNodes_2" presStyleLbl="node1" presStyleIdx="1" presStyleCnt="5">
        <dgm:presLayoutVars>
          <dgm:bulletEnabled val="1"/>
        </dgm:presLayoutVars>
      </dgm:prSet>
      <dgm:spPr/>
    </dgm:pt>
    <dgm:pt modelId="{C651854B-5C97-4C6A-AB7F-C551095E155C}" type="pres">
      <dgm:prSet presAssocID="{7BC8F813-A8CE-4E47-9DF7-FAE523C66C30}" presName="FiveNodes_3" presStyleLbl="node1" presStyleIdx="2" presStyleCnt="5">
        <dgm:presLayoutVars>
          <dgm:bulletEnabled val="1"/>
        </dgm:presLayoutVars>
      </dgm:prSet>
      <dgm:spPr/>
    </dgm:pt>
    <dgm:pt modelId="{ECF5CA2C-5672-4C95-A393-D4ADB43C8C6F}" type="pres">
      <dgm:prSet presAssocID="{7BC8F813-A8CE-4E47-9DF7-FAE523C66C30}" presName="FiveNodes_4" presStyleLbl="node1" presStyleIdx="3" presStyleCnt="5">
        <dgm:presLayoutVars>
          <dgm:bulletEnabled val="1"/>
        </dgm:presLayoutVars>
      </dgm:prSet>
      <dgm:spPr/>
    </dgm:pt>
    <dgm:pt modelId="{92C7AB92-70A7-442F-9DC4-275760EE54A3}" type="pres">
      <dgm:prSet presAssocID="{7BC8F813-A8CE-4E47-9DF7-FAE523C66C30}" presName="FiveNodes_5" presStyleLbl="node1" presStyleIdx="4" presStyleCnt="5">
        <dgm:presLayoutVars>
          <dgm:bulletEnabled val="1"/>
        </dgm:presLayoutVars>
      </dgm:prSet>
      <dgm:spPr/>
    </dgm:pt>
    <dgm:pt modelId="{721BEC63-D54E-46B4-95A3-CFEC38E1A83C}" type="pres">
      <dgm:prSet presAssocID="{7BC8F813-A8CE-4E47-9DF7-FAE523C66C30}" presName="FiveConn_1-2" presStyleLbl="fgAccFollowNode1" presStyleIdx="0" presStyleCnt="4">
        <dgm:presLayoutVars>
          <dgm:bulletEnabled val="1"/>
        </dgm:presLayoutVars>
      </dgm:prSet>
      <dgm:spPr/>
    </dgm:pt>
    <dgm:pt modelId="{B8D41096-EC85-499D-A2AD-67EE21D28DFB}" type="pres">
      <dgm:prSet presAssocID="{7BC8F813-A8CE-4E47-9DF7-FAE523C66C30}" presName="FiveConn_2-3" presStyleLbl="fgAccFollowNode1" presStyleIdx="1" presStyleCnt="4">
        <dgm:presLayoutVars>
          <dgm:bulletEnabled val="1"/>
        </dgm:presLayoutVars>
      </dgm:prSet>
      <dgm:spPr/>
    </dgm:pt>
    <dgm:pt modelId="{C3525CFD-AFD5-4592-9E1F-8F071D6AA28D}" type="pres">
      <dgm:prSet presAssocID="{7BC8F813-A8CE-4E47-9DF7-FAE523C66C30}" presName="FiveConn_3-4" presStyleLbl="fgAccFollowNode1" presStyleIdx="2" presStyleCnt="4">
        <dgm:presLayoutVars>
          <dgm:bulletEnabled val="1"/>
        </dgm:presLayoutVars>
      </dgm:prSet>
      <dgm:spPr/>
    </dgm:pt>
    <dgm:pt modelId="{4FB70B3C-5F66-40CB-B9DE-9E20C8B040B2}" type="pres">
      <dgm:prSet presAssocID="{7BC8F813-A8CE-4E47-9DF7-FAE523C66C30}" presName="FiveConn_4-5" presStyleLbl="fgAccFollowNode1" presStyleIdx="3" presStyleCnt="4">
        <dgm:presLayoutVars>
          <dgm:bulletEnabled val="1"/>
        </dgm:presLayoutVars>
      </dgm:prSet>
      <dgm:spPr/>
    </dgm:pt>
    <dgm:pt modelId="{02C29C71-56A1-4785-AA67-A6F5C967C975}" type="pres">
      <dgm:prSet presAssocID="{7BC8F813-A8CE-4E47-9DF7-FAE523C66C30}" presName="FiveNodes_1_text" presStyleLbl="node1" presStyleIdx="4" presStyleCnt="5">
        <dgm:presLayoutVars>
          <dgm:bulletEnabled val="1"/>
        </dgm:presLayoutVars>
      </dgm:prSet>
      <dgm:spPr/>
    </dgm:pt>
    <dgm:pt modelId="{E7912CAB-F2C0-47CD-8CEB-185647F7EAC2}" type="pres">
      <dgm:prSet presAssocID="{7BC8F813-A8CE-4E47-9DF7-FAE523C66C30}" presName="FiveNodes_2_text" presStyleLbl="node1" presStyleIdx="4" presStyleCnt="5">
        <dgm:presLayoutVars>
          <dgm:bulletEnabled val="1"/>
        </dgm:presLayoutVars>
      </dgm:prSet>
      <dgm:spPr/>
    </dgm:pt>
    <dgm:pt modelId="{343C300B-835C-4616-B038-BAE3F141C990}" type="pres">
      <dgm:prSet presAssocID="{7BC8F813-A8CE-4E47-9DF7-FAE523C66C30}" presName="FiveNodes_3_text" presStyleLbl="node1" presStyleIdx="4" presStyleCnt="5">
        <dgm:presLayoutVars>
          <dgm:bulletEnabled val="1"/>
        </dgm:presLayoutVars>
      </dgm:prSet>
      <dgm:spPr/>
    </dgm:pt>
    <dgm:pt modelId="{E582E09B-E93C-42B4-B37C-057C83894039}" type="pres">
      <dgm:prSet presAssocID="{7BC8F813-A8CE-4E47-9DF7-FAE523C66C30}" presName="FiveNodes_4_text" presStyleLbl="node1" presStyleIdx="4" presStyleCnt="5">
        <dgm:presLayoutVars>
          <dgm:bulletEnabled val="1"/>
        </dgm:presLayoutVars>
      </dgm:prSet>
      <dgm:spPr/>
    </dgm:pt>
    <dgm:pt modelId="{7AAC0B8D-A360-4062-A091-3F3C78111718}" type="pres">
      <dgm:prSet presAssocID="{7BC8F813-A8CE-4E47-9DF7-FAE523C66C30}" presName="FiveNodes_5_text" presStyleLbl="node1" presStyleIdx="4" presStyleCnt="5">
        <dgm:presLayoutVars>
          <dgm:bulletEnabled val="1"/>
        </dgm:presLayoutVars>
      </dgm:prSet>
      <dgm:spPr/>
    </dgm:pt>
  </dgm:ptLst>
  <dgm:cxnLst>
    <dgm:cxn modelId="{DE52F80F-51AC-47F4-9F46-3A36BDA6E7EC}" type="presOf" srcId="{F6C3536A-D53D-4EA8-8A42-323001037B01}" destId="{B8D41096-EC85-499D-A2AD-67EE21D28DFB}" srcOrd="0" destOrd="0" presId="urn:microsoft.com/office/officeart/2005/8/layout/vProcess5"/>
    <dgm:cxn modelId="{6769D617-524E-4E0C-A3B8-8666D05C4A6F}" type="presOf" srcId="{70500F4A-FC1B-4D98-99EA-5F49CD8B21E7}" destId="{4FB70B3C-5F66-40CB-B9DE-9E20C8B040B2}" srcOrd="0" destOrd="0" presId="urn:microsoft.com/office/officeart/2005/8/layout/vProcess5"/>
    <dgm:cxn modelId="{931D4026-A177-4322-A8DA-F9FEEA4F45B0}" type="presOf" srcId="{F2E5B356-99C1-41FA-8F0B-B7C7A38E7B7D}" destId="{02C29C71-56A1-4785-AA67-A6F5C967C975}" srcOrd="1" destOrd="0" presId="urn:microsoft.com/office/officeart/2005/8/layout/vProcess5"/>
    <dgm:cxn modelId="{48F85232-637F-45CA-BB81-07A4AA1854F7}" type="presOf" srcId="{7BC8F813-A8CE-4E47-9DF7-FAE523C66C30}" destId="{65938CE9-E081-4545-BDEB-605CF03403BC}" srcOrd="0" destOrd="0" presId="urn:microsoft.com/office/officeart/2005/8/layout/vProcess5"/>
    <dgm:cxn modelId="{2DFA5D3F-E139-47EA-960C-9842EB794D27}" type="presOf" srcId="{EF97B11D-E2DB-4DCF-BAB5-D0BFB064D009}" destId="{721BEC63-D54E-46B4-95A3-CFEC38E1A83C}" srcOrd="0" destOrd="0" presId="urn:microsoft.com/office/officeart/2005/8/layout/vProcess5"/>
    <dgm:cxn modelId="{8F00794B-FC7C-4380-AC9A-9943044051E1}" type="presOf" srcId="{032135DE-435B-46B3-9B4D-5C4B404E3A92}" destId="{C651854B-5C97-4C6A-AB7F-C551095E155C}" srcOrd="0" destOrd="0" presId="urn:microsoft.com/office/officeart/2005/8/layout/vProcess5"/>
    <dgm:cxn modelId="{160C684E-6413-4CF5-A1D8-405CE6601CC9}" type="presOf" srcId="{F2E5B356-99C1-41FA-8F0B-B7C7A38E7B7D}" destId="{667BD8A4-E19A-4A8C-AD22-88B984220858}" srcOrd="0" destOrd="0" presId="urn:microsoft.com/office/officeart/2005/8/layout/vProcess5"/>
    <dgm:cxn modelId="{BCE41F53-91C6-4CFA-9F03-8810E2625905}" srcId="{7BC8F813-A8CE-4E47-9DF7-FAE523C66C30}" destId="{F2E5B356-99C1-41FA-8F0B-B7C7A38E7B7D}" srcOrd="0" destOrd="0" parTransId="{BD45A04D-5C1B-4B98-B089-E98948120D93}" sibTransId="{EF97B11D-E2DB-4DCF-BAB5-D0BFB064D009}"/>
    <dgm:cxn modelId="{BDEDA674-E02A-4478-AC3D-57F9990C95B8}" type="presOf" srcId="{A9D7764C-A72F-41D9-95A8-383EC3870F45}" destId="{7AAC0B8D-A360-4062-A091-3F3C78111718}" srcOrd="1" destOrd="0" presId="urn:microsoft.com/office/officeart/2005/8/layout/vProcess5"/>
    <dgm:cxn modelId="{F8E63477-7874-4A8D-AF2A-BE2795A74158}" srcId="{7BC8F813-A8CE-4E47-9DF7-FAE523C66C30}" destId="{032135DE-435B-46B3-9B4D-5C4B404E3A92}" srcOrd="2" destOrd="0" parTransId="{0F281F13-2A80-4B96-A47E-DD7FDEC3EB1F}" sibTransId="{AB3CF66C-71C8-4F32-80E1-F36258A70962}"/>
    <dgm:cxn modelId="{4B62B77A-BDDA-473D-AC9C-0EF940A49783}" type="presOf" srcId="{A9D7764C-A72F-41D9-95A8-383EC3870F45}" destId="{92C7AB92-70A7-442F-9DC4-275760EE54A3}" srcOrd="0" destOrd="0" presId="urn:microsoft.com/office/officeart/2005/8/layout/vProcess5"/>
    <dgm:cxn modelId="{430797A2-51F2-4A7D-A743-8C0697B824B3}" type="presOf" srcId="{032135DE-435B-46B3-9B4D-5C4B404E3A92}" destId="{343C300B-835C-4616-B038-BAE3F141C990}" srcOrd="1" destOrd="0" presId="urn:microsoft.com/office/officeart/2005/8/layout/vProcess5"/>
    <dgm:cxn modelId="{951466A8-B23C-4862-B5AD-946C23FA36D9}" type="presOf" srcId="{F13F0042-27B8-4D3A-918B-E4F32A6DC1FE}" destId="{E7912CAB-F2C0-47CD-8CEB-185647F7EAC2}" srcOrd="1" destOrd="0" presId="urn:microsoft.com/office/officeart/2005/8/layout/vProcess5"/>
    <dgm:cxn modelId="{C05CA8C0-EF80-41DB-9716-1529C01FBB24}" srcId="{7BC8F813-A8CE-4E47-9DF7-FAE523C66C30}" destId="{E5C377BD-897E-414B-9941-5EC7E9BDC54C}" srcOrd="3" destOrd="0" parTransId="{1022B1C3-14A4-42E1-B911-6B3FC6E1879A}" sibTransId="{70500F4A-FC1B-4D98-99EA-5F49CD8B21E7}"/>
    <dgm:cxn modelId="{0EC4ABC0-155A-4498-AD2F-58B880FAC164}" srcId="{7BC8F813-A8CE-4E47-9DF7-FAE523C66C30}" destId="{A9D7764C-A72F-41D9-95A8-383EC3870F45}" srcOrd="4" destOrd="0" parTransId="{78DFF0BA-1C09-4A65-8FE8-B01441E7A8C4}" sibTransId="{487A5283-D156-4531-9918-4E39A857DC2A}"/>
    <dgm:cxn modelId="{2011F5CB-D829-440E-A326-67956211DF1D}" srcId="{7BC8F813-A8CE-4E47-9DF7-FAE523C66C30}" destId="{F13F0042-27B8-4D3A-918B-E4F32A6DC1FE}" srcOrd="1" destOrd="0" parTransId="{F77A84D2-C1A4-43F8-8821-C8D87C13A593}" sibTransId="{F6C3536A-D53D-4EA8-8A42-323001037B01}"/>
    <dgm:cxn modelId="{C96DE8D8-F178-48BC-AE94-8F7DA5136A6B}" type="presOf" srcId="{F13F0042-27B8-4D3A-918B-E4F32A6DC1FE}" destId="{181EA34B-6D6B-41EF-9113-BFD66A8CA79D}" srcOrd="0" destOrd="0" presId="urn:microsoft.com/office/officeart/2005/8/layout/vProcess5"/>
    <dgm:cxn modelId="{2E4261DB-0E23-4723-A7A0-1B92BBDDFB45}" type="presOf" srcId="{E5C377BD-897E-414B-9941-5EC7E9BDC54C}" destId="{ECF5CA2C-5672-4C95-A393-D4ADB43C8C6F}" srcOrd="0" destOrd="0" presId="urn:microsoft.com/office/officeart/2005/8/layout/vProcess5"/>
    <dgm:cxn modelId="{C59FD9EB-644A-4174-A17A-625E7B2106B7}" type="presOf" srcId="{E5C377BD-897E-414B-9941-5EC7E9BDC54C}" destId="{E582E09B-E93C-42B4-B37C-057C83894039}" srcOrd="1" destOrd="0" presId="urn:microsoft.com/office/officeart/2005/8/layout/vProcess5"/>
    <dgm:cxn modelId="{AACDE1FC-E056-4AF5-949E-694C604FDF70}" type="presOf" srcId="{AB3CF66C-71C8-4F32-80E1-F36258A70962}" destId="{C3525CFD-AFD5-4592-9E1F-8F071D6AA28D}" srcOrd="0" destOrd="0" presId="urn:microsoft.com/office/officeart/2005/8/layout/vProcess5"/>
    <dgm:cxn modelId="{872ADD2F-95AF-48EA-AAC0-10387E3F4D67}" type="presParOf" srcId="{65938CE9-E081-4545-BDEB-605CF03403BC}" destId="{143EED76-4D7F-4080-BF97-9B90B8590C5A}" srcOrd="0" destOrd="0" presId="urn:microsoft.com/office/officeart/2005/8/layout/vProcess5"/>
    <dgm:cxn modelId="{4B35BAC7-81B0-451B-A5AE-B124DDBDB2FD}" type="presParOf" srcId="{65938CE9-E081-4545-BDEB-605CF03403BC}" destId="{667BD8A4-E19A-4A8C-AD22-88B984220858}" srcOrd="1" destOrd="0" presId="urn:microsoft.com/office/officeart/2005/8/layout/vProcess5"/>
    <dgm:cxn modelId="{CDAE55C0-1A71-4472-A734-9FBA6CE7AF5A}" type="presParOf" srcId="{65938CE9-E081-4545-BDEB-605CF03403BC}" destId="{181EA34B-6D6B-41EF-9113-BFD66A8CA79D}" srcOrd="2" destOrd="0" presId="urn:microsoft.com/office/officeart/2005/8/layout/vProcess5"/>
    <dgm:cxn modelId="{0CE7B9CB-C6FC-4767-8150-6EAFA8515285}" type="presParOf" srcId="{65938CE9-E081-4545-BDEB-605CF03403BC}" destId="{C651854B-5C97-4C6A-AB7F-C551095E155C}" srcOrd="3" destOrd="0" presId="urn:microsoft.com/office/officeart/2005/8/layout/vProcess5"/>
    <dgm:cxn modelId="{C8635259-4337-4CC6-B5E9-22B9C2D846A0}" type="presParOf" srcId="{65938CE9-E081-4545-BDEB-605CF03403BC}" destId="{ECF5CA2C-5672-4C95-A393-D4ADB43C8C6F}" srcOrd="4" destOrd="0" presId="urn:microsoft.com/office/officeart/2005/8/layout/vProcess5"/>
    <dgm:cxn modelId="{50C9624C-2695-4AE2-8F17-3A8C21286672}" type="presParOf" srcId="{65938CE9-E081-4545-BDEB-605CF03403BC}" destId="{92C7AB92-70A7-442F-9DC4-275760EE54A3}" srcOrd="5" destOrd="0" presId="urn:microsoft.com/office/officeart/2005/8/layout/vProcess5"/>
    <dgm:cxn modelId="{F19F900E-47BA-474F-BFFE-4D29E61BF08D}" type="presParOf" srcId="{65938CE9-E081-4545-BDEB-605CF03403BC}" destId="{721BEC63-D54E-46B4-95A3-CFEC38E1A83C}" srcOrd="6" destOrd="0" presId="urn:microsoft.com/office/officeart/2005/8/layout/vProcess5"/>
    <dgm:cxn modelId="{987C8F9E-4C99-4777-BCEE-3F3A3D866508}" type="presParOf" srcId="{65938CE9-E081-4545-BDEB-605CF03403BC}" destId="{B8D41096-EC85-499D-A2AD-67EE21D28DFB}" srcOrd="7" destOrd="0" presId="urn:microsoft.com/office/officeart/2005/8/layout/vProcess5"/>
    <dgm:cxn modelId="{846181DD-2EC8-41F8-AEF7-B6DC612EB482}" type="presParOf" srcId="{65938CE9-E081-4545-BDEB-605CF03403BC}" destId="{C3525CFD-AFD5-4592-9E1F-8F071D6AA28D}" srcOrd="8" destOrd="0" presId="urn:microsoft.com/office/officeart/2005/8/layout/vProcess5"/>
    <dgm:cxn modelId="{682555FC-8E5E-49F6-837F-525E8267A6A6}" type="presParOf" srcId="{65938CE9-E081-4545-BDEB-605CF03403BC}" destId="{4FB70B3C-5F66-40CB-B9DE-9E20C8B040B2}" srcOrd="9" destOrd="0" presId="urn:microsoft.com/office/officeart/2005/8/layout/vProcess5"/>
    <dgm:cxn modelId="{BFED75CD-72BD-49D0-80FF-00A201812669}" type="presParOf" srcId="{65938CE9-E081-4545-BDEB-605CF03403BC}" destId="{02C29C71-56A1-4785-AA67-A6F5C967C975}" srcOrd="10" destOrd="0" presId="urn:microsoft.com/office/officeart/2005/8/layout/vProcess5"/>
    <dgm:cxn modelId="{A71E52D9-9B22-4C48-9F5D-72617F82FA59}" type="presParOf" srcId="{65938CE9-E081-4545-BDEB-605CF03403BC}" destId="{E7912CAB-F2C0-47CD-8CEB-185647F7EAC2}" srcOrd="11" destOrd="0" presId="urn:microsoft.com/office/officeart/2005/8/layout/vProcess5"/>
    <dgm:cxn modelId="{E4363069-9995-4394-B591-81F2D54B54B6}" type="presParOf" srcId="{65938CE9-E081-4545-BDEB-605CF03403BC}" destId="{343C300B-835C-4616-B038-BAE3F141C990}" srcOrd="12" destOrd="0" presId="urn:microsoft.com/office/officeart/2005/8/layout/vProcess5"/>
    <dgm:cxn modelId="{7A4D7D38-6322-418F-8A68-055510A3C53F}" type="presParOf" srcId="{65938CE9-E081-4545-BDEB-605CF03403BC}" destId="{E582E09B-E93C-42B4-B37C-057C83894039}" srcOrd="13" destOrd="0" presId="urn:microsoft.com/office/officeart/2005/8/layout/vProcess5"/>
    <dgm:cxn modelId="{2AE6D697-B4D5-486D-86EB-A9D2F43FF2CE}" type="presParOf" srcId="{65938CE9-E081-4545-BDEB-605CF03403BC}" destId="{7AAC0B8D-A360-4062-A091-3F3C78111718}"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0FD7296-5DAE-4824-B05A-059B0DFB9102}"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en-US"/>
        </a:p>
      </dgm:t>
    </dgm:pt>
    <dgm:pt modelId="{8A68A845-8864-4362-B517-9B26322892B0}">
      <dgm:prSet phldr="0"/>
      <dgm:spPr/>
      <dgm:t>
        <a:bodyPr/>
        <a:lstStyle/>
        <a:p>
          <a:r>
            <a:rPr lang="en-US"/>
            <a:t> </a:t>
          </a:r>
          <a:r>
            <a:rPr lang="en-US">
              <a:latin typeface="Calibri"/>
            </a:rPr>
            <a:t>Google Docs</a:t>
          </a:r>
          <a:endParaRPr lang="en-US"/>
        </a:p>
      </dgm:t>
    </dgm:pt>
    <dgm:pt modelId="{7FC9B662-6FF4-4C36-8CF3-CD30BDC2BD94}" type="parTrans" cxnId="{7F2FD543-24E3-4065-9D8F-94DCBE538FE0}">
      <dgm:prSet/>
      <dgm:spPr/>
      <dgm:t>
        <a:bodyPr/>
        <a:lstStyle/>
        <a:p>
          <a:endParaRPr lang="en-US"/>
        </a:p>
      </dgm:t>
    </dgm:pt>
    <dgm:pt modelId="{AB4E04E4-DAE4-45BF-8416-50CC7BB12A25}" type="sibTrans" cxnId="{7F2FD543-24E3-4065-9D8F-94DCBE538FE0}">
      <dgm:prSet/>
      <dgm:spPr/>
      <dgm:t>
        <a:bodyPr/>
        <a:lstStyle/>
        <a:p>
          <a:endParaRPr lang="en-US"/>
        </a:p>
      </dgm:t>
    </dgm:pt>
    <dgm:pt modelId="{5153F4C4-0682-46F5-8396-EB261A3AEF96}">
      <dgm:prSet phldr="0"/>
      <dgm:spPr/>
      <dgm:t>
        <a:bodyPr/>
        <a:lstStyle/>
        <a:p>
          <a:r>
            <a:rPr lang="en-US" b="1"/>
            <a:t>Libraries used</a:t>
          </a:r>
          <a:r>
            <a:rPr lang="en-US"/>
            <a:t>: </a:t>
          </a:r>
          <a:endParaRPr lang="en-US">
            <a:latin typeface="Calibri"/>
          </a:endParaRPr>
        </a:p>
      </dgm:t>
    </dgm:pt>
    <dgm:pt modelId="{00B1BA56-3CEB-4EF8-93C2-3007292CC023}" type="parTrans" cxnId="{EBE1861E-11BD-4097-B56B-43C7EF9C7921}">
      <dgm:prSet/>
      <dgm:spPr/>
    </dgm:pt>
    <dgm:pt modelId="{46E8CDA3-DD99-4F95-9EE6-9662DFA5CAED}" type="sibTrans" cxnId="{EBE1861E-11BD-4097-B56B-43C7EF9C7921}">
      <dgm:prSet/>
      <dgm:spPr/>
      <dgm:t>
        <a:bodyPr/>
        <a:lstStyle/>
        <a:p>
          <a:endParaRPr lang="en-GB"/>
        </a:p>
      </dgm:t>
    </dgm:pt>
    <dgm:pt modelId="{42976EC5-32C1-4F9D-8DDB-F40B9EDC583E}">
      <dgm:prSet phldr="0"/>
      <dgm:spPr/>
      <dgm:t>
        <a:bodyPr/>
        <a:lstStyle/>
        <a:p>
          <a:r>
            <a:rPr lang="en-US"/>
            <a:t>Matplotlib</a:t>
          </a:r>
        </a:p>
      </dgm:t>
    </dgm:pt>
    <dgm:pt modelId="{B1753C4E-FA5D-4487-AD00-AC40584D9346}" type="parTrans" cxnId="{18FCD884-03A3-4DE8-8A4E-958E24046092}">
      <dgm:prSet/>
      <dgm:spPr/>
    </dgm:pt>
    <dgm:pt modelId="{B3D3353A-85C3-4339-A1C5-F4D178EBAFC0}" type="sibTrans" cxnId="{18FCD884-03A3-4DE8-8A4E-958E24046092}">
      <dgm:prSet/>
      <dgm:spPr/>
      <dgm:t>
        <a:bodyPr/>
        <a:lstStyle/>
        <a:p>
          <a:endParaRPr lang="en-GB"/>
        </a:p>
      </dgm:t>
    </dgm:pt>
    <dgm:pt modelId="{0725ACDA-A6D7-48DC-9C4F-82FC9B18F124}">
      <dgm:prSet phldr="0"/>
      <dgm:spPr/>
      <dgm:t>
        <a:bodyPr/>
        <a:lstStyle/>
        <a:p>
          <a:pPr rtl="0"/>
          <a:r>
            <a:rPr lang="en-US">
              <a:latin typeface="Calibri"/>
            </a:rPr>
            <a:t>Python (Pandas)</a:t>
          </a:r>
          <a:endParaRPr lang="en-US"/>
        </a:p>
      </dgm:t>
    </dgm:pt>
    <dgm:pt modelId="{29C741FF-1420-4BAD-B3C8-8658DCC459D2}" type="parTrans" cxnId="{4A020B1B-B6C0-4295-9728-785B07A42EA4}">
      <dgm:prSet/>
      <dgm:spPr/>
    </dgm:pt>
    <dgm:pt modelId="{7B160362-0261-4E9C-86A5-326530BC5732}" type="sibTrans" cxnId="{4A020B1B-B6C0-4295-9728-785B07A42EA4}">
      <dgm:prSet/>
      <dgm:spPr/>
      <dgm:t>
        <a:bodyPr/>
        <a:lstStyle/>
        <a:p>
          <a:endParaRPr lang="en-GB"/>
        </a:p>
      </dgm:t>
    </dgm:pt>
    <dgm:pt modelId="{806FDAEA-5539-456C-8145-CEC12908F4D7}">
      <dgm:prSet phldr="0"/>
      <dgm:spPr/>
      <dgm:t>
        <a:bodyPr/>
        <a:lstStyle/>
        <a:p>
          <a:r>
            <a:rPr lang="en-US"/>
            <a:t>Seaborn</a:t>
          </a:r>
        </a:p>
      </dgm:t>
    </dgm:pt>
    <dgm:pt modelId="{D3539716-D6D4-483D-A982-F8A5B3E75EAE}" type="parTrans" cxnId="{B554DEE9-EC26-4400-A6FF-3E590F7EEC2F}">
      <dgm:prSet/>
      <dgm:spPr/>
    </dgm:pt>
    <dgm:pt modelId="{2A887DF9-B546-494C-A171-1F3E8506D74F}" type="sibTrans" cxnId="{B554DEE9-EC26-4400-A6FF-3E590F7EEC2F}">
      <dgm:prSet/>
      <dgm:spPr/>
      <dgm:t>
        <a:bodyPr/>
        <a:lstStyle/>
        <a:p>
          <a:endParaRPr lang="en-GB"/>
        </a:p>
      </dgm:t>
    </dgm:pt>
    <dgm:pt modelId="{ECEFF276-D454-4E9B-9553-534A612EC848}">
      <dgm:prSet phldr="0"/>
      <dgm:spPr/>
      <dgm:t>
        <a:bodyPr/>
        <a:lstStyle/>
        <a:p>
          <a:r>
            <a:rPr lang="en-US" err="1">
              <a:latin typeface="Calibri"/>
            </a:rPr>
            <a:t>Pyodbc</a:t>
          </a:r>
          <a:endParaRPr lang="en-US" err="1"/>
        </a:p>
      </dgm:t>
    </dgm:pt>
    <dgm:pt modelId="{1F05F95B-D1F4-40E5-AFAD-2E82D5CE6106}" type="parTrans" cxnId="{E8A9CE57-BDDE-4F13-AD75-374C9A2E0A15}">
      <dgm:prSet/>
      <dgm:spPr/>
    </dgm:pt>
    <dgm:pt modelId="{23AC3ED7-ED23-49F2-B0E1-91C6F79C5B4C}" type="sibTrans" cxnId="{E8A9CE57-BDDE-4F13-AD75-374C9A2E0A15}">
      <dgm:prSet/>
      <dgm:spPr/>
      <dgm:t>
        <a:bodyPr/>
        <a:lstStyle/>
        <a:p>
          <a:endParaRPr lang="en-GB"/>
        </a:p>
      </dgm:t>
    </dgm:pt>
    <dgm:pt modelId="{11711733-D516-4627-8D0B-91C9BE476802}">
      <dgm:prSet phldr="0"/>
      <dgm:spPr/>
      <dgm:t>
        <a:bodyPr/>
        <a:lstStyle/>
        <a:p>
          <a:r>
            <a:rPr lang="en-US"/>
            <a:t> </a:t>
          </a:r>
          <a:r>
            <a:rPr lang="en-US">
              <a:latin typeface="Calibri"/>
            </a:rPr>
            <a:t>Google Translate</a:t>
          </a:r>
        </a:p>
      </dgm:t>
    </dgm:pt>
    <dgm:pt modelId="{ADC73234-8734-44F5-9CDB-53BF920E7F06}" type="parTrans" cxnId="{47BF2203-A921-4F88-B54D-C6CDAFA3B86C}">
      <dgm:prSet/>
      <dgm:spPr/>
    </dgm:pt>
    <dgm:pt modelId="{AEADC565-4C22-430E-950E-9DBD2F561878}" type="sibTrans" cxnId="{47BF2203-A921-4F88-B54D-C6CDAFA3B86C}">
      <dgm:prSet/>
      <dgm:spPr/>
      <dgm:t>
        <a:bodyPr/>
        <a:lstStyle/>
        <a:p>
          <a:endParaRPr lang="en-GB"/>
        </a:p>
      </dgm:t>
    </dgm:pt>
    <dgm:pt modelId="{716FC772-F2FE-43D6-81A6-30364F3A7359}">
      <dgm:prSet phldr="0"/>
      <dgm:spPr/>
      <dgm:t>
        <a:bodyPr/>
        <a:lstStyle/>
        <a:p>
          <a:r>
            <a:rPr lang="en-US">
              <a:latin typeface="Calibri"/>
            </a:rPr>
            <a:t>.Excel</a:t>
          </a:r>
        </a:p>
      </dgm:t>
    </dgm:pt>
    <dgm:pt modelId="{73D2339A-F293-4CAC-9348-AB7EEE632868}" type="parTrans" cxnId="{38871C9C-F012-46EE-8496-A3C388BC3907}">
      <dgm:prSet/>
      <dgm:spPr/>
    </dgm:pt>
    <dgm:pt modelId="{A32DDB36-3B2B-42B9-A275-E0AEC776D963}" type="sibTrans" cxnId="{38871C9C-F012-46EE-8496-A3C388BC3907}">
      <dgm:prSet/>
      <dgm:spPr/>
      <dgm:t>
        <a:bodyPr/>
        <a:lstStyle/>
        <a:p>
          <a:endParaRPr lang="en-GB"/>
        </a:p>
      </dgm:t>
    </dgm:pt>
    <dgm:pt modelId="{3BF89B88-BA44-43AC-B644-FA753C89FC55}" type="pres">
      <dgm:prSet presAssocID="{30FD7296-5DAE-4824-B05A-059B0DFB9102}" presName="Name0" presStyleCnt="0">
        <dgm:presLayoutVars>
          <dgm:dir/>
          <dgm:resizeHandles val="exact"/>
        </dgm:presLayoutVars>
      </dgm:prSet>
      <dgm:spPr/>
    </dgm:pt>
    <dgm:pt modelId="{BDB4CC5E-DB27-4301-BFEF-292143A2712D}" type="pres">
      <dgm:prSet presAssocID="{30FD7296-5DAE-4824-B05A-059B0DFB9102}" presName="cycle" presStyleCnt="0"/>
      <dgm:spPr/>
    </dgm:pt>
    <dgm:pt modelId="{29885936-BF44-4B98-B1F1-5C0AC8386AC7}" type="pres">
      <dgm:prSet presAssocID="{5153F4C4-0682-46F5-8396-EB261A3AEF96}" presName="nodeFirstNode" presStyleLbl="node1" presStyleIdx="0" presStyleCnt="8">
        <dgm:presLayoutVars>
          <dgm:bulletEnabled val="1"/>
        </dgm:presLayoutVars>
      </dgm:prSet>
      <dgm:spPr/>
    </dgm:pt>
    <dgm:pt modelId="{84D21BEF-4EAF-4233-ADE0-D81C1416CC9D}" type="pres">
      <dgm:prSet presAssocID="{46E8CDA3-DD99-4F95-9EE6-9662DFA5CAED}" presName="sibTransFirstNode" presStyleLbl="bgShp" presStyleIdx="0" presStyleCnt="1"/>
      <dgm:spPr/>
    </dgm:pt>
    <dgm:pt modelId="{1015BEC3-EE85-41DB-A233-968984EDC7BE}" type="pres">
      <dgm:prSet presAssocID="{42976EC5-32C1-4F9D-8DDB-F40B9EDC583E}" presName="nodeFollowingNodes" presStyleLbl="node1" presStyleIdx="1" presStyleCnt="8">
        <dgm:presLayoutVars>
          <dgm:bulletEnabled val="1"/>
        </dgm:presLayoutVars>
      </dgm:prSet>
      <dgm:spPr/>
    </dgm:pt>
    <dgm:pt modelId="{07AC339F-DB35-4161-9D1F-D7403902D209}" type="pres">
      <dgm:prSet presAssocID="{0725ACDA-A6D7-48DC-9C4F-82FC9B18F124}" presName="nodeFollowingNodes" presStyleLbl="node1" presStyleIdx="2" presStyleCnt="8">
        <dgm:presLayoutVars>
          <dgm:bulletEnabled val="1"/>
        </dgm:presLayoutVars>
      </dgm:prSet>
      <dgm:spPr/>
    </dgm:pt>
    <dgm:pt modelId="{C38F1322-8EF3-4E13-8C7D-3A0E2AF99583}" type="pres">
      <dgm:prSet presAssocID="{806FDAEA-5539-456C-8145-CEC12908F4D7}" presName="nodeFollowingNodes" presStyleLbl="node1" presStyleIdx="3" presStyleCnt="8">
        <dgm:presLayoutVars>
          <dgm:bulletEnabled val="1"/>
        </dgm:presLayoutVars>
      </dgm:prSet>
      <dgm:spPr/>
    </dgm:pt>
    <dgm:pt modelId="{0F86ACB4-B21E-4C10-9A00-C63AA723CACD}" type="pres">
      <dgm:prSet presAssocID="{ECEFF276-D454-4E9B-9553-534A612EC848}" presName="nodeFollowingNodes" presStyleLbl="node1" presStyleIdx="4" presStyleCnt="8">
        <dgm:presLayoutVars>
          <dgm:bulletEnabled val="1"/>
        </dgm:presLayoutVars>
      </dgm:prSet>
      <dgm:spPr/>
    </dgm:pt>
    <dgm:pt modelId="{D1A8D861-3524-43DF-9FAD-641B05C1EFC9}" type="pres">
      <dgm:prSet presAssocID="{11711733-D516-4627-8D0B-91C9BE476802}" presName="nodeFollowingNodes" presStyleLbl="node1" presStyleIdx="5" presStyleCnt="8">
        <dgm:presLayoutVars>
          <dgm:bulletEnabled val="1"/>
        </dgm:presLayoutVars>
      </dgm:prSet>
      <dgm:spPr/>
    </dgm:pt>
    <dgm:pt modelId="{369C2FB8-A14D-4983-AEB0-A45FF22AF111}" type="pres">
      <dgm:prSet presAssocID="{8A68A845-8864-4362-B517-9B26322892B0}" presName="nodeFollowingNodes" presStyleLbl="node1" presStyleIdx="6" presStyleCnt="8">
        <dgm:presLayoutVars>
          <dgm:bulletEnabled val="1"/>
        </dgm:presLayoutVars>
      </dgm:prSet>
      <dgm:spPr/>
    </dgm:pt>
    <dgm:pt modelId="{5CD5FD01-DF94-4632-A830-CD73E0D61625}" type="pres">
      <dgm:prSet presAssocID="{716FC772-F2FE-43D6-81A6-30364F3A7359}" presName="nodeFollowingNodes" presStyleLbl="node1" presStyleIdx="7" presStyleCnt="8">
        <dgm:presLayoutVars>
          <dgm:bulletEnabled val="1"/>
        </dgm:presLayoutVars>
      </dgm:prSet>
      <dgm:spPr/>
    </dgm:pt>
  </dgm:ptLst>
  <dgm:cxnLst>
    <dgm:cxn modelId="{47BF2203-A921-4F88-B54D-C6CDAFA3B86C}" srcId="{30FD7296-5DAE-4824-B05A-059B0DFB9102}" destId="{11711733-D516-4627-8D0B-91C9BE476802}" srcOrd="5" destOrd="0" parTransId="{ADC73234-8734-44F5-9CDB-53BF920E7F06}" sibTransId="{AEADC565-4C22-430E-950E-9DBD2F561878}"/>
    <dgm:cxn modelId="{3A700F18-B120-4771-8163-2CAC861386BD}" type="presOf" srcId="{46E8CDA3-DD99-4F95-9EE6-9662DFA5CAED}" destId="{84D21BEF-4EAF-4233-ADE0-D81C1416CC9D}" srcOrd="0" destOrd="0" presId="urn:microsoft.com/office/officeart/2005/8/layout/cycle3"/>
    <dgm:cxn modelId="{4A020B1B-B6C0-4295-9728-785B07A42EA4}" srcId="{30FD7296-5DAE-4824-B05A-059B0DFB9102}" destId="{0725ACDA-A6D7-48DC-9C4F-82FC9B18F124}" srcOrd="2" destOrd="0" parTransId="{29C741FF-1420-4BAD-B3C8-8658DCC459D2}" sibTransId="{7B160362-0261-4E9C-86A5-326530BC5732}"/>
    <dgm:cxn modelId="{EBE1861E-11BD-4097-B56B-43C7EF9C7921}" srcId="{30FD7296-5DAE-4824-B05A-059B0DFB9102}" destId="{5153F4C4-0682-46F5-8396-EB261A3AEF96}" srcOrd="0" destOrd="0" parTransId="{00B1BA56-3CEB-4EF8-93C2-3007292CC023}" sibTransId="{46E8CDA3-DD99-4F95-9EE6-9662DFA5CAED}"/>
    <dgm:cxn modelId="{B01DBD21-935B-4A55-9338-8F7067178287}" type="presOf" srcId="{716FC772-F2FE-43D6-81A6-30364F3A7359}" destId="{5CD5FD01-DF94-4632-A830-CD73E0D61625}" srcOrd="0" destOrd="0" presId="urn:microsoft.com/office/officeart/2005/8/layout/cycle3"/>
    <dgm:cxn modelId="{1D1E882E-7039-4A26-AEC8-86638955C5DA}" type="presOf" srcId="{5153F4C4-0682-46F5-8396-EB261A3AEF96}" destId="{29885936-BF44-4B98-B1F1-5C0AC8386AC7}" srcOrd="0" destOrd="0" presId="urn:microsoft.com/office/officeart/2005/8/layout/cycle3"/>
    <dgm:cxn modelId="{B8EDDC30-4BF5-4DF8-80EE-68BE1AD9BD08}" type="presOf" srcId="{806FDAEA-5539-456C-8145-CEC12908F4D7}" destId="{C38F1322-8EF3-4E13-8C7D-3A0E2AF99583}" srcOrd="0" destOrd="0" presId="urn:microsoft.com/office/officeart/2005/8/layout/cycle3"/>
    <dgm:cxn modelId="{7F2FD543-24E3-4065-9D8F-94DCBE538FE0}" srcId="{30FD7296-5DAE-4824-B05A-059B0DFB9102}" destId="{8A68A845-8864-4362-B517-9B26322892B0}" srcOrd="6" destOrd="0" parTransId="{7FC9B662-6FF4-4C36-8CF3-CD30BDC2BD94}" sibTransId="{AB4E04E4-DAE4-45BF-8416-50CC7BB12A25}"/>
    <dgm:cxn modelId="{8E16C665-1832-4F42-B96A-28A385319744}" type="presOf" srcId="{11711733-D516-4627-8D0B-91C9BE476802}" destId="{D1A8D861-3524-43DF-9FAD-641B05C1EFC9}" srcOrd="0" destOrd="0" presId="urn:microsoft.com/office/officeart/2005/8/layout/cycle3"/>
    <dgm:cxn modelId="{9F410971-367A-4033-B617-15465D21810B}" type="presOf" srcId="{8A68A845-8864-4362-B517-9B26322892B0}" destId="{369C2FB8-A14D-4983-AEB0-A45FF22AF111}" srcOrd="0" destOrd="0" presId="urn:microsoft.com/office/officeart/2005/8/layout/cycle3"/>
    <dgm:cxn modelId="{E8A9CE57-BDDE-4F13-AD75-374C9A2E0A15}" srcId="{30FD7296-5DAE-4824-B05A-059B0DFB9102}" destId="{ECEFF276-D454-4E9B-9553-534A612EC848}" srcOrd="4" destOrd="0" parTransId="{1F05F95B-D1F4-40E5-AFAD-2E82D5CE6106}" sibTransId="{23AC3ED7-ED23-49F2-B0E1-91C6F79C5B4C}"/>
    <dgm:cxn modelId="{18FCD884-03A3-4DE8-8A4E-958E24046092}" srcId="{30FD7296-5DAE-4824-B05A-059B0DFB9102}" destId="{42976EC5-32C1-4F9D-8DDB-F40B9EDC583E}" srcOrd="1" destOrd="0" parTransId="{B1753C4E-FA5D-4487-AD00-AC40584D9346}" sibTransId="{B3D3353A-85C3-4339-A1C5-F4D178EBAFC0}"/>
    <dgm:cxn modelId="{38871C9C-F012-46EE-8496-A3C388BC3907}" srcId="{30FD7296-5DAE-4824-B05A-059B0DFB9102}" destId="{716FC772-F2FE-43D6-81A6-30364F3A7359}" srcOrd="7" destOrd="0" parTransId="{73D2339A-F293-4CAC-9348-AB7EEE632868}" sibTransId="{A32DDB36-3B2B-42B9-A275-E0AEC776D963}"/>
    <dgm:cxn modelId="{B46E07CE-429E-47D1-BD40-B2E89A018A1C}" type="presOf" srcId="{30FD7296-5DAE-4824-B05A-059B0DFB9102}" destId="{3BF89B88-BA44-43AC-B644-FA753C89FC55}" srcOrd="0" destOrd="0" presId="urn:microsoft.com/office/officeart/2005/8/layout/cycle3"/>
    <dgm:cxn modelId="{D9DA8EDC-F93D-4363-A66F-6D27B4D440BF}" type="presOf" srcId="{ECEFF276-D454-4E9B-9553-534A612EC848}" destId="{0F86ACB4-B21E-4C10-9A00-C63AA723CACD}" srcOrd="0" destOrd="0" presId="urn:microsoft.com/office/officeart/2005/8/layout/cycle3"/>
    <dgm:cxn modelId="{203CEBE1-8ADD-454C-AEAE-CD0A8B0E4C39}" type="presOf" srcId="{0725ACDA-A6D7-48DC-9C4F-82FC9B18F124}" destId="{07AC339F-DB35-4161-9D1F-D7403902D209}" srcOrd="0" destOrd="0" presId="urn:microsoft.com/office/officeart/2005/8/layout/cycle3"/>
    <dgm:cxn modelId="{2FCB2BE7-F01F-4EDF-B8B3-91CC0AED3F6B}" type="presOf" srcId="{42976EC5-32C1-4F9D-8DDB-F40B9EDC583E}" destId="{1015BEC3-EE85-41DB-A233-968984EDC7BE}" srcOrd="0" destOrd="0" presId="urn:microsoft.com/office/officeart/2005/8/layout/cycle3"/>
    <dgm:cxn modelId="{B554DEE9-EC26-4400-A6FF-3E590F7EEC2F}" srcId="{30FD7296-5DAE-4824-B05A-059B0DFB9102}" destId="{806FDAEA-5539-456C-8145-CEC12908F4D7}" srcOrd="3" destOrd="0" parTransId="{D3539716-D6D4-483D-A982-F8A5B3E75EAE}" sibTransId="{2A887DF9-B546-494C-A171-1F3E8506D74F}"/>
    <dgm:cxn modelId="{D639922C-73B1-4DB2-8F73-955972BBEFB0}" type="presParOf" srcId="{3BF89B88-BA44-43AC-B644-FA753C89FC55}" destId="{BDB4CC5E-DB27-4301-BFEF-292143A2712D}" srcOrd="0" destOrd="0" presId="urn:microsoft.com/office/officeart/2005/8/layout/cycle3"/>
    <dgm:cxn modelId="{8582FC90-1203-4E06-A1C3-2525189B1DF9}" type="presParOf" srcId="{BDB4CC5E-DB27-4301-BFEF-292143A2712D}" destId="{29885936-BF44-4B98-B1F1-5C0AC8386AC7}" srcOrd="0" destOrd="0" presId="urn:microsoft.com/office/officeart/2005/8/layout/cycle3"/>
    <dgm:cxn modelId="{DA63C0E3-6198-4138-872D-B6CD118C3065}" type="presParOf" srcId="{BDB4CC5E-DB27-4301-BFEF-292143A2712D}" destId="{84D21BEF-4EAF-4233-ADE0-D81C1416CC9D}" srcOrd="1" destOrd="0" presId="urn:microsoft.com/office/officeart/2005/8/layout/cycle3"/>
    <dgm:cxn modelId="{42EB0023-0B3F-4C46-8150-E1708BCF8158}" type="presParOf" srcId="{BDB4CC5E-DB27-4301-BFEF-292143A2712D}" destId="{1015BEC3-EE85-41DB-A233-968984EDC7BE}" srcOrd="2" destOrd="0" presId="urn:microsoft.com/office/officeart/2005/8/layout/cycle3"/>
    <dgm:cxn modelId="{71343FD8-CBF2-4F62-900A-882BB4C9013B}" type="presParOf" srcId="{BDB4CC5E-DB27-4301-BFEF-292143A2712D}" destId="{07AC339F-DB35-4161-9D1F-D7403902D209}" srcOrd="3" destOrd="0" presId="urn:microsoft.com/office/officeart/2005/8/layout/cycle3"/>
    <dgm:cxn modelId="{D056A86B-CB47-4491-B82D-07FB8FA38ED3}" type="presParOf" srcId="{BDB4CC5E-DB27-4301-BFEF-292143A2712D}" destId="{C38F1322-8EF3-4E13-8C7D-3A0E2AF99583}" srcOrd="4" destOrd="0" presId="urn:microsoft.com/office/officeart/2005/8/layout/cycle3"/>
    <dgm:cxn modelId="{A0BEDD52-8EB5-4FCB-B5A6-0488420DA7E6}" type="presParOf" srcId="{BDB4CC5E-DB27-4301-BFEF-292143A2712D}" destId="{0F86ACB4-B21E-4C10-9A00-C63AA723CACD}" srcOrd="5" destOrd="0" presId="urn:microsoft.com/office/officeart/2005/8/layout/cycle3"/>
    <dgm:cxn modelId="{8E65426F-8B6F-4096-B6F0-18F259570629}" type="presParOf" srcId="{BDB4CC5E-DB27-4301-BFEF-292143A2712D}" destId="{D1A8D861-3524-43DF-9FAD-641B05C1EFC9}" srcOrd="6" destOrd="0" presId="urn:microsoft.com/office/officeart/2005/8/layout/cycle3"/>
    <dgm:cxn modelId="{BB00B168-7F71-431D-A17B-BF3FD5C428A2}" type="presParOf" srcId="{BDB4CC5E-DB27-4301-BFEF-292143A2712D}" destId="{369C2FB8-A14D-4983-AEB0-A45FF22AF111}" srcOrd="7" destOrd="0" presId="urn:microsoft.com/office/officeart/2005/8/layout/cycle3"/>
    <dgm:cxn modelId="{16E9C6FA-B3CA-450F-B9FF-1B7967BB077E}" type="presParOf" srcId="{BDB4CC5E-DB27-4301-BFEF-292143A2712D}" destId="{5CD5FD01-DF94-4632-A830-CD73E0D61625}" srcOrd="8"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EA23229-5AD8-4CB0-A984-F227075C8933}"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BEE012B1-3626-42CF-9BB4-F7834ED40FF6}">
      <dgm:prSet/>
      <dgm:spPr/>
      <dgm:t>
        <a:bodyPr/>
        <a:lstStyle/>
        <a:p>
          <a:r>
            <a:rPr lang="en-US"/>
            <a:t>- Data Description:</a:t>
          </a:r>
        </a:p>
      </dgm:t>
    </dgm:pt>
    <dgm:pt modelId="{489B1666-2CD9-4D2A-AA20-DA3AE347569F}" type="parTrans" cxnId="{68F0CF53-F8EA-4E67-9B79-AB8F6C12A22E}">
      <dgm:prSet/>
      <dgm:spPr/>
      <dgm:t>
        <a:bodyPr/>
        <a:lstStyle/>
        <a:p>
          <a:endParaRPr lang="en-US"/>
        </a:p>
      </dgm:t>
    </dgm:pt>
    <dgm:pt modelId="{2CC970EC-5ED5-4D5D-A313-74BD2BFD83C5}" type="sibTrans" cxnId="{68F0CF53-F8EA-4E67-9B79-AB8F6C12A22E}">
      <dgm:prSet/>
      <dgm:spPr/>
      <dgm:t>
        <a:bodyPr/>
        <a:lstStyle/>
        <a:p>
          <a:endParaRPr lang="en-US"/>
        </a:p>
      </dgm:t>
    </dgm:pt>
    <dgm:pt modelId="{CC672EA3-AB5B-41B1-A2B4-5389ED235D18}">
      <dgm:prSet/>
      <dgm:spPr/>
      <dgm:t>
        <a:bodyPr/>
        <a:lstStyle/>
        <a:p>
          <a:r>
            <a:rPr lang="en-US"/>
            <a:t>- 100,000 orders (2016-2018)</a:t>
          </a:r>
        </a:p>
      </dgm:t>
    </dgm:pt>
    <dgm:pt modelId="{91168836-61DA-491C-8CC3-D4BC996067AD}" type="parTrans" cxnId="{EA81E019-ED0A-4371-90C2-5AA95F9FDEE3}">
      <dgm:prSet/>
      <dgm:spPr/>
      <dgm:t>
        <a:bodyPr/>
        <a:lstStyle/>
        <a:p>
          <a:endParaRPr lang="en-US"/>
        </a:p>
      </dgm:t>
    </dgm:pt>
    <dgm:pt modelId="{86099696-7940-40A8-B3D6-3453FB02CC66}" type="sibTrans" cxnId="{EA81E019-ED0A-4371-90C2-5AA95F9FDEE3}">
      <dgm:prSet/>
      <dgm:spPr/>
      <dgm:t>
        <a:bodyPr/>
        <a:lstStyle/>
        <a:p>
          <a:endParaRPr lang="en-US"/>
        </a:p>
      </dgm:t>
    </dgm:pt>
    <dgm:pt modelId="{4087310A-ADE0-4D51-B969-66C49BBF660C}">
      <dgm:prSet/>
      <dgm:spPr/>
      <dgm:t>
        <a:bodyPr/>
        <a:lstStyle/>
        <a:p>
          <a:r>
            <a:rPr lang="en-US"/>
            <a:t>- Features include:</a:t>
          </a:r>
        </a:p>
      </dgm:t>
    </dgm:pt>
    <dgm:pt modelId="{6ACB61E9-D0B7-488C-A6D4-56F594628CA1}" type="parTrans" cxnId="{CC1DB371-BCB7-40AB-A252-51F9D663BF20}">
      <dgm:prSet/>
      <dgm:spPr/>
      <dgm:t>
        <a:bodyPr/>
        <a:lstStyle/>
        <a:p>
          <a:endParaRPr lang="en-US"/>
        </a:p>
      </dgm:t>
    </dgm:pt>
    <dgm:pt modelId="{5068BE1C-FD50-4576-9164-930742151FFA}" type="sibTrans" cxnId="{CC1DB371-BCB7-40AB-A252-51F9D663BF20}">
      <dgm:prSet/>
      <dgm:spPr/>
      <dgm:t>
        <a:bodyPr/>
        <a:lstStyle/>
        <a:p>
          <a:endParaRPr lang="en-US"/>
        </a:p>
      </dgm:t>
    </dgm:pt>
    <dgm:pt modelId="{26D19595-AD1D-4970-B1A0-25028E9822A4}">
      <dgm:prSet/>
      <dgm:spPr/>
      <dgm:t>
        <a:bodyPr/>
        <a:lstStyle/>
        <a:p>
          <a:r>
            <a:rPr lang="en-US"/>
            <a:t>- Customer demographics</a:t>
          </a:r>
        </a:p>
      </dgm:t>
    </dgm:pt>
    <dgm:pt modelId="{95BF2305-CC64-4889-8F3E-391AA869E4C4}" type="parTrans" cxnId="{A44CF5BF-0BA8-455A-BB37-8BA3CC5678FB}">
      <dgm:prSet/>
      <dgm:spPr/>
      <dgm:t>
        <a:bodyPr/>
        <a:lstStyle/>
        <a:p>
          <a:endParaRPr lang="en-US"/>
        </a:p>
      </dgm:t>
    </dgm:pt>
    <dgm:pt modelId="{5457D5B4-59C3-40D5-9191-EFB0F25363E4}" type="sibTrans" cxnId="{A44CF5BF-0BA8-455A-BB37-8BA3CC5678FB}">
      <dgm:prSet/>
      <dgm:spPr/>
      <dgm:t>
        <a:bodyPr/>
        <a:lstStyle/>
        <a:p>
          <a:endParaRPr lang="en-US"/>
        </a:p>
      </dgm:t>
    </dgm:pt>
    <dgm:pt modelId="{C504FC8D-13F3-4256-88A7-43C0C27AC96B}">
      <dgm:prSet/>
      <dgm:spPr/>
      <dgm:t>
        <a:bodyPr/>
        <a:lstStyle/>
        <a:p>
          <a:r>
            <a:rPr lang="en-US"/>
            <a:t>- Order status</a:t>
          </a:r>
        </a:p>
      </dgm:t>
    </dgm:pt>
    <dgm:pt modelId="{A687A050-E3BC-479E-BE05-00D9F3FC9235}" type="parTrans" cxnId="{2E0C9B1C-C529-40A8-9EF3-F6ACC4337947}">
      <dgm:prSet/>
      <dgm:spPr/>
      <dgm:t>
        <a:bodyPr/>
        <a:lstStyle/>
        <a:p>
          <a:endParaRPr lang="en-US"/>
        </a:p>
      </dgm:t>
    </dgm:pt>
    <dgm:pt modelId="{D5241D7A-2070-46DF-BA10-ED98C79AA8BC}" type="sibTrans" cxnId="{2E0C9B1C-C529-40A8-9EF3-F6ACC4337947}">
      <dgm:prSet/>
      <dgm:spPr/>
      <dgm:t>
        <a:bodyPr/>
        <a:lstStyle/>
        <a:p>
          <a:endParaRPr lang="en-US"/>
        </a:p>
      </dgm:t>
    </dgm:pt>
    <dgm:pt modelId="{E59979D4-0861-4B91-9517-11DE809D82D0}">
      <dgm:prSet/>
      <dgm:spPr/>
      <dgm:t>
        <a:bodyPr/>
        <a:lstStyle/>
        <a:p>
          <a:r>
            <a:rPr lang="en-US"/>
            <a:t>- Payment details</a:t>
          </a:r>
        </a:p>
      </dgm:t>
    </dgm:pt>
    <dgm:pt modelId="{39950384-D2E8-4805-B7C5-B0EFA2BC5009}" type="parTrans" cxnId="{4FA20F5E-15A3-4B42-B3CD-8D3066145EEF}">
      <dgm:prSet/>
      <dgm:spPr/>
      <dgm:t>
        <a:bodyPr/>
        <a:lstStyle/>
        <a:p>
          <a:endParaRPr lang="en-US"/>
        </a:p>
      </dgm:t>
    </dgm:pt>
    <dgm:pt modelId="{660AC03C-D09E-439C-8E39-DD9584FF540E}" type="sibTrans" cxnId="{4FA20F5E-15A3-4B42-B3CD-8D3066145EEF}">
      <dgm:prSet/>
      <dgm:spPr/>
      <dgm:t>
        <a:bodyPr/>
        <a:lstStyle/>
        <a:p>
          <a:endParaRPr lang="en-US"/>
        </a:p>
      </dgm:t>
    </dgm:pt>
    <dgm:pt modelId="{74998320-B481-4C1E-ABD8-C39BDC3F8C9A}">
      <dgm:prSet/>
      <dgm:spPr/>
      <dgm:t>
        <a:bodyPr/>
        <a:lstStyle/>
        <a:p>
          <a:r>
            <a:rPr lang="en-US"/>
            <a:t>- Freight performance</a:t>
          </a:r>
        </a:p>
      </dgm:t>
    </dgm:pt>
    <dgm:pt modelId="{35BAF27F-3AE1-4784-8D42-6233FB0C69FD}" type="parTrans" cxnId="{00D0109B-59DC-455F-933F-D6ACE09D6223}">
      <dgm:prSet/>
      <dgm:spPr/>
      <dgm:t>
        <a:bodyPr/>
        <a:lstStyle/>
        <a:p>
          <a:endParaRPr lang="en-US"/>
        </a:p>
      </dgm:t>
    </dgm:pt>
    <dgm:pt modelId="{0AEF1F4C-CC91-476B-89EF-B45B2E5E3FAD}" type="sibTrans" cxnId="{00D0109B-59DC-455F-933F-D6ACE09D6223}">
      <dgm:prSet/>
      <dgm:spPr/>
      <dgm:t>
        <a:bodyPr/>
        <a:lstStyle/>
        <a:p>
          <a:endParaRPr lang="en-US"/>
        </a:p>
      </dgm:t>
    </dgm:pt>
    <dgm:pt modelId="{F83D4EC1-1FB2-453F-A7CA-883545A6EA08}">
      <dgm:prSet/>
      <dgm:spPr/>
      <dgm:t>
        <a:bodyPr/>
        <a:lstStyle/>
        <a:p>
          <a:r>
            <a:rPr lang="en-US"/>
            <a:t>- Customer reviews</a:t>
          </a:r>
        </a:p>
      </dgm:t>
    </dgm:pt>
    <dgm:pt modelId="{6D93F734-FD26-4A13-B42C-C6D602BFA9AE}" type="parTrans" cxnId="{791E8112-8D36-4686-AE4F-3BC2F01532DF}">
      <dgm:prSet/>
      <dgm:spPr/>
      <dgm:t>
        <a:bodyPr/>
        <a:lstStyle/>
        <a:p>
          <a:endParaRPr lang="en-US"/>
        </a:p>
      </dgm:t>
    </dgm:pt>
    <dgm:pt modelId="{EEF84E7C-FBF2-45BA-B6C1-C94CDDB85E42}" type="sibTrans" cxnId="{791E8112-8D36-4686-AE4F-3BC2F01532DF}">
      <dgm:prSet/>
      <dgm:spPr/>
      <dgm:t>
        <a:bodyPr/>
        <a:lstStyle/>
        <a:p>
          <a:endParaRPr lang="en-US"/>
        </a:p>
      </dgm:t>
    </dgm:pt>
    <dgm:pt modelId="{2950E2AB-C0CE-4893-85FF-174B994FA98C}">
      <dgm:prSet/>
      <dgm:spPr/>
      <dgm:t>
        <a:bodyPr/>
        <a:lstStyle/>
        <a:p>
          <a:r>
            <a:rPr lang="en-US"/>
            <a:t>- Integrated Geolocation Data: Brazilian zip codes mapped to latitude and longitude.</a:t>
          </a:r>
        </a:p>
      </dgm:t>
    </dgm:pt>
    <dgm:pt modelId="{E76BFD11-D5B7-4666-BC72-F5B22FA7E60C}" type="parTrans" cxnId="{D38A362A-7353-451C-B17F-EBC5FCE845F3}">
      <dgm:prSet/>
      <dgm:spPr/>
      <dgm:t>
        <a:bodyPr/>
        <a:lstStyle/>
        <a:p>
          <a:endParaRPr lang="en-US"/>
        </a:p>
      </dgm:t>
    </dgm:pt>
    <dgm:pt modelId="{03C12541-78D4-4BF1-8121-D3C29A607D5B}" type="sibTrans" cxnId="{D38A362A-7353-451C-B17F-EBC5FCE845F3}">
      <dgm:prSet/>
      <dgm:spPr/>
      <dgm:t>
        <a:bodyPr/>
        <a:lstStyle/>
        <a:p>
          <a:endParaRPr lang="en-US"/>
        </a:p>
      </dgm:t>
    </dgm:pt>
    <dgm:pt modelId="{67A2B220-91B7-4D4F-BC42-61A7B5175FCF}" type="pres">
      <dgm:prSet presAssocID="{AEA23229-5AD8-4CB0-A984-F227075C8933}" presName="Name0" presStyleCnt="0">
        <dgm:presLayoutVars>
          <dgm:dir/>
          <dgm:resizeHandles val="exact"/>
        </dgm:presLayoutVars>
      </dgm:prSet>
      <dgm:spPr/>
    </dgm:pt>
    <dgm:pt modelId="{EE19972D-4D3F-45E7-9463-CAA399C591B8}" type="pres">
      <dgm:prSet presAssocID="{BEE012B1-3626-42CF-9BB4-F7834ED40FF6}" presName="node" presStyleLbl="node1" presStyleIdx="0" presStyleCnt="9">
        <dgm:presLayoutVars>
          <dgm:bulletEnabled val="1"/>
        </dgm:presLayoutVars>
      </dgm:prSet>
      <dgm:spPr/>
    </dgm:pt>
    <dgm:pt modelId="{C9DDDC70-9E97-4B44-BFBF-49264C29CF80}" type="pres">
      <dgm:prSet presAssocID="{2CC970EC-5ED5-4D5D-A313-74BD2BFD83C5}" presName="sibTrans" presStyleLbl="sibTrans1D1" presStyleIdx="0" presStyleCnt="8"/>
      <dgm:spPr/>
    </dgm:pt>
    <dgm:pt modelId="{59126601-78B1-4B79-998B-B7F20C55D919}" type="pres">
      <dgm:prSet presAssocID="{2CC970EC-5ED5-4D5D-A313-74BD2BFD83C5}" presName="connectorText" presStyleLbl="sibTrans1D1" presStyleIdx="0" presStyleCnt="8"/>
      <dgm:spPr/>
    </dgm:pt>
    <dgm:pt modelId="{D3E8F3D6-948A-4FA2-804D-017F94652414}" type="pres">
      <dgm:prSet presAssocID="{CC672EA3-AB5B-41B1-A2B4-5389ED235D18}" presName="node" presStyleLbl="node1" presStyleIdx="1" presStyleCnt="9">
        <dgm:presLayoutVars>
          <dgm:bulletEnabled val="1"/>
        </dgm:presLayoutVars>
      </dgm:prSet>
      <dgm:spPr/>
    </dgm:pt>
    <dgm:pt modelId="{FFBADA24-D421-4233-B14E-9FCFF0F02492}" type="pres">
      <dgm:prSet presAssocID="{86099696-7940-40A8-B3D6-3453FB02CC66}" presName="sibTrans" presStyleLbl="sibTrans1D1" presStyleIdx="1" presStyleCnt="8"/>
      <dgm:spPr/>
    </dgm:pt>
    <dgm:pt modelId="{E687D1CA-CD06-4B7F-A5B2-DDAA9574FEA7}" type="pres">
      <dgm:prSet presAssocID="{86099696-7940-40A8-B3D6-3453FB02CC66}" presName="connectorText" presStyleLbl="sibTrans1D1" presStyleIdx="1" presStyleCnt="8"/>
      <dgm:spPr/>
    </dgm:pt>
    <dgm:pt modelId="{7E052A54-549B-4886-98A0-5F360279EA98}" type="pres">
      <dgm:prSet presAssocID="{4087310A-ADE0-4D51-B969-66C49BBF660C}" presName="node" presStyleLbl="node1" presStyleIdx="2" presStyleCnt="9">
        <dgm:presLayoutVars>
          <dgm:bulletEnabled val="1"/>
        </dgm:presLayoutVars>
      </dgm:prSet>
      <dgm:spPr/>
    </dgm:pt>
    <dgm:pt modelId="{01D4809E-CACD-4131-9FEF-D0AEBE1AFCBE}" type="pres">
      <dgm:prSet presAssocID="{5068BE1C-FD50-4576-9164-930742151FFA}" presName="sibTrans" presStyleLbl="sibTrans1D1" presStyleIdx="2" presStyleCnt="8"/>
      <dgm:spPr/>
    </dgm:pt>
    <dgm:pt modelId="{033533E8-33DC-4C9C-82F3-E59F02796822}" type="pres">
      <dgm:prSet presAssocID="{5068BE1C-FD50-4576-9164-930742151FFA}" presName="connectorText" presStyleLbl="sibTrans1D1" presStyleIdx="2" presStyleCnt="8"/>
      <dgm:spPr/>
    </dgm:pt>
    <dgm:pt modelId="{7C597CCC-BE35-48C8-80C2-9A07D7A6D917}" type="pres">
      <dgm:prSet presAssocID="{26D19595-AD1D-4970-B1A0-25028E9822A4}" presName="node" presStyleLbl="node1" presStyleIdx="3" presStyleCnt="9">
        <dgm:presLayoutVars>
          <dgm:bulletEnabled val="1"/>
        </dgm:presLayoutVars>
      </dgm:prSet>
      <dgm:spPr/>
    </dgm:pt>
    <dgm:pt modelId="{118B07CC-F1D8-4EBD-B36E-A0D64EB0F4B1}" type="pres">
      <dgm:prSet presAssocID="{5457D5B4-59C3-40D5-9191-EFB0F25363E4}" presName="sibTrans" presStyleLbl="sibTrans1D1" presStyleIdx="3" presStyleCnt="8"/>
      <dgm:spPr/>
    </dgm:pt>
    <dgm:pt modelId="{306F407D-A661-4E64-ABBF-CC59C1D541BF}" type="pres">
      <dgm:prSet presAssocID="{5457D5B4-59C3-40D5-9191-EFB0F25363E4}" presName="connectorText" presStyleLbl="sibTrans1D1" presStyleIdx="3" presStyleCnt="8"/>
      <dgm:spPr/>
    </dgm:pt>
    <dgm:pt modelId="{7CBBCFFF-D93C-403D-98BD-E1AF2715CC90}" type="pres">
      <dgm:prSet presAssocID="{C504FC8D-13F3-4256-88A7-43C0C27AC96B}" presName="node" presStyleLbl="node1" presStyleIdx="4" presStyleCnt="9">
        <dgm:presLayoutVars>
          <dgm:bulletEnabled val="1"/>
        </dgm:presLayoutVars>
      </dgm:prSet>
      <dgm:spPr/>
    </dgm:pt>
    <dgm:pt modelId="{1E2307AC-8D88-4007-8F7F-82CBF9BCFE06}" type="pres">
      <dgm:prSet presAssocID="{D5241D7A-2070-46DF-BA10-ED98C79AA8BC}" presName="sibTrans" presStyleLbl="sibTrans1D1" presStyleIdx="4" presStyleCnt="8"/>
      <dgm:spPr/>
    </dgm:pt>
    <dgm:pt modelId="{F060AC5E-FB09-402B-832D-B9D476ADD2AA}" type="pres">
      <dgm:prSet presAssocID="{D5241D7A-2070-46DF-BA10-ED98C79AA8BC}" presName="connectorText" presStyleLbl="sibTrans1D1" presStyleIdx="4" presStyleCnt="8"/>
      <dgm:spPr/>
    </dgm:pt>
    <dgm:pt modelId="{58B86FA3-F9A7-4ED5-A21E-6094A363631D}" type="pres">
      <dgm:prSet presAssocID="{E59979D4-0861-4B91-9517-11DE809D82D0}" presName="node" presStyleLbl="node1" presStyleIdx="5" presStyleCnt="9">
        <dgm:presLayoutVars>
          <dgm:bulletEnabled val="1"/>
        </dgm:presLayoutVars>
      </dgm:prSet>
      <dgm:spPr/>
    </dgm:pt>
    <dgm:pt modelId="{8E1410C8-0803-480C-9DF3-85B6F96AC4B0}" type="pres">
      <dgm:prSet presAssocID="{660AC03C-D09E-439C-8E39-DD9584FF540E}" presName="sibTrans" presStyleLbl="sibTrans1D1" presStyleIdx="5" presStyleCnt="8"/>
      <dgm:spPr/>
    </dgm:pt>
    <dgm:pt modelId="{4B604E44-757E-4AC4-9DC1-50E352413FC8}" type="pres">
      <dgm:prSet presAssocID="{660AC03C-D09E-439C-8E39-DD9584FF540E}" presName="connectorText" presStyleLbl="sibTrans1D1" presStyleIdx="5" presStyleCnt="8"/>
      <dgm:spPr/>
    </dgm:pt>
    <dgm:pt modelId="{F344752E-7182-4000-9F1F-4A1D2F927B9D}" type="pres">
      <dgm:prSet presAssocID="{74998320-B481-4C1E-ABD8-C39BDC3F8C9A}" presName="node" presStyleLbl="node1" presStyleIdx="6" presStyleCnt="9">
        <dgm:presLayoutVars>
          <dgm:bulletEnabled val="1"/>
        </dgm:presLayoutVars>
      </dgm:prSet>
      <dgm:spPr/>
    </dgm:pt>
    <dgm:pt modelId="{B4A8BA6F-41CD-417E-AA5C-BBF71B3056C2}" type="pres">
      <dgm:prSet presAssocID="{0AEF1F4C-CC91-476B-89EF-B45B2E5E3FAD}" presName="sibTrans" presStyleLbl="sibTrans1D1" presStyleIdx="6" presStyleCnt="8"/>
      <dgm:spPr/>
    </dgm:pt>
    <dgm:pt modelId="{E88DAB05-8886-44CD-8964-191F6188EEEA}" type="pres">
      <dgm:prSet presAssocID="{0AEF1F4C-CC91-476B-89EF-B45B2E5E3FAD}" presName="connectorText" presStyleLbl="sibTrans1D1" presStyleIdx="6" presStyleCnt="8"/>
      <dgm:spPr/>
    </dgm:pt>
    <dgm:pt modelId="{238AB85B-4A51-407B-BFB0-FD82A33C82E7}" type="pres">
      <dgm:prSet presAssocID="{F83D4EC1-1FB2-453F-A7CA-883545A6EA08}" presName="node" presStyleLbl="node1" presStyleIdx="7" presStyleCnt="9">
        <dgm:presLayoutVars>
          <dgm:bulletEnabled val="1"/>
        </dgm:presLayoutVars>
      </dgm:prSet>
      <dgm:spPr/>
    </dgm:pt>
    <dgm:pt modelId="{C01D9984-0A9A-4459-9BAF-3876F0238A58}" type="pres">
      <dgm:prSet presAssocID="{EEF84E7C-FBF2-45BA-B6C1-C94CDDB85E42}" presName="sibTrans" presStyleLbl="sibTrans1D1" presStyleIdx="7" presStyleCnt="8"/>
      <dgm:spPr/>
    </dgm:pt>
    <dgm:pt modelId="{78A9C011-A3CE-407D-8AD4-848511AF0877}" type="pres">
      <dgm:prSet presAssocID="{EEF84E7C-FBF2-45BA-B6C1-C94CDDB85E42}" presName="connectorText" presStyleLbl="sibTrans1D1" presStyleIdx="7" presStyleCnt="8"/>
      <dgm:spPr/>
    </dgm:pt>
    <dgm:pt modelId="{F7CA3882-B70E-4DEA-B755-ADA6C296D6FF}" type="pres">
      <dgm:prSet presAssocID="{2950E2AB-C0CE-4893-85FF-174B994FA98C}" presName="node" presStyleLbl="node1" presStyleIdx="8" presStyleCnt="9">
        <dgm:presLayoutVars>
          <dgm:bulletEnabled val="1"/>
        </dgm:presLayoutVars>
      </dgm:prSet>
      <dgm:spPr/>
    </dgm:pt>
  </dgm:ptLst>
  <dgm:cxnLst>
    <dgm:cxn modelId="{3E7AAA0E-E356-4F8A-9E17-80188694B82E}" type="presOf" srcId="{4087310A-ADE0-4D51-B969-66C49BBF660C}" destId="{7E052A54-549B-4886-98A0-5F360279EA98}" srcOrd="0" destOrd="0" presId="urn:microsoft.com/office/officeart/2016/7/layout/RepeatingBendingProcessNew"/>
    <dgm:cxn modelId="{791E8112-8D36-4686-AE4F-3BC2F01532DF}" srcId="{AEA23229-5AD8-4CB0-A984-F227075C8933}" destId="{F83D4EC1-1FB2-453F-A7CA-883545A6EA08}" srcOrd="7" destOrd="0" parTransId="{6D93F734-FD26-4A13-B42C-C6D602BFA9AE}" sibTransId="{EEF84E7C-FBF2-45BA-B6C1-C94CDDB85E42}"/>
    <dgm:cxn modelId="{3EF89C17-AA07-4C39-B36B-EE0FCF3681C8}" type="presOf" srcId="{26D19595-AD1D-4970-B1A0-25028E9822A4}" destId="{7C597CCC-BE35-48C8-80C2-9A07D7A6D917}" srcOrd="0" destOrd="0" presId="urn:microsoft.com/office/officeart/2016/7/layout/RepeatingBendingProcessNew"/>
    <dgm:cxn modelId="{EA81E019-ED0A-4371-90C2-5AA95F9FDEE3}" srcId="{AEA23229-5AD8-4CB0-A984-F227075C8933}" destId="{CC672EA3-AB5B-41B1-A2B4-5389ED235D18}" srcOrd="1" destOrd="0" parTransId="{91168836-61DA-491C-8CC3-D4BC996067AD}" sibTransId="{86099696-7940-40A8-B3D6-3453FB02CC66}"/>
    <dgm:cxn modelId="{2E0C9B1C-C529-40A8-9EF3-F6ACC4337947}" srcId="{AEA23229-5AD8-4CB0-A984-F227075C8933}" destId="{C504FC8D-13F3-4256-88A7-43C0C27AC96B}" srcOrd="4" destOrd="0" parTransId="{A687A050-E3BC-479E-BE05-00D9F3FC9235}" sibTransId="{D5241D7A-2070-46DF-BA10-ED98C79AA8BC}"/>
    <dgm:cxn modelId="{D38A362A-7353-451C-B17F-EBC5FCE845F3}" srcId="{AEA23229-5AD8-4CB0-A984-F227075C8933}" destId="{2950E2AB-C0CE-4893-85FF-174B994FA98C}" srcOrd="8" destOrd="0" parTransId="{E76BFD11-D5B7-4666-BC72-F5B22FA7E60C}" sibTransId="{03C12541-78D4-4BF1-8121-D3C29A607D5B}"/>
    <dgm:cxn modelId="{C828A62C-F9F5-4F59-ADC1-0A8066FCF7A8}" type="presOf" srcId="{86099696-7940-40A8-B3D6-3453FB02CC66}" destId="{E687D1CA-CD06-4B7F-A5B2-DDAA9574FEA7}" srcOrd="1" destOrd="0" presId="urn:microsoft.com/office/officeart/2016/7/layout/RepeatingBendingProcessNew"/>
    <dgm:cxn modelId="{CE032C2D-A690-4691-B949-096469EB9B25}" type="presOf" srcId="{660AC03C-D09E-439C-8E39-DD9584FF540E}" destId="{8E1410C8-0803-480C-9DF3-85B6F96AC4B0}" srcOrd="0" destOrd="0" presId="urn:microsoft.com/office/officeart/2016/7/layout/RepeatingBendingProcessNew"/>
    <dgm:cxn modelId="{6EBB002E-46AB-4B89-BC9C-CE14A6F6F6AE}" type="presOf" srcId="{F83D4EC1-1FB2-453F-A7CA-883545A6EA08}" destId="{238AB85B-4A51-407B-BFB0-FD82A33C82E7}" srcOrd="0" destOrd="0" presId="urn:microsoft.com/office/officeart/2016/7/layout/RepeatingBendingProcessNew"/>
    <dgm:cxn modelId="{03CAC131-AB65-4F41-AB37-07C7151C6139}" type="presOf" srcId="{2CC970EC-5ED5-4D5D-A313-74BD2BFD83C5}" destId="{59126601-78B1-4B79-998B-B7F20C55D919}" srcOrd="1" destOrd="0" presId="urn:microsoft.com/office/officeart/2016/7/layout/RepeatingBendingProcessNew"/>
    <dgm:cxn modelId="{9E402932-6119-417A-92B1-8D6D0E94A08B}" type="presOf" srcId="{CC672EA3-AB5B-41B1-A2B4-5389ED235D18}" destId="{D3E8F3D6-948A-4FA2-804D-017F94652414}" srcOrd="0" destOrd="0" presId="urn:microsoft.com/office/officeart/2016/7/layout/RepeatingBendingProcessNew"/>
    <dgm:cxn modelId="{48E3683D-D6DC-4397-AE7D-4ECD93B59AC4}" type="presOf" srcId="{5457D5B4-59C3-40D5-9191-EFB0F25363E4}" destId="{118B07CC-F1D8-4EBD-B36E-A0D64EB0F4B1}" srcOrd="0" destOrd="0" presId="urn:microsoft.com/office/officeart/2016/7/layout/RepeatingBendingProcessNew"/>
    <dgm:cxn modelId="{4FA20F5E-15A3-4B42-B3CD-8D3066145EEF}" srcId="{AEA23229-5AD8-4CB0-A984-F227075C8933}" destId="{E59979D4-0861-4B91-9517-11DE809D82D0}" srcOrd="5" destOrd="0" parTransId="{39950384-D2E8-4805-B7C5-B0EFA2BC5009}" sibTransId="{660AC03C-D09E-439C-8E39-DD9584FF540E}"/>
    <dgm:cxn modelId="{CB28E344-B6E1-4A04-A657-1AFEB5247E17}" type="presOf" srcId="{0AEF1F4C-CC91-476B-89EF-B45B2E5E3FAD}" destId="{B4A8BA6F-41CD-417E-AA5C-BBF71B3056C2}" srcOrd="0" destOrd="0" presId="urn:microsoft.com/office/officeart/2016/7/layout/RepeatingBendingProcessNew"/>
    <dgm:cxn modelId="{CC1DB371-BCB7-40AB-A252-51F9D663BF20}" srcId="{AEA23229-5AD8-4CB0-A984-F227075C8933}" destId="{4087310A-ADE0-4D51-B969-66C49BBF660C}" srcOrd="2" destOrd="0" parTransId="{6ACB61E9-D0B7-488C-A6D4-56F594628CA1}" sibTransId="{5068BE1C-FD50-4576-9164-930742151FFA}"/>
    <dgm:cxn modelId="{578EBF73-CBE7-4A48-B175-EA40EFE497C1}" type="presOf" srcId="{0AEF1F4C-CC91-476B-89EF-B45B2E5E3FAD}" destId="{E88DAB05-8886-44CD-8964-191F6188EEEA}" srcOrd="1" destOrd="0" presId="urn:microsoft.com/office/officeart/2016/7/layout/RepeatingBendingProcessNew"/>
    <dgm:cxn modelId="{68F0CF53-F8EA-4E67-9B79-AB8F6C12A22E}" srcId="{AEA23229-5AD8-4CB0-A984-F227075C8933}" destId="{BEE012B1-3626-42CF-9BB4-F7834ED40FF6}" srcOrd="0" destOrd="0" parTransId="{489B1666-2CD9-4D2A-AA20-DA3AE347569F}" sibTransId="{2CC970EC-5ED5-4D5D-A313-74BD2BFD83C5}"/>
    <dgm:cxn modelId="{0C925757-F731-4604-BA6C-8A010DF725B8}" type="presOf" srcId="{2950E2AB-C0CE-4893-85FF-174B994FA98C}" destId="{F7CA3882-B70E-4DEA-B755-ADA6C296D6FF}" srcOrd="0" destOrd="0" presId="urn:microsoft.com/office/officeart/2016/7/layout/RepeatingBendingProcessNew"/>
    <dgm:cxn modelId="{034AAE78-CCDC-4C6A-9B88-44866510FBDD}" type="presOf" srcId="{660AC03C-D09E-439C-8E39-DD9584FF540E}" destId="{4B604E44-757E-4AC4-9DC1-50E352413FC8}" srcOrd="1" destOrd="0" presId="urn:microsoft.com/office/officeart/2016/7/layout/RepeatingBendingProcessNew"/>
    <dgm:cxn modelId="{868F6B85-D3F0-4032-96FC-EE475DB1B083}" type="presOf" srcId="{EEF84E7C-FBF2-45BA-B6C1-C94CDDB85E42}" destId="{78A9C011-A3CE-407D-8AD4-848511AF0877}" srcOrd="1" destOrd="0" presId="urn:microsoft.com/office/officeart/2016/7/layout/RepeatingBendingProcessNew"/>
    <dgm:cxn modelId="{00A9908A-EF06-4172-9981-AE96DAC8E7B9}" type="presOf" srcId="{E59979D4-0861-4B91-9517-11DE809D82D0}" destId="{58B86FA3-F9A7-4ED5-A21E-6094A363631D}" srcOrd="0" destOrd="0" presId="urn:microsoft.com/office/officeart/2016/7/layout/RepeatingBendingProcessNew"/>
    <dgm:cxn modelId="{8FF2BD92-D770-4DB5-99DC-06DAF8EBB227}" type="presOf" srcId="{D5241D7A-2070-46DF-BA10-ED98C79AA8BC}" destId="{F060AC5E-FB09-402B-832D-B9D476ADD2AA}" srcOrd="1" destOrd="0" presId="urn:microsoft.com/office/officeart/2016/7/layout/RepeatingBendingProcessNew"/>
    <dgm:cxn modelId="{11159C98-4130-456F-AF9D-3B632FD4A3D7}" type="presOf" srcId="{BEE012B1-3626-42CF-9BB4-F7834ED40FF6}" destId="{EE19972D-4D3F-45E7-9463-CAA399C591B8}" srcOrd="0" destOrd="0" presId="urn:microsoft.com/office/officeart/2016/7/layout/RepeatingBendingProcessNew"/>
    <dgm:cxn modelId="{5DC7339A-90B3-480B-95F2-6DC9451A9AE8}" type="presOf" srcId="{5068BE1C-FD50-4576-9164-930742151FFA}" destId="{033533E8-33DC-4C9C-82F3-E59F02796822}" srcOrd="1" destOrd="0" presId="urn:microsoft.com/office/officeart/2016/7/layout/RepeatingBendingProcessNew"/>
    <dgm:cxn modelId="{00D0109B-59DC-455F-933F-D6ACE09D6223}" srcId="{AEA23229-5AD8-4CB0-A984-F227075C8933}" destId="{74998320-B481-4C1E-ABD8-C39BDC3F8C9A}" srcOrd="6" destOrd="0" parTransId="{35BAF27F-3AE1-4784-8D42-6233FB0C69FD}" sibTransId="{0AEF1F4C-CC91-476B-89EF-B45B2E5E3FAD}"/>
    <dgm:cxn modelId="{7F18EAB8-2D9E-4506-B717-37862AB6C37E}" type="presOf" srcId="{5068BE1C-FD50-4576-9164-930742151FFA}" destId="{01D4809E-CACD-4131-9FEF-D0AEBE1AFCBE}" srcOrd="0" destOrd="0" presId="urn:microsoft.com/office/officeart/2016/7/layout/RepeatingBendingProcessNew"/>
    <dgm:cxn modelId="{A44CF5BF-0BA8-455A-BB37-8BA3CC5678FB}" srcId="{AEA23229-5AD8-4CB0-A984-F227075C8933}" destId="{26D19595-AD1D-4970-B1A0-25028E9822A4}" srcOrd="3" destOrd="0" parTransId="{95BF2305-CC64-4889-8F3E-391AA869E4C4}" sibTransId="{5457D5B4-59C3-40D5-9191-EFB0F25363E4}"/>
    <dgm:cxn modelId="{488059C5-CEFC-4B9A-BECB-8AEE77176D54}" type="presOf" srcId="{74998320-B481-4C1E-ABD8-C39BDC3F8C9A}" destId="{F344752E-7182-4000-9F1F-4A1D2F927B9D}" srcOrd="0" destOrd="0" presId="urn:microsoft.com/office/officeart/2016/7/layout/RepeatingBendingProcessNew"/>
    <dgm:cxn modelId="{2521BBC7-D4B5-4FA8-8BDB-4B87468719E3}" type="presOf" srcId="{AEA23229-5AD8-4CB0-A984-F227075C8933}" destId="{67A2B220-91B7-4D4F-BC42-61A7B5175FCF}" srcOrd="0" destOrd="0" presId="urn:microsoft.com/office/officeart/2016/7/layout/RepeatingBendingProcessNew"/>
    <dgm:cxn modelId="{462D94CB-BB45-42B6-A449-B743BE8EECFC}" type="presOf" srcId="{D5241D7A-2070-46DF-BA10-ED98C79AA8BC}" destId="{1E2307AC-8D88-4007-8F7F-82CBF9BCFE06}" srcOrd="0" destOrd="0" presId="urn:microsoft.com/office/officeart/2016/7/layout/RepeatingBendingProcessNew"/>
    <dgm:cxn modelId="{22C1B1D6-006A-460A-B38E-1A5C6687EB6F}" type="presOf" srcId="{C504FC8D-13F3-4256-88A7-43C0C27AC96B}" destId="{7CBBCFFF-D93C-403D-98BD-E1AF2715CC90}" srcOrd="0" destOrd="0" presId="urn:microsoft.com/office/officeart/2016/7/layout/RepeatingBendingProcessNew"/>
    <dgm:cxn modelId="{91A179DF-D46D-46DB-A63D-434DE979CB63}" type="presOf" srcId="{2CC970EC-5ED5-4D5D-A313-74BD2BFD83C5}" destId="{C9DDDC70-9E97-4B44-BFBF-49264C29CF80}" srcOrd="0" destOrd="0" presId="urn:microsoft.com/office/officeart/2016/7/layout/RepeatingBendingProcessNew"/>
    <dgm:cxn modelId="{B728E8E2-F6B8-40D6-AA28-1E4CF500CC77}" type="presOf" srcId="{EEF84E7C-FBF2-45BA-B6C1-C94CDDB85E42}" destId="{C01D9984-0A9A-4459-9BAF-3876F0238A58}" srcOrd="0" destOrd="0" presId="urn:microsoft.com/office/officeart/2016/7/layout/RepeatingBendingProcessNew"/>
    <dgm:cxn modelId="{6B694FF8-31CE-49E7-B835-E4CBA286F0FF}" type="presOf" srcId="{5457D5B4-59C3-40D5-9191-EFB0F25363E4}" destId="{306F407D-A661-4E64-ABBF-CC59C1D541BF}" srcOrd="1" destOrd="0" presId="urn:microsoft.com/office/officeart/2016/7/layout/RepeatingBendingProcessNew"/>
    <dgm:cxn modelId="{FF1BACF8-EE85-4921-AAB3-AF04E8F4F679}" type="presOf" srcId="{86099696-7940-40A8-B3D6-3453FB02CC66}" destId="{FFBADA24-D421-4233-B14E-9FCFF0F02492}" srcOrd="0" destOrd="0" presId="urn:microsoft.com/office/officeart/2016/7/layout/RepeatingBendingProcessNew"/>
    <dgm:cxn modelId="{87AB8CD1-8AE5-452B-AB7B-193F5CCB9352}" type="presParOf" srcId="{67A2B220-91B7-4D4F-BC42-61A7B5175FCF}" destId="{EE19972D-4D3F-45E7-9463-CAA399C591B8}" srcOrd="0" destOrd="0" presId="urn:microsoft.com/office/officeart/2016/7/layout/RepeatingBendingProcessNew"/>
    <dgm:cxn modelId="{00333872-DA37-4F99-B8E1-FF7DE713BB43}" type="presParOf" srcId="{67A2B220-91B7-4D4F-BC42-61A7B5175FCF}" destId="{C9DDDC70-9E97-4B44-BFBF-49264C29CF80}" srcOrd="1" destOrd="0" presId="urn:microsoft.com/office/officeart/2016/7/layout/RepeatingBendingProcessNew"/>
    <dgm:cxn modelId="{597C4BB9-0BDD-4C41-8838-B920245684E4}" type="presParOf" srcId="{C9DDDC70-9E97-4B44-BFBF-49264C29CF80}" destId="{59126601-78B1-4B79-998B-B7F20C55D919}" srcOrd="0" destOrd="0" presId="urn:microsoft.com/office/officeart/2016/7/layout/RepeatingBendingProcessNew"/>
    <dgm:cxn modelId="{6B4CA354-35C2-451C-81F7-ADA7AA298AD6}" type="presParOf" srcId="{67A2B220-91B7-4D4F-BC42-61A7B5175FCF}" destId="{D3E8F3D6-948A-4FA2-804D-017F94652414}" srcOrd="2" destOrd="0" presId="urn:microsoft.com/office/officeart/2016/7/layout/RepeatingBendingProcessNew"/>
    <dgm:cxn modelId="{9FDEA18F-D332-4EF8-B337-E5F02417388D}" type="presParOf" srcId="{67A2B220-91B7-4D4F-BC42-61A7B5175FCF}" destId="{FFBADA24-D421-4233-B14E-9FCFF0F02492}" srcOrd="3" destOrd="0" presId="urn:microsoft.com/office/officeart/2016/7/layout/RepeatingBendingProcessNew"/>
    <dgm:cxn modelId="{FAF09D7C-EE87-4597-9DEE-74389F736AAF}" type="presParOf" srcId="{FFBADA24-D421-4233-B14E-9FCFF0F02492}" destId="{E687D1CA-CD06-4B7F-A5B2-DDAA9574FEA7}" srcOrd="0" destOrd="0" presId="urn:microsoft.com/office/officeart/2016/7/layout/RepeatingBendingProcessNew"/>
    <dgm:cxn modelId="{43720B15-F7EC-45C4-8B21-DC6B4CB8A5AC}" type="presParOf" srcId="{67A2B220-91B7-4D4F-BC42-61A7B5175FCF}" destId="{7E052A54-549B-4886-98A0-5F360279EA98}" srcOrd="4" destOrd="0" presId="urn:microsoft.com/office/officeart/2016/7/layout/RepeatingBendingProcessNew"/>
    <dgm:cxn modelId="{1F39F402-2FD6-4D9A-8D68-28F5EA00BDA8}" type="presParOf" srcId="{67A2B220-91B7-4D4F-BC42-61A7B5175FCF}" destId="{01D4809E-CACD-4131-9FEF-D0AEBE1AFCBE}" srcOrd="5" destOrd="0" presId="urn:microsoft.com/office/officeart/2016/7/layout/RepeatingBendingProcessNew"/>
    <dgm:cxn modelId="{233325CF-742C-4F6B-937D-BBA98D33224C}" type="presParOf" srcId="{01D4809E-CACD-4131-9FEF-D0AEBE1AFCBE}" destId="{033533E8-33DC-4C9C-82F3-E59F02796822}" srcOrd="0" destOrd="0" presId="urn:microsoft.com/office/officeart/2016/7/layout/RepeatingBendingProcessNew"/>
    <dgm:cxn modelId="{DC571D65-0AAC-4057-90AE-485CA87F752B}" type="presParOf" srcId="{67A2B220-91B7-4D4F-BC42-61A7B5175FCF}" destId="{7C597CCC-BE35-48C8-80C2-9A07D7A6D917}" srcOrd="6" destOrd="0" presId="urn:microsoft.com/office/officeart/2016/7/layout/RepeatingBendingProcessNew"/>
    <dgm:cxn modelId="{F988FCB1-A0DD-4EF3-8264-EF4A09F5C3B3}" type="presParOf" srcId="{67A2B220-91B7-4D4F-BC42-61A7B5175FCF}" destId="{118B07CC-F1D8-4EBD-B36E-A0D64EB0F4B1}" srcOrd="7" destOrd="0" presId="urn:microsoft.com/office/officeart/2016/7/layout/RepeatingBendingProcessNew"/>
    <dgm:cxn modelId="{27A41F0C-F193-4CF3-B24A-89975627F212}" type="presParOf" srcId="{118B07CC-F1D8-4EBD-B36E-A0D64EB0F4B1}" destId="{306F407D-A661-4E64-ABBF-CC59C1D541BF}" srcOrd="0" destOrd="0" presId="urn:microsoft.com/office/officeart/2016/7/layout/RepeatingBendingProcessNew"/>
    <dgm:cxn modelId="{B9B1ACB4-8112-4754-8ED8-E7950483444C}" type="presParOf" srcId="{67A2B220-91B7-4D4F-BC42-61A7B5175FCF}" destId="{7CBBCFFF-D93C-403D-98BD-E1AF2715CC90}" srcOrd="8" destOrd="0" presId="urn:microsoft.com/office/officeart/2016/7/layout/RepeatingBendingProcessNew"/>
    <dgm:cxn modelId="{4EB5A3AD-7400-4A3D-848A-48AD58A2333F}" type="presParOf" srcId="{67A2B220-91B7-4D4F-BC42-61A7B5175FCF}" destId="{1E2307AC-8D88-4007-8F7F-82CBF9BCFE06}" srcOrd="9" destOrd="0" presId="urn:microsoft.com/office/officeart/2016/7/layout/RepeatingBendingProcessNew"/>
    <dgm:cxn modelId="{0EB6C7C4-D47B-48D6-AD36-E76DF7CEA955}" type="presParOf" srcId="{1E2307AC-8D88-4007-8F7F-82CBF9BCFE06}" destId="{F060AC5E-FB09-402B-832D-B9D476ADD2AA}" srcOrd="0" destOrd="0" presId="urn:microsoft.com/office/officeart/2016/7/layout/RepeatingBendingProcessNew"/>
    <dgm:cxn modelId="{B449961B-7E2F-484F-9E8D-1BC2F5662A2E}" type="presParOf" srcId="{67A2B220-91B7-4D4F-BC42-61A7B5175FCF}" destId="{58B86FA3-F9A7-4ED5-A21E-6094A363631D}" srcOrd="10" destOrd="0" presId="urn:microsoft.com/office/officeart/2016/7/layout/RepeatingBendingProcessNew"/>
    <dgm:cxn modelId="{5AC1F3C3-4954-4BB2-93D2-077959667FD7}" type="presParOf" srcId="{67A2B220-91B7-4D4F-BC42-61A7B5175FCF}" destId="{8E1410C8-0803-480C-9DF3-85B6F96AC4B0}" srcOrd="11" destOrd="0" presId="urn:microsoft.com/office/officeart/2016/7/layout/RepeatingBendingProcessNew"/>
    <dgm:cxn modelId="{FEDA968A-87F8-4D8A-A9D0-5A8DBE6FC540}" type="presParOf" srcId="{8E1410C8-0803-480C-9DF3-85B6F96AC4B0}" destId="{4B604E44-757E-4AC4-9DC1-50E352413FC8}" srcOrd="0" destOrd="0" presId="urn:microsoft.com/office/officeart/2016/7/layout/RepeatingBendingProcessNew"/>
    <dgm:cxn modelId="{6B32F445-D3C2-412E-B5B3-AE8B6922455F}" type="presParOf" srcId="{67A2B220-91B7-4D4F-BC42-61A7B5175FCF}" destId="{F344752E-7182-4000-9F1F-4A1D2F927B9D}" srcOrd="12" destOrd="0" presId="urn:microsoft.com/office/officeart/2016/7/layout/RepeatingBendingProcessNew"/>
    <dgm:cxn modelId="{9502026E-A03C-40CD-86F1-4A46505ADACF}" type="presParOf" srcId="{67A2B220-91B7-4D4F-BC42-61A7B5175FCF}" destId="{B4A8BA6F-41CD-417E-AA5C-BBF71B3056C2}" srcOrd="13" destOrd="0" presId="urn:microsoft.com/office/officeart/2016/7/layout/RepeatingBendingProcessNew"/>
    <dgm:cxn modelId="{16794A25-8246-42AB-B0FF-0DDCE0F0768B}" type="presParOf" srcId="{B4A8BA6F-41CD-417E-AA5C-BBF71B3056C2}" destId="{E88DAB05-8886-44CD-8964-191F6188EEEA}" srcOrd="0" destOrd="0" presId="urn:microsoft.com/office/officeart/2016/7/layout/RepeatingBendingProcessNew"/>
    <dgm:cxn modelId="{70C65615-DB19-4C12-8715-0BF0C5B9FEFB}" type="presParOf" srcId="{67A2B220-91B7-4D4F-BC42-61A7B5175FCF}" destId="{238AB85B-4A51-407B-BFB0-FD82A33C82E7}" srcOrd="14" destOrd="0" presId="urn:microsoft.com/office/officeart/2016/7/layout/RepeatingBendingProcessNew"/>
    <dgm:cxn modelId="{CB855EDB-942A-4B2E-BAB5-13EB99BFE4F0}" type="presParOf" srcId="{67A2B220-91B7-4D4F-BC42-61A7B5175FCF}" destId="{C01D9984-0A9A-4459-9BAF-3876F0238A58}" srcOrd="15" destOrd="0" presId="urn:microsoft.com/office/officeart/2016/7/layout/RepeatingBendingProcessNew"/>
    <dgm:cxn modelId="{07950436-BA4D-487C-BD9D-931AD8CBCCB3}" type="presParOf" srcId="{C01D9984-0A9A-4459-9BAF-3876F0238A58}" destId="{78A9C011-A3CE-407D-8AD4-848511AF0877}" srcOrd="0" destOrd="0" presId="urn:microsoft.com/office/officeart/2016/7/layout/RepeatingBendingProcessNew"/>
    <dgm:cxn modelId="{82955304-D5E3-4E4E-B868-B12536D03145}" type="presParOf" srcId="{67A2B220-91B7-4D4F-BC42-61A7B5175FCF}" destId="{F7CA3882-B70E-4DEA-B755-ADA6C296D6FF}" srcOrd="1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DA1DFAB-A90B-4EC7-8318-831F85FCA3E9}" type="doc">
      <dgm:prSet loTypeId="urn:microsoft.com/office/officeart/2005/8/layout/cycle2" loCatId="cycle" qsTypeId="urn:microsoft.com/office/officeart/2005/8/quickstyle/simple1" qsCatId="simple" csTypeId="urn:microsoft.com/office/officeart/2005/8/colors/colorful5" csCatId="colorful"/>
      <dgm:spPr/>
      <dgm:t>
        <a:bodyPr/>
        <a:lstStyle/>
        <a:p>
          <a:endParaRPr lang="en-US"/>
        </a:p>
      </dgm:t>
    </dgm:pt>
    <dgm:pt modelId="{E021A1C1-2862-4F78-9718-54334E227754}">
      <dgm:prSet/>
      <dgm:spPr/>
      <dgm:t>
        <a:bodyPr/>
        <a:lstStyle/>
        <a:p>
          <a:r>
            <a:rPr lang="en-US"/>
            <a:t>- Enhance Delivery Processes:</a:t>
          </a:r>
        </a:p>
      </dgm:t>
    </dgm:pt>
    <dgm:pt modelId="{F178AEBB-17E1-43CB-8834-88725A1D5C07}" type="parTrans" cxnId="{483F78A7-753B-4A5E-83EB-3C42268042FF}">
      <dgm:prSet/>
      <dgm:spPr/>
      <dgm:t>
        <a:bodyPr/>
        <a:lstStyle/>
        <a:p>
          <a:endParaRPr lang="en-US"/>
        </a:p>
      </dgm:t>
    </dgm:pt>
    <dgm:pt modelId="{3B3B6F34-686E-4037-B243-DA5BC5CEF62D}" type="sibTrans" cxnId="{483F78A7-753B-4A5E-83EB-3C42268042FF}">
      <dgm:prSet/>
      <dgm:spPr/>
      <dgm:t>
        <a:bodyPr/>
        <a:lstStyle/>
        <a:p>
          <a:endParaRPr lang="en-US"/>
        </a:p>
      </dgm:t>
    </dgm:pt>
    <dgm:pt modelId="{310D7796-E54B-43AB-B1E8-084AA149F091}">
      <dgm:prSet/>
      <dgm:spPr/>
      <dgm:t>
        <a:bodyPr/>
        <a:lstStyle/>
        <a:p>
          <a:r>
            <a:rPr lang="en-US"/>
            <a:t>- Collaborate with reliable logistics partners.</a:t>
          </a:r>
        </a:p>
      </dgm:t>
    </dgm:pt>
    <dgm:pt modelId="{BFDD0419-4121-4B06-B07C-461B1437DDA6}" type="parTrans" cxnId="{AE2AE7DF-C177-4C31-82BD-5ED3F330B8E4}">
      <dgm:prSet/>
      <dgm:spPr/>
      <dgm:t>
        <a:bodyPr/>
        <a:lstStyle/>
        <a:p>
          <a:endParaRPr lang="en-US"/>
        </a:p>
      </dgm:t>
    </dgm:pt>
    <dgm:pt modelId="{192286A1-19CC-4E9B-8960-ADDD66A5194B}" type="sibTrans" cxnId="{AE2AE7DF-C177-4C31-82BD-5ED3F330B8E4}">
      <dgm:prSet/>
      <dgm:spPr/>
      <dgm:t>
        <a:bodyPr/>
        <a:lstStyle/>
        <a:p>
          <a:endParaRPr lang="en-US"/>
        </a:p>
      </dgm:t>
    </dgm:pt>
    <dgm:pt modelId="{F8D69B33-6AA8-4989-82EE-4D651B64A14F}">
      <dgm:prSet/>
      <dgm:spPr/>
      <dgm:t>
        <a:bodyPr/>
        <a:lstStyle/>
        <a:p>
          <a:r>
            <a:rPr lang="en-US"/>
            <a:t>- Use predictive analytics for better delivery time estimates.</a:t>
          </a:r>
        </a:p>
      </dgm:t>
    </dgm:pt>
    <dgm:pt modelId="{FDEE3653-E381-45AA-996F-35B1EA0A937B}" type="parTrans" cxnId="{24A880AA-73FA-42B5-ACB2-2FEAD4EA5140}">
      <dgm:prSet/>
      <dgm:spPr/>
      <dgm:t>
        <a:bodyPr/>
        <a:lstStyle/>
        <a:p>
          <a:endParaRPr lang="en-US"/>
        </a:p>
      </dgm:t>
    </dgm:pt>
    <dgm:pt modelId="{73BDEAA3-688D-4AB7-908A-2B1D47B03426}" type="sibTrans" cxnId="{24A880AA-73FA-42B5-ACB2-2FEAD4EA5140}">
      <dgm:prSet/>
      <dgm:spPr/>
      <dgm:t>
        <a:bodyPr/>
        <a:lstStyle/>
        <a:p>
          <a:endParaRPr lang="en-US"/>
        </a:p>
      </dgm:t>
    </dgm:pt>
    <dgm:pt modelId="{DA559456-3F64-4320-A2D8-34474AB96732}">
      <dgm:prSet/>
      <dgm:spPr/>
      <dgm:t>
        <a:bodyPr/>
        <a:lstStyle/>
        <a:p>
          <a:r>
            <a:rPr lang="en-US"/>
            <a:t>- Improve Customer Communication:</a:t>
          </a:r>
        </a:p>
      </dgm:t>
    </dgm:pt>
    <dgm:pt modelId="{1F00B1B3-1096-45D8-A815-D5773A04EE61}" type="parTrans" cxnId="{5B1922FF-2268-4C47-B4A2-3AA3B0AE6C32}">
      <dgm:prSet/>
      <dgm:spPr/>
      <dgm:t>
        <a:bodyPr/>
        <a:lstStyle/>
        <a:p>
          <a:endParaRPr lang="en-US"/>
        </a:p>
      </dgm:t>
    </dgm:pt>
    <dgm:pt modelId="{0E9048B1-6015-489E-84A5-8FE1A915ACB2}" type="sibTrans" cxnId="{5B1922FF-2268-4C47-B4A2-3AA3B0AE6C32}">
      <dgm:prSet/>
      <dgm:spPr/>
      <dgm:t>
        <a:bodyPr/>
        <a:lstStyle/>
        <a:p>
          <a:endParaRPr lang="en-US"/>
        </a:p>
      </dgm:t>
    </dgm:pt>
    <dgm:pt modelId="{EE1710A9-D4CF-4F3F-A98F-1364B0B47C9D}">
      <dgm:prSet/>
      <dgm:spPr/>
      <dgm:t>
        <a:bodyPr/>
        <a:lstStyle/>
        <a:p>
          <a:r>
            <a:rPr lang="en-US"/>
            <a:t>- Proactive updates on order status.</a:t>
          </a:r>
        </a:p>
      </dgm:t>
    </dgm:pt>
    <dgm:pt modelId="{68EAD6AA-6B4D-478F-B095-7B889A0815E6}" type="parTrans" cxnId="{D731E629-69CF-47E0-A8F5-ABD7D21FEE05}">
      <dgm:prSet/>
      <dgm:spPr/>
      <dgm:t>
        <a:bodyPr/>
        <a:lstStyle/>
        <a:p>
          <a:endParaRPr lang="en-US"/>
        </a:p>
      </dgm:t>
    </dgm:pt>
    <dgm:pt modelId="{3414C8E0-1ACA-41E4-89A7-FDA9D61803C7}" type="sibTrans" cxnId="{D731E629-69CF-47E0-A8F5-ABD7D21FEE05}">
      <dgm:prSet/>
      <dgm:spPr/>
      <dgm:t>
        <a:bodyPr/>
        <a:lstStyle/>
        <a:p>
          <a:endParaRPr lang="en-US"/>
        </a:p>
      </dgm:t>
    </dgm:pt>
    <dgm:pt modelId="{A17EC740-5A9A-427F-AD85-0023BC97164C}">
      <dgm:prSet/>
      <dgm:spPr/>
      <dgm:t>
        <a:bodyPr/>
        <a:lstStyle/>
        <a:p>
          <a:r>
            <a:rPr lang="en-US"/>
            <a:t>- Introduce live chat support.</a:t>
          </a:r>
        </a:p>
      </dgm:t>
    </dgm:pt>
    <dgm:pt modelId="{7D123731-DBDE-4E18-8CC6-78896695E9A9}" type="parTrans" cxnId="{A6CB30C4-B336-46D8-844D-BD9CF042CC55}">
      <dgm:prSet/>
      <dgm:spPr/>
      <dgm:t>
        <a:bodyPr/>
        <a:lstStyle/>
        <a:p>
          <a:endParaRPr lang="en-US"/>
        </a:p>
      </dgm:t>
    </dgm:pt>
    <dgm:pt modelId="{B3C4485F-A1B7-4FBE-BB68-FB6995857EE3}" type="sibTrans" cxnId="{A6CB30C4-B336-46D8-844D-BD9CF042CC55}">
      <dgm:prSet/>
      <dgm:spPr/>
      <dgm:t>
        <a:bodyPr/>
        <a:lstStyle/>
        <a:p>
          <a:endParaRPr lang="en-US"/>
        </a:p>
      </dgm:t>
    </dgm:pt>
    <dgm:pt modelId="{FA94C1F8-52D4-4F3C-A0BC-BF8568DF624D}">
      <dgm:prSet/>
      <dgm:spPr/>
      <dgm:t>
        <a:bodyPr/>
        <a:lstStyle/>
        <a:p>
          <a:r>
            <a:rPr lang="en-US"/>
            <a:t>- Focus on Top Categories:</a:t>
          </a:r>
        </a:p>
      </dgm:t>
    </dgm:pt>
    <dgm:pt modelId="{2F8A2D84-57C2-4C2D-BA50-E926C75FCF42}" type="parTrans" cxnId="{36CF47B9-761F-4CF6-815B-1B141AA78BAD}">
      <dgm:prSet/>
      <dgm:spPr/>
      <dgm:t>
        <a:bodyPr/>
        <a:lstStyle/>
        <a:p>
          <a:endParaRPr lang="en-US"/>
        </a:p>
      </dgm:t>
    </dgm:pt>
    <dgm:pt modelId="{92A86B04-EBFE-4E5F-85D8-96E5535EC658}" type="sibTrans" cxnId="{36CF47B9-761F-4CF6-815B-1B141AA78BAD}">
      <dgm:prSet/>
      <dgm:spPr/>
      <dgm:t>
        <a:bodyPr/>
        <a:lstStyle/>
        <a:p>
          <a:endParaRPr lang="en-US"/>
        </a:p>
      </dgm:t>
    </dgm:pt>
    <dgm:pt modelId="{A80BCC37-CB2E-480D-B208-F7D5916396CC}">
      <dgm:prSet/>
      <dgm:spPr/>
      <dgm:t>
        <a:bodyPr/>
        <a:lstStyle/>
        <a:p>
          <a:r>
            <a:rPr lang="en-US"/>
            <a:t>- Expand product offerings in high-performing categories.</a:t>
          </a:r>
        </a:p>
      </dgm:t>
    </dgm:pt>
    <dgm:pt modelId="{ABABF190-F4B8-4260-B2A3-9BAB969241A1}" type="parTrans" cxnId="{4A705D8D-A7C9-44FE-A0A0-224CC167F8C5}">
      <dgm:prSet/>
      <dgm:spPr/>
      <dgm:t>
        <a:bodyPr/>
        <a:lstStyle/>
        <a:p>
          <a:endParaRPr lang="en-US"/>
        </a:p>
      </dgm:t>
    </dgm:pt>
    <dgm:pt modelId="{034DEF94-CD1F-4CEB-BD62-D185EDD31DD2}" type="sibTrans" cxnId="{4A705D8D-A7C9-44FE-A0A0-224CC167F8C5}">
      <dgm:prSet/>
      <dgm:spPr/>
      <dgm:t>
        <a:bodyPr/>
        <a:lstStyle/>
        <a:p>
          <a:endParaRPr lang="en-US"/>
        </a:p>
      </dgm:t>
    </dgm:pt>
    <dgm:pt modelId="{8F4850EC-E497-470E-938F-578DBE9D0509}">
      <dgm:prSet/>
      <dgm:spPr/>
      <dgm:t>
        <a:bodyPr/>
        <a:lstStyle/>
        <a:p>
          <a:r>
            <a:rPr lang="en-US"/>
            <a:t>- Optimize marketing strategies for seasonal sales.</a:t>
          </a:r>
        </a:p>
      </dgm:t>
    </dgm:pt>
    <dgm:pt modelId="{14710C04-A183-43B0-94EC-7ACAFD8E77C7}" type="parTrans" cxnId="{40EBCA49-814A-41B8-AF95-A3E4DC47BB0F}">
      <dgm:prSet/>
      <dgm:spPr/>
      <dgm:t>
        <a:bodyPr/>
        <a:lstStyle/>
        <a:p>
          <a:endParaRPr lang="en-US"/>
        </a:p>
      </dgm:t>
    </dgm:pt>
    <dgm:pt modelId="{ED6AE4B7-8825-4F6D-A9B6-A5CCD4A454D9}" type="sibTrans" cxnId="{40EBCA49-814A-41B8-AF95-A3E4DC47BB0F}">
      <dgm:prSet/>
      <dgm:spPr/>
      <dgm:t>
        <a:bodyPr/>
        <a:lstStyle/>
        <a:p>
          <a:endParaRPr lang="en-US"/>
        </a:p>
      </dgm:t>
    </dgm:pt>
    <dgm:pt modelId="{9DFDC3BD-3185-4577-A504-838AEED42163}">
      <dgm:prSet/>
      <dgm:spPr/>
      <dgm:t>
        <a:bodyPr/>
        <a:lstStyle/>
        <a:p>
          <a:r>
            <a:rPr lang="en-US"/>
            <a:t>- Leverage Feedback:</a:t>
          </a:r>
        </a:p>
      </dgm:t>
    </dgm:pt>
    <dgm:pt modelId="{31B55ABC-E14F-4F66-83D3-F775F5B73869}" type="parTrans" cxnId="{9D2EC5EA-F627-45F4-A940-3D2C394B5918}">
      <dgm:prSet/>
      <dgm:spPr/>
      <dgm:t>
        <a:bodyPr/>
        <a:lstStyle/>
        <a:p>
          <a:endParaRPr lang="en-US"/>
        </a:p>
      </dgm:t>
    </dgm:pt>
    <dgm:pt modelId="{150F1924-6B51-4D42-A5C9-3618E6AB59E4}" type="sibTrans" cxnId="{9D2EC5EA-F627-45F4-A940-3D2C394B5918}">
      <dgm:prSet/>
      <dgm:spPr/>
      <dgm:t>
        <a:bodyPr/>
        <a:lstStyle/>
        <a:p>
          <a:endParaRPr lang="en-US"/>
        </a:p>
      </dgm:t>
    </dgm:pt>
    <dgm:pt modelId="{84EDB41B-B2C7-40DA-A81E-CC0D93A9BD30}">
      <dgm:prSet/>
      <dgm:spPr/>
      <dgm:t>
        <a:bodyPr/>
        <a:lstStyle/>
        <a:p>
          <a:r>
            <a:rPr lang="en-US"/>
            <a:t>- Act on common complaints to improve satisfaction.</a:t>
          </a:r>
        </a:p>
      </dgm:t>
    </dgm:pt>
    <dgm:pt modelId="{AC70C0C3-E389-4F00-9F13-27A2A8B72C60}" type="parTrans" cxnId="{266D29C5-3C53-4EAC-950C-A748BD5EF2BC}">
      <dgm:prSet/>
      <dgm:spPr/>
      <dgm:t>
        <a:bodyPr/>
        <a:lstStyle/>
        <a:p>
          <a:endParaRPr lang="en-US"/>
        </a:p>
      </dgm:t>
    </dgm:pt>
    <dgm:pt modelId="{1216DE6B-6A15-4A44-A133-3BB4696573CF}" type="sibTrans" cxnId="{266D29C5-3C53-4EAC-950C-A748BD5EF2BC}">
      <dgm:prSet/>
      <dgm:spPr/>
      <dgm:t>
        <a:bodyPr/>
        <a:lstStyle/>
        <a:p>
          <a:endParaRPr lang="en-US"/>
        </a:p>
      </dgm:t>
    </dgm:pt>
    <dgm:pt modelId="{EAFB7C56-4C48-46C9-9907-8FD26E9F20F8}">
      <dgm:prSet/>
      <dgm:spPr/>
      <dgm:t>
        <a:bodyPr/>
        <a:lstStyle/>
        <a:p>
          <a:r>
            <a:rPr lang="en-US"/>
            <a:t>- Encourage more detailed customer reviews.</a:t>
          </a:r>
        </a:p>
      </dgm:t>
    </dgm:pt>
    <dgm:pt modelId="{F1C850E4-9E3E-45E3-8AC6-DF085DBFB9B5}" type="parTrans" cxnId="{C11D6D6B-0DFE-4F06-8496-548EC90B307D}">
      <dgm:prSet/>
      <dgm:spPr/>
      <dgm:t>
        <a:bodyPr/>
        <a:lstStyle/>
        <a:p>
          <a:endParaRPr lang="en-US"/>
        </a:p>
      </dgm:t>
    </dgm:pt>
    <dgm:pt modelId="{A502A165-65EC-436E-8C0F-77F72AB52B87}" type="sibTrans" cxnId="{C11D6D6B-0DFE-4F06-8496-548EC90B307D}">
      <dgm:prSet/>
      <dgm:spPr/>
      <dgm:t>
        <a:bodyPr/>
        <a:lstStyle/>
        <a:p>
          <a:endParaRPr lang="en-US"/>
        </a:p>
      </dgm:t>
    </dgm:pt>
    <dgm:pt modelId="{345647B5-FF4E-4397-9A59-82CC27C48B83}" type="pres">
      <dgm:prSet presAssocID="{ADA1DFAB-A90B-4EC7-8318-831F85FCA3E9}" presName="cycle" presStyleCnt="0">
        <dgm:presLayoutVars>
          <dgm:dir/>
          <dgm:resizeHandles val="exact"/>
        </dgm:presLayoutVars>
      </dgm:prSet>
      <dgm:spPr/>
    </dgm:pt>
    <dgm:pt modelId="{E57ECAEB-CCB8-4FA3-A64C-9B619871A78E}" type="pres">
      <dgm:prSet presAssocID="{E021A1C1-2862-4F78-9718-54334E227754}" presName="node" presStyleLbl="node1" presStyleIdx="0" presStyleCnt="12">
        <dgm:presLayoutVars>
          <dgm:bulletEnabled val="1"/>
        </dgm:presLayoutVars>
      </dgm:prSet>
      <dgm:spPr/>
    </dgm:pt>
    <dgm:pt modelId="{B61246D5-2BFD-4D83-A827-55F622199000}" type="pres">
      <dgm:prSet presAssocID="{3B3B6F34-686E-4037-B243-DA5BC5CEF62D}" presName="sibTrans" presStyleLbl="sibTrans2D1" presStyleIdx="0" presStyleCnt="12"/>
      <dgm:spPr/>
    </dgm:pt>
    <dgm:pt modelId="{C7067F60-7D6E-426E-BE89-FB7BA7AC591B}" type="pres">
      <dgm:prSet presAssocID="{3B3B6F34-686E-4037-B243-DA5BC5CEF62D}" presName="connectorText" presStyleLbl="sibTrans2D1" presStyleIdx="0" presStyleCnt="12"/>
      <dgm:spPr/>
    </dgm:pt>
    <dgm:pt modelId="{65A974A9-AE12-4BB0-B487-D595317F82B5}" type="pres">
      <dgm:prSet presAssocID="{310D7796-E54B-43AB-B1E8-084AA149F091}" presName="node" presStyleLbl="node1" presStyleIdx="1" presStyleCnt="12">
        <dgm:presLayoutVars>
          <dgm:bulletEnabled val="1"/>
        </dgm:presLayoutVars>
      </dgm:prSet>
      <dgm:spPr/>
    </dgm:pt>
    <dgm:pt modelId="{947F4D5B-32C8-4D1E-AB23-B8A9D4063B24}" type="pres">
      <dgm:prSet presAssocID="{192286A1-19CC-4E9B-8960-ADDD66A5194B}" presName="sibTrans" presStyleLbl="sibTrans2D1" presStyleIdx="1" presStyleCnt="12"/>
      <dgm:spPr/>
    </dgm:pt>
    <dgm:pt modelId="{A8EFEA8A-0A7F-4ACE-BACE-F78DE98B6D51}" type="pres">
      <dgm:prSet presAssocID="{192286A1-19CC-4E9B-8960-ADDD66A5194B}" presName="connectorText" presStyleLbl="sibTrans2D1" presStyleIdx="1" presStyleCnt="12"/>
      <dgm:spPr/>
    </dgm:pt>
    <dgm:pt modelId="{18E2B3FE-C5C3-4BBA-B3A9-39682482E605}" type="pres">
      <dgm:prSet presAssocID="{F8D69B33-6AA8-4989-82EE-4D651B64A14F}" presName="node" presStyleLbl="node1" presStyleIdx="2" presStyleCnt="12">
        <dgm:presLayoutVars>
          <dgm:bulletEnabled val="1"/>
        </dgm:presLayoutVars>
      </dgm:prSet>
      <dgm:spPr/>
    </dgm:pt>
    <dgm:pt modelId="{504D86FE-C12C-4B0E-8F43-1788FB4656A0}" type="pres">
      <dgm:prSet presAssocID="{73BDEAA3-688D-4AB7-908A-2B1D47B03426}" presName="sibTrans" presStyleLbl="sibTrans2D1" presStyleIdx="2" presStyleCnt="12"/>
      <dgm:spPr/>
    </dgm:pt>
    <dgm:pt modelId="{D10A3EF2-6496-489C-B4DD-693E3AAC8CF6}" type="pres">
      <dgm:prSet presAssocID="{73BDEAA3-688D-4AB7-908A-2B1D47B03426}" presName="connectorText" presStyleLbl="sibTrans2D1" presStyleIdx="2" presStyleCnt="12"/>
      <dgm:spPr/>
    </dgm:pt>
    <dgm:pt modelId="{193E0E04-5C2E-4196-B927-0EADB40FEA3F}" type="pres">
      <dgm:prSet presAssocID="{DA559456-3F64-4320-A2D8-34474AB96732}" presName="node" presStyleLbl="node1" presStyleIdx="3" presStyleCnt="12">
        <dgm:presLayoutVars>
          <dgm:bulletEnabled val="1"/>
        </dgm:presLayoutVars>
      </dgm:prSet>
      <dgm:spPr/>
    </dgm:pt>
    <dgm:pt modelId="{396AB1C6-7768-4732-91C0-625D4B120D03}" type="pres">
      <dgm:prSet presAssocID="{0E9048B1-6015-489E-84A5-8FE1A915ACB2}" presName="sibTrans" presStyleLbl="sibTrans2D1" presStyleIdx="3" presStyleCnt="12"/>
      <dgm:spPr/>
    </dgm:pt>
    <dgm:pt modelId="{4A972F3A-E10B-4F57-A5C6-857FD25EC0CF}" type="pres">
      <dgm:prSet presAssocID="{0E9048B1-6015-489E-84A5-8FE1A915ACB2}" presName="connectorText" presStyleLbl="sibTrans2D1" presStyleIdx="3" presStyleCnt="12"/>
      <dgm:spPr/>
    </dgm:pt>
    <dgm:pt modelId="{176E204A-E885-4D97-9B4D-0E0370308666}" type="pres">
      <dgm:prSet presAssocID="{EE1710A9-D4CF-4F3F-A98F-1364B0B47C9D}" presName="node" presStyleLbl="node1" presStyleIdx="4" presStyleCnt="12">
        <dgm:presLayoutVars>
          <dgm:bulletEnabled val="1"/>
        </dgm:presLayoutVars>
      </dgm:prSet>
      <dgm:spPr/>
    </dgm:pt>
    <dgm:pt modelId="{C557CFEB-759A-43A7-85F7-1C05B8FDBF1B}" type="pres">
      <dgm:prSet presAssocID="{3414C8E0-1ACA-41E4-89A7-FDA9D61803C7}" presName="sibTrans" presStyleLbl="sibTrans2D1" presStyleIdx="4" presStyleCnt="12"/>
      <dgm:spPr/>
    </dgm:pt>
    <dgm:pt modelId="{E5BD4E07-FEC8-4DEC-9AB6-8991C7B18594}" type="pres">
      <dgm:prSet presAssocID="{3414C8E0-1ACA-41E4-89A7-FDA9D61803C7}" presName="connectorText" presStyleLbl="sibTrans2D1" presStyleIdx="4" presStyleCnt="12"/>
      <dgm:spPr/>
    </dgm:pt>
    <dgm:pt modelId="{B8F65D86-D3F8-4E2B-B5B9-44AD0327D863}" type="pres">
      <dgm:prSet presAssocID="{A17EC740-5A9A-427F-AD85-0023BC97164C}" presName="node" presStyleLbl="node1" presStyleIdx="5" presStyleCnt="12">
        <dgm:presLayoutVars>
          <dgm:bulletEnabled val="1"/>
        </dgm:presLayoutVars>
      </dgm:prSet>
      <dgm:spPr/>
    </dgm:pt>
    <dgm:pt modelId="{46CE94CF-5E15-4A69-9304-8A1FB7BD6610}" type="pres">
      <dgm:prSet presAssocID="{B3C4485F-A1B7-4FBE-BB68-FB6995857EE3}" presName="sibTrans" presStyleLbl="sibTrans2D1" presStyleIdx="5" presStyleCnt="12"/>
      <dgm:spPr/>
    </dgm:pt>
    <dgm:pt modelId="{71A38620-B417-4F00-9611-C7098B1B6B3C}" type="pres">
      <dgm:prSet presAssocID="{B3C4485F-A1B7-4FBE-BB68-FB6995857EE3}" presName="connectorText" presStyleLbl="sibTrans2D1" presStyleIdx="5" presStyleCnt="12"/>
      <dgm:spPr/>
    </dgm:pt>
    <dgm:pt modelId="{A3D7C746-A28A-4A53-A251-99CE4EB65181}" type="pres">
      <dgm:prSet presAssocID="{FA94C1F8-52D4-4F3C-A0BC-BF8568DF624D}" presName="node" presStyleLbl="node1" presStyleIdx="6" presStyleCnt="12">
        <dgm:presLayoutVars>
          <dgm:bulletEnabled val="1"/>
        </dgm:presLayoutVars>
      </dgm:prSet>
      <dgm:spPr/>
    </dgm:pt>
    <dgm:pt modelId="{E3DB1375-BB42-4245-A88A-C085EDEC4B48}" type="pres">
      <dgm:prSet presAssocID="{92A86B04-EBFE-4E5F-85D8-96E5535EC658}" presName="sibTrans" presStyleLbl="sibTrans2D1" presStyleIdx="6" presStyleCnt="12"/>
      <dgm:spPr/>
    </dgm:pt>
    <dgm:pt modelId="{034BCFFA-0A89-4F35-ACBA-1AFAF9CBA0CA}" type="pres">
      <dgm:prSet presAssocID="{92A86B04-EBFE-4E5F-85D8-96E5535EC658}" presName="connectorText" presStyleLbl="sibTrans2D1" presStyleIdx="6" presStyleCnt="12"/>
      <dgm:spPr/>
    </dgm:pt>
    <dgm:pt modelId="{87DF6DF6-E43E-4755-9F28-1E6E289749DC}" type="pres">
      <dgm:prSet presAssocID="{A80BCC37-CB2E-480D-B208-F7D5916396CC}" presName="node" presStyleLbl="node1" presStyleIdx="7" presStyleCnt="12">
        <dgm:presLayoutVars>
          <dgm:bulletEnabled val="1"/>
        </dgm:presLayoutVars>
      </dgm:prSet>
      <dgm:spPr/>
    </dgm:pt>
    <dgm:pt modelId="{4D6528FD-8E48-4B7A-BC65-1171597F5EEB}" type="pres">
      <dgm:prSet presAssocID="{034DEF94-CD1F-4CEB-BD62-D185EDD31DD2}" presName="sibTrans" presStyleLbl="sibTrans2D1" presStyleIdx="7" presStyleCnt="12"/>
      <dgm:spPr/>
    </dgm:pt>
    <dgm:pt modelId="{922DB534-E1AB-4B5E-BE9A-0C056072E657}" type="pres">
      <dgm:prSet presAssocID="{034DEF94-CD1F-4CEB-BD62-D185EDD31DD2}" presName="connectorText" presStyleLbl="sibTrans2D1" presStyleIdx="7" presStyleCnt="12"/>
      <dgm:spPr/>
    </dgm:pt>
    <dgm:pt modelId="{79BB69F4-D063-4876-9ADC-2E0FF342D406}" type="pres">
      <dgm:prSet presAssocID="{8F4850EC-E497-470E-938F-578DBE9D0509}" presName="node" presStyleLbl="node1" presStyleIdx="8" presStyleCnt="12">
        <dgm:presLayoutVars>
          <dgm:bulletEnabled val="1"/>
        </dgm:presLayoutVars>
      </dgm:prSet>
      <dgm:spPr/>
    </dgm:pt>
    <dgm:pt modelId="{3BDA19BC-047A-4B54-A417-A2DED90F5B5E}" type="pres">
      <dgm:prSet presAssocID="{ED6AE4B7-8825-4F6D-A9B6-A5CCD4A454D9}" presName="sibTrans" presStyleLbl="sibTrans2D1" presStyleIdx="8" presStyleCnt="12"/>
      <dgm:spPr/>
    </dgm:pt>
    <dgm:pt modelId="{B6E00184-369C-4716-BF4E-1E2B378F95F4}" type="pres">
      <dgm:prSet presAssocID="{ED6AE4B7-8825-4F6D-A9B6-A5CCD4A454D9}" presName="connectorText" presStyleLbl="sibTrans2D1" presStyleIdx="8" presStyleCnt="12"/>
      <dgm:spPr/>
    </dgm:pt>
    <dgm:pt modelId="{DE889A2D-55E7-42B5-81DA-4DF7C1D28340}" type="pres">
      <dgm:prSet presAssocID="{9DFDC3BD-3185-4577-A504-838AEED42163}" presName="node" presStyleLbl="node1" presStyleIdx="9" presStyleCnt="12">
        <dgm:presLayoutVars>
          <dgm:bulletEnabled val="1"/>
        </dgm:presLayoutVars>
      </dgm:prSet>
      <dgm:spPr/>
    </dgm:pt>
    <dgm:pt modelId="{84F08E26-AD41-4D80-AF50-607BAA2C390E}" type="pres">
      <dgm:prSet presAssocID="{150F1924-6B51-4D42-A5C9-3618E6AB59E4}" presName="sibTrans" presStyleLbl="sibTrans2D1" presStyleIdx="9" presStyleCnt="12"/>
      <dgm:spPr/>
    </dgm:pt>
    <dgm:pt modelId="{26B227A6-B040-419E-8EF1-B50B4443C75A}" type="pres">
      <dgm:prSet presAssocID="{150F1924-6B51-4D42-A5C9-3618E6AB59E4}" presName="connectorText" presStyleLbl="sibTrans2D1" presStyleIdx="9" presStyleCnt="12"/>
      <dgm:spPr/>
    </dgm:pt>
    <dgm:pt modelId="{61999D47-8035-4A4F-B35B-58D1BDCCE794}" type="pres">
      <dgm:prSet presAssocID="{84EDB41B-B2C7-40DA-A81E-CC0D93A9BD30}" presName="node" presStyleLbl="node1" presStyleIdx="10" presStyleCnt="12">
        <dgm:presLayoutVars>
          <dgm:bulletEnabled val="1"/>
        </dgm:presLayoutVars>
      </dgm:prSet>
      <dgm:spPr/>
    </dgm:pt>
    <dgm:pt modelId="{091B9AE3-31BF-49A5-9085-79222E9DC522}" type="pres">
      <dgm:prSet presAssocID="{1216DE6B-6A15-4A44-A133-3BB4696573CF}" presName="sibTrans" presStyleLbl="sibTrans2D1" presStyleIdx="10" presStyleCnt="12"/>
      <dgm:spPr/>
    </dgm:pt>
    <dgm:pt modelId="{C15FD684-8D7D-4F92-B907-73533A434CC8}" type="pres">
      <dgm:prSet presAssocID="{1216DE6B-6A15-4A44-A133-3BB4696573CF}" presName="connectorText" presStyleLbl="sibTrans2D1" presStyleIdx="10" presStyleCnt="12"/>
      <dgm:spPr/>
    </dgm:pt>
    <dgm:pt modelId="{EEACB2EC-C380-469E-BB13-021785DD1A7F}" type="pres">
      <dgm:prSet presAssocID="{EAFB7C56-4C48-46C9-9907-8FD26E9F20F8}" presName="node" presStyleLbl="node1" presStyleIdx="11" presStyleCnt="12">
        <dgm:presLayoutVars>
          <dgm:bulletEnabled val="1"/>
        </dgm:presLayoutVars>
      </dgm:prSet>
      <dgm:spPr/>
    </dgm:pt>
    <dgm:pt modelId="{4BBC9CE6-C110-404A-8F1C-9BAB3BC1A403}" type="pres">
      <dgm:prSet presAssocID="{A502A165-65EC-436E-8C0F-77F72AB52B87}" presName="sibTrans" presStyleLbl="sibTrans2D1" presStyleIdx="11" presStyleCnt="12"/>
      <dgm:spPr/>
    </dgm:pt>
    <dgm:pt modelId="{0289A7F7-1C91-43D9-BC7F-71345AACEDDB}" type="pres">
      <dgm:prSet presAssocID="{A502A165-65EC-436E-8C0F-77F72AB52B87}" presName="connectorText" presStyleLbl="sibTrans2D1" presStyleIdx="11" presStyleCnt="12"/>
      <dgm:spPr/>
    </dgm:pt>
  </dgm:ptLst>
  <dgm:cxnLst>
    <dgm:cxn modelId="{1E844D04-A2BF-4AFD-A2E9-2D9B9CE41A74}" type="presOf" srcId="{1216DE6B-6A15-4A44-A133-3BB4696573CF}" destId="{091B9AE3-31BF-49A5-9085-79222E9DC522}" srcOrd="0" destOrd="0" presId="urn:microsoft.com/office/officeart/2005/8/layout/cycle2"/>
    <dgm:cxn modelId="{46000C06-8A96-40CC-82A3-769DCF580418}" type="presOf" srcId="{ED6AE4B7-8825-4F6D-A9B6-A5CCD4A454D9}" destId="{B6E00184-369C-4716-BF4E-1E2B378F95F4}" srcOrd="1" destOrd="0" presId="urn:microsoft.com/office/officeart/2005/8/layout/cycle2"/>
    <dgm:cxn modelId="{181EC40C-E195-45D6-AD48-36A0364D4978}" type="presOf" srcId="{0E9048B1-6015-489E-84A5-8FE1A915ACB2}" destId="{4A972F3A-E10B-4F57-A5C6-857FD25EC0CF}" srcOrd="1" destOrd="0" presId="urn:microsoft.com/office/officeart/2005/8/layout/cycle2"/>
    <dgm:cxn modelId="{B42C990E-9EBF-4EA8-9595-F9A45A1FBC06}" type="presOf" srcId="{3B3B6F34-686E-4037-B243-DA5BC5CEF62D}" destId="{C7067F60-7D6E-426E-BE89-FB7BA7AC591B}" srcOrd="1" destOrd="0" presId="urn:microsoft.com/office/officeart/2005/8/layout/cycle2"/>
    <dgm:cxn modelId="{10E31017-F80A-46D6-A9E4-601C723069CC}" type="presOf" srcId="{A502A165-65EC-436E-8C0F-77F72AB52B87}" destId="{4BBC9CE6-C110-404A-8F1C-9BAB3BC1A403}" srcOrd="0" destOrd="0" presId="urn:microsoft.com/office/officeart/2005/8/layout/cycle2"/>
    <dgm:cxn modelId="{2175891F-9674-4761-8786-CE402EC23525}" type="presOf" srcId="{1216DE6B-6A15-4A44-A133-3BB4696573CF}" destId="{C15FD684-8D7D-4F92-B907-73533A434CC8}" srcOrd="1" destOrd="0" presId="urn:microsoft.com/office/officeart/2005/8/layout/cycle2"/>
    <dgm:cxn modelId="{D731E629-69CF-47E0-A8F5-ABD7D21FEE05}" srcId="{ADA1DFAB-A90B-4EC7-8318-831F85FCA3E9}" destId="{EE1710A9-D4CF-4F3F-A98F-1364B0B47C9D}" srcOrd="4" destOrd="0" parTransId="{68EAD6AA-6B4D-478F-B095-7B889A0815E6}" sibTransId="{3414C8E0-1ACA-41E4-89A7-FDA9D61803C7}"/>
    <dgm:cxn modelId="{282BDE35-D847-4124-A4DF-E3B7B46155CF}" type="presOf" srcId="{92A86B04-EBFE-4E5F-85D8-96E5535EC658}" destId="{E3DB1375-BB42-4245-A88A-C085EDEC4B48}" srcOrd="0" destOrd="0" presId="urn:microsoft.com/office/officeart/2005/8/layout/cycle2"/>
    <dgm:cxn modelId="{7E38035B-936D-4F10-87DB-55D1ABFE5FA3}" type="presOf" srcId="{150F1924-6B51-4D42-A5C9-3618E6AB59E4}" destId="{26B227A6-B040-419E-8EF1-B50B4443C75A}" srcOrd="1" destOrd="0" presId="urn:microsoft.com/office/officeart/2005/8/layout/cycle2"/>
    <dgm:cxn modelId="{35AF4260-F1E5-4206-8967-C5E576A2D9E0}" type="presOf" srcId="{DA559456-3F64-4320-A2D8-34474AB96732}" destId="{193E0E04-5C2E-4196-B927-0EADB40FEA3F}" srcOrd="0" destOrd="0" presId="urn:microsoft.com/office/officeart/2005/8/layout/cycle2"/>
    <dgm:cxn modelId="{82423C65-8EF7-4A2B-9106-D45C5948E547}" type="presOf" srcId="{0E9048B1-6015-489E-84A5-8FE1A915ACB2}" destId="{396AB1C6-7768-4732-91C0-625D4B120D03}" srcOrd="0" destOrd="0" presId="urn:microsoft.com/office/officeart/2005/8/layout/cycle2"/>
    <dgm:cxn modelId="{40EBCA49-814A-41B8-AF95-A3E4DC47BB0F}" srcId="{ADA1DFAB-A90B-4EC7-8318-831F85FCA3E9}" destId="{8F4850EC-E497-470E-938F-578DBE9D0509}" srcOrd="8" destOrd="0" parTransId="{14710C04-A183-43B0-94EC-7ACAFD8E77C7}" sibTransId="{ED6AE4B7-8825-4F6D-A9B6-A5CCD4A454D9}"/>
    <dgm:cxn modelId="{808A184A-8EB5-49FF-9A3F-EA1155070801}" type="presOf" srcId="{73BDEAA3-688D-4AB7-908A-2B1D47B03426}" destId="{D10A3EF2-6496-489C-B4DD-693E3AAC8CF6}" srcOrd="1" destOrd="0" presId="urn:microsoft.com/office/officeart/2005/8/layout/cycle2"/>
    <dgm:cxn modelId="{C11D6D6B-0DFE-4F06-8496-548EC90B307D}" srcId="{ADA1DFAB-A90B-4EC7-8318-831F85FCA3E9}" destId="{EAFB7C56-4C48-46C9-9907-8FD26E9F20F8}" srcOrd="11" destOrd="0" parTransId="{F1C850E4-9E3E-45E3-8AC6-DF085DBFB9B5}" sibTransId="{A502A165-65EC-436E-8C0F-77F72AB52B87}"/>
    <dgm:cxn modelId="{BBE0A574-D1CD-4FA6-993B-44A4892A25E4}" type="presOf" srcId="{FA94C1F8-52D4-4F3C-A0BC-BF8568DF624D}" destId="{A3D7C746-A28A-4A53-A251-99CE4EB65181}" srcOrd="0" destOrd="0" presId="urn:microsoft.com/office/officeart/2005/8/layout/cycle2"/>
    <dgm:cxn modelId="{BED1CD57-C97B-4C73-916A-8006AF9ABF58}" type="presOf" srcId="{A80BCC37-CB2E-480D-B208-F7D5916396CC}" destId="{87DF6DF6-E43E-4755-9F28-1E6E289749DC}" srcOrd="0" destOrd="0" presId="urn:microsoft.com/office/officeart/2005/8/layout/cycle2"/>
    <dgm:cxn modelId="{A2C05679-03D4-4EE5-9113-BE4A3588C566}" type="presOf" srcId="{192286A1-19CC-4E9B-8960-ADDD66A5194B}" destId="{947F4D5B-32C8-4D1E-AB23-B8A9D4063B24}" srcOrd="0" destOrd="0" presId="urn:microsoft.com/office/officeart/2005/8/layout/cycle2"/>
    <dgm:cxn modelId="{70398081-B913-4FE1-A4B2-7FFF7E4750BF}" type="presOf" srcId="{B3C4485F-A1B7-4FBE-BB68-FB6995857EE3}" destId="{46CE94CF-5E15-4A69-9304-8A1FB7BD6610}" srcOrd="0" destOrd="0" presId="urn:microsoft.com/office/officeart/2005/8/layout/cycle2"/>
    <dgm:cxn modelId="{2C311488-AED5-4B47-AD1D-9CB55BF423B1}" type="presOf" srcId="{ED6AE4B7-8825-4F6D-A9B6-A5CCD4A454D9}" destId="{3BDA19BC-047A-4B54-A417-A2DED90F5B5E}" srcOrd="0" destOrd="0" presId="urn:microsoft.com/office/officeart/2005/8/layout/cycle2"/>
    <dgm:cxn modelId="{4A705D8D-A7C9-44FE-A0A0-224CC167F8C5}" srcId="{ADA1DFAB-A90B-4EC7-8318-831F85FCA3E9}" destId="{A80BCC37-CB2E-480D-B208-F7D5916396CC}" srcOrd="7" destOrd="0" parTransId="{ABABF190-F4B8-4260-B2A3-9BAB969241A1}" sibTransId="{034DEF94-CD1F-4CEB-BD62-D185EDD31DD2}"/>
    <dgm:cxn modelId="{23342495-81C9-454A-8A84-FE70CF9FE09E}" type="presOf" srcId="{84EDB41B-B2C7-40DA-A81E-CC0D93A9BD30}" destId="{61999D47-8035-4A4F-B35B-58D1BDCCE794}" srcOrd="0" destOrd="0" presId="urn:microsoft.com/office/officeart/2005/8/layout/cycle2"/>
    <dgm:cxn modelId="{771268A2-5EA1-4AE2-A5A2-F9E3AC563FF3}" type="presOf" srcId="{3B3B6F34-686E-4037-B243-DA5BC5CEF62D}" destId="{B61246D5-2BFD-4D83-A827-55F622199000}" srcOrd="0" destOrd="0" presId="urn:microsoft.com/office/officeart/2005/8/layout/cycle2"/>
    <dgm:cxn modelId="{483F78A7-753B-4A5E-83EB-3C42268042FF}" srcId="{ADA1DFAB-A90B-4EC7-8318-831F85FCA3E9}" destId="{E021A1C1-2862-4F78-9718-54334E227754}" srcOrd="0" destOrd="0" parTransId="{F178AEBB-17E1-43CB-8834-88725A1D5C07}" sibTransId="{3B3B6F34-686E-4037-B243-DA5BC5CEF62D}"/>
    <dgm:cxn modelId="{782EB0A9-2489-4F82-B660-DE3CC349A22A}" type="presOf" srcId="{92A86B04-EBFE-4E5F-85D8-96E5535EC658}" destId="{034BCFFA-0A89-4F35-ACBA-1AFAF9CBA0CA}" srcOrd="1" destOrd="0" presId="urn:microsoft.com/office/officeart/2005/8/layout/cycle2"/>
    <dgm:cxn modelId="{24A880AA-73FA-42B5-ACB2-2FEAD4EA5140}" srcId="{ADA1DFAB-A90B-4EC7-8318-831F85FCA3E9}" destId="{F8D69B33-6AA8-4989-82EE-4D651B64A14F}" srcOrd="2" destOrd="0" parTransId="{FDEE3653-E381-45AA-996F-35B1EA0A937B}" sibTransId="{73BDEAA3-688D-4AB7-908A-2B1D47B03426}"/>
    <dgm:cxn modelId="{7414F0AD-B023-41C0-AFA5-5770693343B8}" type="presOf" srcId="{8F4850EC-E497-470E-938F-578DBE9D0509}" destId="{79BB69F4-D063-4876-9ADC-2E0FF342D406}" srcOrd="0" destOrd="0" presId="urn:microsoft.com/office/officeart/2005/8/layout/cycle2"/>
    <dgm:cxn modelId="{FB2111AE-551E-4499-8418-D83D31DEF5D1}" type="presOf" srcId="{034DEF94-CD1F-4CEB-BD62-D185EDD31DD2}" destId="{922DB534-E1AB-4B5E-BE9A-0C056072E657}" srcOrd="1" destOrd="0" presId="urn:microsoft.com/office/officeart/2005/8/layout/cycle2"/>
    <dgm:cxn modelId="{4DE3D7B5-3932-48ED-B17F-F7741D16DA17}" type="presOf" srcId="{EE1710A9-D4CF-4F3F-A98F-1364B0B47C9D}" destId="{176E204A-E885-4D97-9B4D-0E0370308666}" srcOrd="0" destOrd="0" presId="urn:microsoft.com/office/officeart/2005/8/layout/cycle2"/>
    <dgm:cxn modelId="{36CF47B9-761F-4CF6-815B-1B141AA78BAD}" srcId="{ADA1DFAB-A90B-4EC7-8318-831F85FCA3E9}" destId="{FA94C1F8-52D4-4F3C-A0BC-BF8568DF624D}" srcOrd="6" destOrd="0" parTransId="{2F8A2D84-57C2-4C2D-BA50-E926C75FCF42}" sibTransId="{92A86B04-EBFE-4E5F-85D8-96E5535EC658}"/>
    <dgm:cxn modelId="{12A00FC4-9E8F-4FC4-9921-6F801C3442E5}" type="presOf" srcId="{EAFB7C56-4C48-46C9-9907-8FD26E9F20F8}" destId="{EEACB2EC-C380-469E-BB13-021785DD1A7F}" srcOrd="0" destOrd="0" presId="urn:microsoft.com/office/officeart/2005/8/layout/cycle2"/>
    <dgm:cxn modelId="{A6CB30C4-B336-46D8-844D-BD9CF042CC55}" srcId="{ADA1DFAB-A90B-4EC7-8318-831F85FCA3E9}" destId="{A17EC740-5A9A-427F-AD85-0023BC97164C}" srcOrd="5" destOrd="0" parTransId="{7D123731-DBDE-4E18-8CC6-78896695E9A9}" sibTransId="{B3C4485F-A1B7-4FBE-BB68-FB6995857EE3}"/>
    <dgm:cxn modelId="{266D29C5-3C53-4EAC-950C-A748BD5EF2BC}" srcId="{ADA1DFAB-A90B-4EC7-8318-831F85FCA3E9}" destId="{84EDB41B-B2C7-40DA-A81E-CC0D93A9BD30}" srcOrd="10" destOrd="0" parTransId="{AC70C0C3-E389-4F00-9F13-27A2A8B72C60}" sibTransId="{1216DE6B-6A15-4A44-A133-3BB4696573CF}"/>
    <dgm:cxn modelId="{B439BAC6-527B-4B58-B958-6ED16D70771D}" type="presOf" srcId="{ADA1DFAB-A90B-4EC7-8318-831F85FCA3E9}" destId="{345647B5-FF4E-4397-9A59-82CC27C48B83}" srcOrd="0" destOrd="0" presId="urn:microsoft.com/office/officeart/2005/8/layout/cycle2"/>
    <dgm:cxn modelId="{2645B9D0-2090-4B76-BD42-CCD6A06D79E3}" type="presOf" srcId="{9DFDC3BD-3185-4577-A504-838AEED42163}" destId="{DE889A2D-55E7-42B5-81DA-4DF7C1D28340}" srcOrd="0" destOrd="0" presId="urn:microsoft.com/office/officeart/2005/8/layout/cycle2"/>
    <dgm:cxn modelId="{156382D2-4AC5-4933-9CAB-110FE4A936A2}" type="presOf" srcId="{A17EC740-5A9A-427F-AD85-0023BC97164C}" destId="{B8F65D86-D3F8-4E2B-B5B9-44AD0327D863}" srcOrd="0" destOrd="0" presId="urn:microsoft.com/office/officeart/2005/8/layout/cycle2"/>
    <dgm:cxn modelId="{CC4E87D3-B365-4DA8-9E2D-665640C587B8}" type="presOf" srcId="{3414C8E0-1ACA-41E4-89A7-FDA9D61803C7}" destId="{C557CFEB-759A-43A7-85F7-1C05B8FDBF1B}" srcOrd="0" destOrd="0" presId="urn:microsoft.com/office/officeart/2005/8/layout/cycle2"/>
    <dgm:cxn modelId="{105931D5-0EC6-4039-ACD4-E6C32A181A39}" type="presOf" srcId="{E021A1C1-2862-4F78-9718-54334E227754}" destId="{E57ECAEB-CCB8-4FA3-A64C-9B619871A78E}" srcOrd="0" destOrd="0" presId="urn:microsoft.com/office/officeart/2005/8/layout/cycle2"/>
    <dgm:cxn modelId="{73F0C2D6-1D01-4BFE-A3C9-37222E4FED9C}" type="presOf" srcId="{034DEF94-CD1F-4CEB-BD62-D185EDD31DD2}" destId="{4D6528FD-8E48-4B7A-BC65-1171597F5EEB}" srcOrd="0" destOrd="0" presId="urn:microsoft.com/office/officeart/2005/8/layout/cycle2"/>
    <dgm:cxn modelId="{F8B426D7-1105-455B-BDB3-24E061D76BE4}" type="presOf" srcId="{3414C8E0-1ACA-41E4-89A7-FDA9D61803C7}" destId="{E5BD4E07-FEC8-4DEC-9AB6-8991C7B18594}" srcOrd="1" destOrd="0" presId="urn:microsoft.com/office/officeart/2005/8/layout/cycle2"/>
    <dgm:cxn modelId="{AE2AE7DF-C177-4C31-82BD-5ED3F330B8E4}" srcId="{ADA1DFAB-A90B-4EC7-8318-831F85FCA3E9}" destId="{310D7796-E54B-43AB-B1E8-084AA149F091}" srcOrd="1" destOrd="0" parTransId="{BFDD0419-4121-4B06-B07C-461B1437DDA6}" sibTransId="{192286A1-19CC-4E9B-8960-ADDD66A5194B}"/>
    <dgm:cxn modelId="{927A6AE0-2C3E-4AD7-A7C9-CC5C54FB6AA4}" type="presOf" srcId="{A502A165-65EC-436E-8C0F-77F72AB52B87}" destId="{0289A7F7-1C91-43D9-BC7F-71345AACEDDB}" srcOrd="1" destOrd="0" presId="urn:microsoft.com/office/officeart/2005/8/layout/cycle2"/>
    <dgm:cxn modelId="{08A223E3-BEAB-420F-A2D2-2071B1225D73}" type="presOf" srcId="{150F1924-6B51-4D42-A5C9-3618E6AB59E4}" destId="{84F08E26-AD41-4D80-AF50-607BAA2C390E}" srcOrd="0" destOrd="0" presId="urn:microsoft.com/office/officeart/2005/8/layout/cycle2"/>
    <dgm:cxn modelId="{394F2CE3-8B0D-498A-949B-799CB12FF010}" type="presOf" srcId="{310D7796-E54B-43AB-B1E8-084AA149F091}" destId="{65A974A9-AE12-4BB0-B487-D595317F82B5}" srcOrd="0" destOrd="0" presId="urn:microsoft.com/office/officeart/2005/8/layout/cycle2"/>
    <dgm:cxn modelId="{9D2EC5EA-F627-45F4-A940-3D2C394B5918}" srcId="{ADA1DFAB-A90B-4EC7-8318-831F85FCA3E9}" destId="{9DFDC3BD-3185-4577-A504-838AEED42163}" srcOrd="9" destOrd="0" parTransId="{31B55ABC-E14F-4F66-83D3-F775F5B73869}" sibTransId="{150F1924-6B51-4D42-A5C9-3618E6AB59E4}"/>
    <dgm:cxn modelId="{FBBE68F9-2323-46A9-A5F0-3F9A6D2F6FFF}" type="presOf" srcId="{F8D69B33-6AA8-4989-82EE-4D651B64A14F}" destId="{18E2B3FE-C5C3-4BBA-B3A9-39682482E605}" srcOrd="0" destOrd="0" presId="urn:microsoft.com/office/officeart/2005/8/layout/cycle2"/>
    <dgm:cxn modelId="{D24C34FA-3FF6-43F5-9649-74B3CC1FDDBF}" type="presOf" srcId="{B3C4485F-A1B7-4FBE-BB68-FB6995857EE3}" destId="{71A38620-B417-4F00-9611-C7098B1B6B3C}" srcOrd="1" destOrd="0" presId="urn:microsoft.com/office/officeart/2005/8/layout/cycle2"/>
    <dgm:cxn modelId="{E9E6BEFA-A910-46CC-8027-B94BF2EC0CCD}" type="presOf" srcId="{73BDEAA3-688D-4AB7-908A-2B1D47B03426}" destId="{504D86FE-C12C-4B0E-8F43-1788FB4656A0}" srcOrd="0" destOrd="0" presId="urn:microsoft.com/office/officeart/2005/8/layout/cycle2"/>
    <dgm:cxn modelId="{52B0CCFD-9A0E-45FC-B76B-5F86D8AFB12A}" type="presOf" srcId="{192286A1-19CC-4E9B-8960-ADDD66A5194B}" destId="{A8EFEA8A-0A7F-4ACE-BACE-F78DE98B6D51}" srcOrd="1" destOrd="0" presId="urn:microsoft.com/office/officeart/2005/8/layout/cycle2"/>
    <dgm:cxn modelId="{5B1922FF-2268-4C47-B4A2-3AA3B0AE6C32}" srcId="{ADA1DFAB-A90B-4EC7-8318-831F85FCA3E9}" destId="{DA559456-3F64-4320-A2D8-34474AB96732}" srcOrd="3" destOrd="0" parTransId="{1F00B1B3-1096-45D8-A815-D5773A04EE61}" sibTransId="{0E9048B1-6015-489E-84A5-8FE1A915ACB2}"/>
    <dgm:cxn modelId="{AA3F637D-B730-4A04-A25C-ACE7F0F67F2C}" type="presParOf" srcId="{345647B5-FF4E-4397-9A59-82CC27C48B83}" destId="{E57ECAEB-CCB8-4FA3-A64C-9B619871A78E}" srcOrd="0" destOrd="0" presId="urn:microsoft.com/office/officeart/2005/8/layout/cycle2"/>
    <dgm:cxn modelId="{4623118C-3F7E-4D9D-8140-0BD2CCE30CC7}" type="presParOf" srcId="{345647B5-FF4E-4397-9A59-82CC27C48B83}" destId="{B61246D5-2BFD-4D83-A827-55F622199000}" srcOrd="1" destOrd="0" presId="urn:microsoft.com/office/officeart/2005/8/layout/cycle2"/>
    <dgm:cxn modelId="{1F4808E5-EA4D-402E-9525-A41EAE1125F7}" type="presParOf" srcId="{B61246D5-2BFD-4D83-A827-55F622199000}" destId="{C7067F60-7D6E-426E-BE89-FB7BA7AC591B}" srcOrd="0" destOrd="0" presId="urn:microsoft.com/office/officeart/2005/8/layout/cycle2"/>
    <dgm:cxn modelId="{86168F1E-9EB0-4116-8011-682A6E521818}" type="presParOf" srcId="{345647B5-FF4E-4397-9A59-82CC27C48B83}" destId="{65A974A9-AE12-4BB0-B487-D595317F82B5}" srcOrd="2" destOrd="0" presId="urn:microsoft.com/office/officeart/2005/8/layout/cycle2"/>
    <dgm:cxn modelId="{74C9D335-76C4-4695-9A26-16B37B36FF52}" type="presParOf" srcId="{345647B5-FF4E-4397-9A59-82CC27C48B83}" destId="{947F4D5B-32C8-4D1E-AB23-B8A9D4063B24}" srcOrd="3" destOrd="0" presId="urn:microsoft.com/office/officeart/2005/8/layout/cycle2"/>
    <dgm:cxn modelId="{7A73F348-6C9D-4AB5-B394-406BD38C00E3}" type="presParOf" srcId="{947F4D5B-32C8-4D1E-AB23-B8A9D4063B24}" destId="{A8EFEA8A-0A7F-4ACE-BACE-F78DE98B6D51}" srcOrd="0" destOrd="0" presId="urn:microsoft.com/office/officeart/2005/8/layout/cycle2"/>
    <dgm:cxn modelId="{B5906340-466F-43D9-88B6-4C0B8732A47B}" type="presParOf" srcId="{345647B5-FF4E-4397-9A59-82CC27C48B83}" destId="{18E2B3FE-C5C3-4BBA-B3A9-39682482E605}" srcOrd="4" destOrd="0" presId="urn:microsoft.com/office/officeart/2005/8/layout/cycle2"/>
    <dgm:cxn modelId="{3E3C520A-00F0-46E0-B71E-380288B006EF}" type="presParOf" srcId="{345647B5-FF4E-4397-9A59-82CC27C48B83}" destId="{504D86FE-C12C-4B0E-8F43-1788FB4656A0}" srcOrd="5" destOrd="0" presId="urn:microsoft.com/office/officeart/2005/8/layout/cycle2"/>
    <dgm:cxn modelId="{D09E4246-8FA5-45D3-81C6-AB56E1598AD6}" type="presParOf" srcId="{504D86FE-C12C-4B0E-8F43-1788FB4656A0}" destId="{D10A3EF2-6496-489C-B4DD-693E3AAC8CF6}" srcOrd="0" destOrd="0" presId="urn:microsoft.com/office/officeart/2005/8/layout/cycle2"/>
    <dgm:cxn modelId="{3532E44C-6FCD-4C25-BA55-39EF9947A92A}" type="presParOf" srcId="{345647B5-FF4E-4397-9A59-82CC27C48B83}" destId="{193E0E04-5C2E-4196-B927-0EADB40FEA3F}" srcOrd="6" destOrd="0" presId="urn:microsoft.com/office/officeart/2005/8/layout/cycle2"/>
    <dgm:cxn modelId="{01C5BA0C-5DB5-4039-BCAE-2A6C102BC97E}" type="presParOf" srcId="{345647B5-FF4E-4397-9A59-82CC27C48B83}" destId="{396AB1C6-7768-4732-91C0-625D4B120D03}" srcOrd="7" destOrd="0" presId="urn:microsoft.com/office/officeart/2005/8/layout/cycle2"/>
    <dgm:cxn modelId="{53FF880D-BBF1-4AC0-B045-D4A828801147}" type="presParOf" srcId="{396AB1C6-7768-4732-91C0-625D4B120D03}" destId="{4A972F3A-E10B-4F57-A5C6-857FD25EC0CF}" srcOrd="0" destOrd="0" presId="urn:microsoft.com/office/officeart/2005/8/layout/cycle2"/>
    <dgm:cxn modelId="{E8E6F136-6B5E-4FFB-88F8-B78B8C94726E}" type="presParOf" srcId="{345647B5-FF4E-4397-9A59-82CC27C48B83}" destId="{176E204A-E885-4D97-9B4D-0E0370308666}" srcOrd="8" destOrd="0" presId="urn:microsoft.com/office/officeart/2005/8/layout/cycle2"/>
    <dgm:cxn modelId="{B09C0611-EFE6-4317-B8A5-08B3F7B0571E}" type="presParOf" srcId="{345647B5-FF4E-4397-9A59-82CC27C48B83}" destId="{C557CFEB-759A-43A7-85F7-1C05B8FDBF1B}" srcOrd="9" destOrd="0" presId="urn:microsoft.com/office/officeart/2005/8/layout/cycle2"/>
    <dgm:cxn modelId="{09D164A9-1D40-4E48-8CFD-6A8937B2465B}" type="presParOf" srcId="{C557CFEB-759A-43A7-85F7-1C05B8FDBF1B}" destId="{E5BD4E07-FEC8-4DEC-9AB6-8991C7B18594}" srcOrd="0" destOrd="0" presId="urn:microsoft.com/office/officeart/2005/8/layout/cycle2"/>
    <dgm:cxn modelId="{5DB4B9B3-EABF-432A-ADC3-3BCA51EAB218}" type="presParOf" srcId="{345647B5-FF4E-4397-9A59-82CC27C48B83}" destId="{B8F65D86-D3F8-4E2B-B5B9-44AD0327D863}" srcOrd="10" destOrd="0" presId="urn:microsoft.com/office/officeart/2005/8/layout/cycle2"/>
    <dgm:cxn modelId="{AE50E6F0-B9EE-4A42-8260-B3D2EA0EDDBA}" type="presParOf" srcId="{345647B5-FF4E-4397-9A59-82CC27C48B83}" destId="{46CE94CF-5E15-4A69-9304-8A1FB7BD6610}" srcOrd="11" destOrd="0" presId="urn:microsoft.com/office/officeart/2005/8/layout/cycle2"/>
    <dgm:cxn modelId="{03E556AF-AC69-437D-93AD-402E90F00B4D}" type="presParOf" srcId="{46CE94CF-5E15-4A69-9304-8A1FB7BD6610}" destId="{71A38620-B417-4F00-9611-C7098B1B6B3C}" srcOrd="0" destOrd="0" presId="urn:microsoft.com/office/officeart/2005/8/layout/cycle2"/>
    <dgm:cxn modelId="{CB5378BE-584B-42AA-A86B-7D5AC2587D22}" type="presParOf" srcId="{345647B5-FF4E-4397-9A59-82CC27C48B83}" destId="{A3D7C746-A28A-4A53-A251-99CE4EB65181}" srcOrd="12" destOrd="0" presId="urn:microsoft.com/office/officeart/2005/8/layout/cycle2"/>
    <dgm:cxn modelId="{DC97ACDF-A69D-4AA9-9CD7-1214C9C181DE}" type="presParOf" srcId="{345647B5-FF4E-4397-9A59-82CC27C48B83}" destId="{E3DB1375-BB42-4245-A88A-C085EDEC4B48}" srcOrd="13" destOrd="0" presId="urn:microsoft.com/office/officeart/2005/8/layout/cycle2"/>
    <dgm:cxn modelId="{9C45A865-7FF9-4327-91B6-DF5D5C79128C}" type="presParOf" srcId="{E3DB1375-BB42-4245-A88A-C085EDEC4B48}" destId="{034BCFFA-0A89-4F35-ACBA-1AFAF9CBA0CA}" srcOrd="0" destOrd="0" presId="urn:microsoft.com/office/officeart/2005/8/layout/cycle2"/>
    <dgm:cxn modelId="{41555195-77C9-4AEB-9E62-926B358BCC96}" type="presParOf" srcId="{345647B5-FF4E-4397-9A59-82CC27C48B83}" destId="{87DF6DF6-E43E-4755-9F28-1E6E289749DC}" srcOrd="14" destOrd="0" presId="urn:microsoft.com/office/officeart/2005/8/layout/cycle2"/>
    <dgm:cxn modelId="{AD27341F-26F6-49E0-AEFD-C78C7A22C0C9}" type="presParOf" srcId="{345647B5-FF4E-4397-9A59-82CC27C48B83}" destId="{4D6528FD-8E48-4B7A-BC65-1171597F5EEB}" srcOrd="15" destOrd="0" presId="urn:microsoft.com/office/officeart/2005/8/layout/cycle2"/>
    <dgm:cxn modelId="{F45B3A29-491E-45C7-8730-6CB18C64D0BA}" type="presParOf" srcId="{4D6528FD-8E48-4B7A-BC65-1171597F5EEB}" destId="{922DB534-E1AB-4B5E-BE9A-0C056072E657}" srcOrd="0" destOrd="0" presId="urn:microsoft.com/office/officeart/2005/8/layout/cycle2"/>
    <dgm:cxn modelId="{89F7BEBF-09B7-44D0-8B1C-009A6F028313}" type="presParOf" srcId="{345647B5-FF4E-4397-9A59-82CC27C48B83}" destId="{79BB69F4-D063-4876-9ADC-2E0FF342D406}" srcOrd="16" destOrd="0" presId="urn:microsoft.com/office/officeart/2005/8/layout/cycle2"/>
    <dgm:cxn modelId="{90568AF0-7DDA-411E-99AB-DA3917E48E9C}" type="presParOf" srcId="{345647B5-FF4E-4397-9A59-82CC27C48B83}" destId="{3BDA19BC-047A-4B54-A417-A2DED90F5B5E}" srcOrd="17" destOrd="0" presId="urn:microsoft.com/office/officeart/2005/8/layout/cycle2"/>
    <dgm:cxn modelId="{9E5F2AF4-FB55-4AB3-9435-431F5ED61126}" type="presParOf" srcId="{3BDA19BC-047A-4B54-A417-A2DED90F5B5E}" destId="{B6E00184-369C-4716-BF4E-1E2B378F95F4}" srcOrd="0" destOrd="0" presId="urn:microsoft.com/office/officeart/2005/8/layout/cycle2"/>
    <dgm:cxn modelId="{0464C0BE-EC79-48DA-AF64-FFACA5C5385E}" type="presParOf" srcId="{345647B5-FF4E-4397-9A59-82CC27C48B83}" destId="{DE889A2D-55E7-42B5-81DA-4DF7C1D28340}" srcOrd="18" destOrd="0" presId="urn:microsoft.com/office/officeart/2005/8/layout/cycle2"/>
    <dgm:cxn modelId="{B7A25377-3008-4E06-9721-F4EE300F931C}" type="presParOf" srcId="{345647B5-FF4E-4397-9A59-82CC27C48B83}" destId="{84F08E26-AD41-4D80-AF50-607BAA2C390E}" srcOrd="19" destOrd="0" presId="urn:microsoft.com/office/officeart/2005/8/layout/cycle2"/>
    <dgm:cxn modelId="{CC1B59F5-7200-480E-B3D9-2839CC23A26E}" type="presParOf" srcId="{84F08E26-AD41-4D80-AF50-607BAA2C390E}" destId="{26B227A6-B040-419E-8EF1-B50B4443C75A}" srcOrd="0" destOrd="0" presId="urn:microsoft.com/office/officeart/2005/8/layout/cycle2"/>
    <dgm:cxn modelId="{E0B62CF7-42F4-4843-AA8F-2B4739DDD7DB}" type="presParOf" srcId="{345647B5-FF4E-4397-9A59-82CC27C48B83}" destId="{61999D47-8035-4A4F-B35B-58D1BDCCE794}" srcOrd="20" destOrd="0" presId="urn:microsoft.com/office/officeart/2005/8/layout/cycle2"/>
    <dgm:cxn modelId="{D41CF8F2-2BB0-4443-AFFF-4DB940DB6D19}" type="presParOf" srcId="{345647B5-FF4E-4397-9A59-82CC27C48B83}" destId="{091B9AE3-31BF-49A5-9085-79222E9DC522}" srcOrd="21" destOrd="0" presId="urn:microsoft.com/office/officeart/2005/8/layout/cycle2"/>
    <dgm:cxn modelId="{18F9FCAF-7829-4D50-B946-B9D9EBD6BC56}" type="presParOf" srcId="{091B9AE3-31BF-49A5-9085-79222E9DC522}" destId="{C15FD684-8D7D-4F92-B907-73533A434CC8}" srcOrd="0" destOrd="0" presId="urn:microsoft.com/office/officeart/2005/8/layout/cycle2"/>
    <dgm:cxn modelId="{CD6444DD-43F6-4560-ABBB-6DA940B497B5}" type="presParOf" srcId="{345647B5-FF4E-4397-9A59-82CC27C48B83}" destId="{EEACB2EC-C380-469E-BB13-021785DD1A7F}" srcOrd="22" destOrd="0" presId="urn:microsoft.com/office/officeart/2005/8/layout/cycle2"/>
    <dgm:cxn modelId="{4F602A23-83F5-4B6F-9BD1-749A0725DE7C}" type="presParOf" srcId="{345647B5-FF4E-4397-9A59-82CC27C48B83}" destId="{4BBC9CE6-C110-404A-8F1C-9BAB3BC1A403}" srcOrd="23" destOrd="0" presId="urn:microsoft.com/office/officeart/2005/8/layout/cycle2"/>
    <dgm:cxn modelId="{C4A35BC7-B99A-4C02-B873-160F88C552BA}" type="presParOf" srcId="{4BBC9CE6-C110-404A-8F1C-9BAB3BC1A403}" destId="{0289A7F7-1C91-43D9-BC7F-71345AACEDDB}"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2666376-1A08-4E9A-85E5-1CA23862D4A3}"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01FC1C95-5B42-4886-A015-93B5B55F0DC9}">
      <dgm:prSet/>
      <dgm:spPr/>
      <dgm:t>
        <a:bodyPr/>
        <a:lstStyle/>
        <a:p>
          <a:r>
            <a:rPr lang="en-US"/>
            <a:t>- Summary:</a:t>
          </a:r>
        </a:p>
      </dgm:t>
    </dgm:pt>
    <dgm:pt modelId="{174AEAAC-8ECE-461B-88F2-D2B802A6BB24}" type="parTrans" cxnId="{496EE842-6718-4044-AB07-3B8143F84111}">
      <dgm:prSet/>
      <dgm:spPr/>
      <dgm:t>
        <a:bodyPr/>
        <a:lstStyle/>
        <a:p>
          <a:endParaRPr lang="en-US"/>
        </a:p>
      </dgm:t>
    </dgm:pt>
    <dgm:pt modelId="{F8D4F000-D9E9-4E03-AC5B-D4E510777CE6}" type="sibTrans" cxnId="{496EE842-6718-4044-AB07-3B8143F84111}">
      <dgm:prSet/>
      <dgm:spPr/>
      <dgm:t>
        <a:bodyPr/>
        <a:lstStyle/>
        <a:p>
          <a:endParaRPr lang="en-US"/>
        </a:p>
      </dgm:t>
    </dgm:pt>
    <dgm:pt modelId="{61B1B08F-EBF9-4C6B-BE5E-38D5BA0FB22F}">
      <dgm:prSet/>
      <dgm:spPr/>
      <dgm:t>
        <a:bodyPr/>
        <a:lstStyle/>
        <a:p>
          <a:r>
            <a:rPr lang="en-US"/>
            <a:t>- Data-driven insights reveal opportunities for Olist to improve delivery efficiency, customer satisfaction, and sales strategies.</a:t>
          </a:r>
        </a:p>
      </dgm:t>
    </dgm:pt>
    <dgm:pt modelId="{6E8564AB-FE21-4C44-A7F8-843ABF39B230}" type="parTrans" cxnId="{C2190329-4CDA-4AD7-90C7-5A0FE34420CE}">
      <dgm:prSet/>
      <dgm:spPr/>
      <dgm:t>
        <a:bodyPr/>
        <a:lstStyle/>
        <a:p>
          <a:endParaRPr lang="en-US"/>
        </a:p>
      </dgm:t>
    </dgm:pt>
    <dgm:pt modelId="{FAAB42C9-BCF2-4C5A-9046-4D2CE15DF39E}" type="sibTrans" cxnId="{C2190329-4CDA-4AD7-90C7-5A0FE34420CE}">
      <dgm:prSet/>
      <dgm:spPr/>
      <dgm:t>
        <a:bodyPr/>
        <a:lstStyle/>
        <a:p>
          <a:endParaRPr lang="en-US"/>
        </a:p>
      </dgm:t>
    </dgm:pt>
    <dgm:pt modelId="{A1D5A82D-9B15-4C37-B99C-E77AAA4F0144}">
      <dgm:prSet/>
      <dgm:spPr/>
      <dgm:t>
        <a:bodyPr/>
        <a:lstStyle/>
        <a:p>
          <a:r>
            <a:rPr lang="en-US"/>
            <a:t>- Next Steps:</a:t>
          </a:r>
        </a:p>
      </dgm:t>
    </dgm:pt>
    <dgm:pt modelId="{CCA22E68-B999-4A95-840C-6B9FF0F2A949}" type="parTrans" cxnId="{54DFB3D5-7780-4142-BFAC-701812F96293}">
      <dgm:prSet/>
      <dgm:spPr/>
      <dgm:t>
        <a:bodyPr/>
        <a:lstStyle/>
        <a:p>
          <a:endParaRPr lang="en-US"/>
        </a:p>
      </dgm:t>
    </dgm:pt>
    <dgm:pt modelId="{A2B3D8F1-B23B-4FA6-AE83-593840D6C28C}" type="sibTrans" cxnId="{54DFB3D5-7780-4142-BFAC-701812F96293}">
      <dgm:prSet/>
      <dgm:spPr/>
      <dgm:t>
        <a:bodyPr/>
        <a:lstStyle/>
        <a:p>
          <a:endParaRPr lang="en-US"/>
        </a:p>
      </dgm:t>
    </dgm:pt>
    <dgm:pt modelId="{BA5DAD1C-E9BB-4E1D-8437-8BE96A5269C8}">
      <dgm:prSet/>
      <dgm:spPr/>
      <dgm:t>
        <a:bodyPr/>
        <a:lstStyle/>
        <a:p>
          <a:r>
            <a:rPr lang="en-US"/>
            <a:t>- Implement recommended changes.</a:t>
          </a:r>
        </a:p>
      </dgm:t>
    </dgm:pt>
    <dgm:pt modelId="{860A41C8-3EB4-41C7-956D-D9B3E3DC8917}" type="parTrans" cxnId="{2B3895CE-8479-497A-AA48-A218E5685951}">
      <dgm:prSet/>
      <dgm:spPr/>
      <dgm:t>
        <a:bodyPr/>
        <a:lstStyle/>
        <a:p>
          <a:endParaRPr lang="en-US"/>
        </a:p>
      </dgm:t>
    </dgm:pt>
    <dgm:pt modelId="{6E6D8D2E-AA6C-4CBB-B2D9-65E4E1101C3F}" type="sibTrans" cxnId="{2B3895CE-8479-497A-AA48-A218E5685951}">
      <dgm:prSet/>
      <dgm:spPr/>
      <dgm:t>
        <a:bodyPr/>
        <a:lstStyle/>
        <a:p>
          <a:endParaRPr lang="en-US"/>
        </a:p>
      </dgm:t>
    </dgm:pt>
    <dgm:pt modelId="{602B6DB5-6B4A-4E16-9CE2-8855283CA645}">
      <dgm:prSet/>
      <dgm:spPr/>
      <dgm:t>
        <a:bodyPr/>
        <a:lstStyle/>
        <a:p>
          <a:r>
            <a:rPr lang="en-US"/>
            <a:t>- Continuously monitor performance through dashboards.</a:t>
          </a:r>
        </a:p>
      </dgm:t>
    </dgm:pt>
    <dgm:pt modelId="{980DA6A6-2C46-4D7D-AA00-3B88342A2215}" type="parTrans" cxnId="{B3625210-43C9-4E5C-A370-97D9162C7985}">
      <dgm:prSet/>
      <dgm:spPr/>
      <dgm:t>
        <a:bodyPr/>
        <a:lstStyle/>
        <a:p>
          <a:endParaRPr lang="en-US"/>
        </a:p>
      </dgm:t>
    </dgm:pt>
    <dgm:pt modelId="{420470D1-2A15-4BEE-BE0E-619A29F62A26}" type="sibTrans" cxnId="{B3625210-43C9-4E5C-A370-97D9162C7985}">
      <dgm:prSet/>
      <dgm:spPr/>
      <dgm:t>
        <a:bodyPr/>
        <a:lstStyle/>
        <a:p>
          <a:endParaRPr lang="en-US"/>
        </a:p>
      </dgm:t>
    </dgm:pt>
    <dgm:pt modelId="{C6147686-6FCD-47A2-97A5-B96D8F83BE5A}">
      <dgm:prSet/>
      <dgm:spPr/>
      <dgm:t>
        <a:bodyPr/>
        <a:lstStyle/>
        <a:p>
          <a:r>
            <a:rPr lang="en-US"/>
            <a:t>- Final Thoughts:</a:t>
          </a:r>
        </a:p>
      </dgm:t>
    </dgm:pt>
    <dgm:pt modelId="{1394A7EA-653E-40F6-999F-27C31E6E961E}" type="parTrans" cxnId="{356FA451-94C2-4788-86F0-7DF780FE1DB5}">
      <dgm:prSet/>
      <dgm:spPr/>
      <dgm:t>
        <a:bodyPr/>
        <a:lstStyle/>
        <a:p>
          <a:endParaRPr lang="en-US"/>
        </a:p>
      </dgm:t>
    </dgm:pt>
    <dgm:pt modelId="{F9E4BC8D-B6F4-4C16-8019-272FCF5EC43A}" type="sibTrans" cxnId="{356FA451-94C2-4788-86F0-7DF780FE1DB5}">
      <dgm:prSet/>
      <dgm:spPr/>
      <dgm:t>
        <a:bodyPr/>
        <a:lstStyle/>
        <a:p>
          <a:endParaRPr lang="en-US"/>
        </a:p>
      </dgm:t>
    </dgm:pt>
    <dgm:pt modelId="{A9141F5B-863E-46B3-AC0D-A74D07DA92BD}">
      <dgm:prSet/>
      <dgm:spPr/>
      <dgm:t>
        <a:bodyPr/>
        <a:lstStyle/>
        <a:p>
          <a:r>
            <a:rPr lang="en-US"/>
            <a:t>- Data analytics is a powerful tool for driving business success.</a:t>
          </a:r>
        </a:p>
      </dgm:t>
    </dgm:pt>
    <dgm:pt modelId="{4C648294-6C1F-40CB-A4A1-71BADE0193D0}" type="parTrans" cxnId="{0852470C-EE2F-47F6-8A36-D61A65D54B6F}">
      <dgm:prSet/>
      <dgm:spPr/>
      <dgm:t>
        <a:bodyPr/>
        <a:lstStyle/>
        <a:p>
          <a:endParaRPr lang="en-US"/>
        </a:p>
      </dgm:t>
    </dgm:pt>
    <dgm:pt modelId="{5BB6FFEC-9303-4450-8EE6-4B5BAC7DE12F}" type="sibTrans" cxnId="{0852470C-EE2F-47F6-8A36-D61A65D54B6F}">
      <dgm:prSet/>
      <dgm:spPr/>
      <dgm:t>
        <a:bodyPr/>
        <a:lstStyle/>
        <a:p>
          <a:endParaRPr lang="en-US"/>
        </a:p>
      </dgm:t>
    </dgm:pt>
    <dgm:pt modelId="{772BC6F2-8AF0-4212-A496-26C303D4C8BD}" type="pres">
      <dgm:prSet presAssocID="{02666376-1A08-4E9A-85E5-1CA23862D4A3}" presName="root" presStyleCnt="0">
        <dgm:presLayoutVars>
          <dgm:dir/>
          <dgm:resizeHandles val="exact"/>
        </dgm:presLayoutVars>
      </dgm:prSet>
      <dgm:spPr/>
    </dgm:pt>
    <dgm:pt modelId="{3D6C1675-7695-4CBD-A80F-B88EDAA3F720}" type="pres">
      <dgm:prSet presAssocID="{01FC1C95-5B42-4886-A015-93B5B55F0DC9}" presName="compNode" presStyleCnt="0"/>
      <dgm:spPr/>
    </dgm:pt>
    <dgm:pt modelId="{EE4DC693-4A30-497E-8708-5C99F40EDD76}" type="pres">
      <dgm:prSet presAssocID="{01FC1C95-5B42-4886-A015-93B5B55F0DC9}"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ag"/>
        </a:ext>
      </dgm:extLst>
    </dgm:pt>
    <dgm:pt modelId="{C1DBBBC3-3F75-48B6-BEBD-78595A34E4BA}" type="pres">
      <dgm:prSet presAssocID="{01FC1C95-5B42-4886-A015-93B5B55F0DC9}" presName="spaceRect" presStyleCnt="0"/>
      <dgm:spPr/>
    </dgm:pt>
    <dgm:pt modelId="{9C6DBAD5-D47F-4424-BFF8-684E23C46BDA}" type="pres">
      <dgm:prSet presAssocID="{01FC1C95-5B42-4886-A015-93B5B55F0DC9}" presName="textRect" presStyleLbl="revTx" presStyleIdx="0" presStyleCnt="7">
        <dgm:presLayoutVars>
          <dgm:chMax val="1"/>
          <dgm:chPref val="1"/>
        </dgm:presLayoutVars>
      </dgm:prSet>
      <dgm:spPr/>
    </dgm:pt>
    <dgm:pt modelId="{967F9D28-3D13-4474-944E-BAD5F67FD796}" type="pres">
      <dgm:prSet presAssocID="{F8D4F000-D9E9-4E03-AC5B-D4E510777CE6}" presName="sibTrans" presStyleCnt="0"/>
      <dgm:spPr/>
    </dgm:pt>
    <dgm:pt modelId="{18A8B2D6-7DDA-4F16-8598-5700F77ECA9A}" type="pres">
      <dgm:prSet presAssocID="{61B1B08F-EBF9-4C6B-BE5E-38D5BA0FB22F}" presName="compNode" presStyleCnt="0"/>
      <dgm:spPr/>
    </dgm:pt>
    <dgm:pt modelId="{8C78049C-993F-4865-8215-9115E6FD5656}" type="pres">
      <dgm:prSet presAssocID="{61B1B08F-EBF9-4C6B-BE5E-38D5BA0FB22F}"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9955DEA2-BD7D-4FD8-B08C-F537F1EC3C73}" type="pres">
      <dgm:prSet presAssocID="{61B1B08F-EBF9-4C6B-BE5E-38D5BA0FB22F}" presName="spaceRect" presStyleCnt="0"/>
      <dgm:spPr/>
    </dgm:pt>
    <dgm:pt modelId="{1F7BABDB-2D16-4103-9C66-82752B3CF34F}" type="pres">
      <dgm:prSet presAssocID="{61B1B08F-EBF9-4C6B-BE5E-38D5BA0FB22F}" presName="textRect" presStyleLbl="revTx" presStyleIdx="1" presStyleCnt="7">
        <dgm:presLayoutVars>
          <dgm:chMax val="1"/>
          <dgm:chPref val="1"/>
        </dgm:presLayoutVars>
      </dgm:prSet>
      <dgm:spPr/>
    </dgm:pt>
    <dgm:pt modelId="{538FB484-EEBF-44AE-9198-05567298273C}" type="pres">
      <dgm:prSet presAssocID="{FAAB42C9-BCF2-4C5A-9046-4D2CE15DF39E}" presName="sibTrans" presStyleCnt="0"/>
      <dgm:spPr/>
    </dgm:pt>
    <dgm:pt modelId="{A642FCDB-F2B4-4301-AA65-4ACEE3A6C33C}" type="pres">
      <dgm:prSet presAssocID="{A1D5A82D-9B15-4C37-B99C-E77AAA4F0144}" presName="compNode" presStyleCnt="0"/>
      <dgm:spPr/>
    </dgm:pt>
    <dgm:pt modelId="{CB7C319C-4B61-4B68-91ED-40D4F507D648}" type="pres">
      <dgm:prSet presAssocID="{A1D5A82D-9B15-4C37-B99C-E77AAA4F0144}"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ootprints"/>
        </a:ext>
      </dgm:extLst>
    </dgm:pt>
    <dgm:pt modelId="{752B10E8-1B04-48C0-AACA-0656BAE5F017}" type="pres">
      <dgm:prSet presAssocID="{A1D5A82D-9B15-4C37-B99C-E77AAA4F0144}" presName="spaceRect" presStyleCnt="0"/>
      <dgm:spPr/>
    </dgm:pt>
    <dgm:pt modelId="{D9DF9C6A-F249-492D-A451-89EE24DEF230}" type="pres">
      <dgm:prSet presAssocID="{A1D5A82D-9B15-4C37-B99C-E77AAA4F0144}" presName="textRect" presStyleLbl="revTx" presStyleIdx="2" presStyleCnt="7">
        <dgm:presLayoutVars>
          <dgm:chMax val="1"/>
          <dgm:chPref val="1"/>
        </dgm:presLayoutVars>
      </dgm:prSet>
      <dgm:spPr/>
    </dgm:pt>
    <dgm:pt modelId="{223BF927-F528-42F6-9F75-9ACB047322ED}" type="pres">
      <dgm:prSet presAssocID="{A2B3D8F1-B23B-4FA6-AE83-593840D6C28C}" presName="sibTrans" presStyleCnt="0"/>
      <dgm:spPr/>
    </dgm:pt>
    <dgm:pt modelId="{752A93DF-1F22-4CFE-91B6-012E8874CC3B}" type="pres">
      <dgm:prSet presAssocID="{BA5DAD1C-E9BB-4E1D-8437-8BE96A5269C8}" presName="compNode" presStyleCnt="0"/>
      <dgm:spPr/>
    </dgm:pt>
    <dgm:pt modelId="{9CACEF47-E577-412D-8667-CA6E6049630D}" type="pres">
      <dgm:prSet presAssocID="{BA5DAD1C-E9BB-4E1D-8437-8BE96A5269C8}"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B9C4BB30-D891-4C29-A15D-CA873460FE15}" type="pres">
      <dgm:prSet presAssocID="{BA5DAD1C-E9BB-4E1D-8437-8BE96A5269C8}" presName="spaceRect" presStyleCnt="0"/>
      <dgm:spPr/>
    </dgm:pt>
    <dgm:pt modelId="{4EB88085-7824-4441-A3F5-A0153B9647DD}" type="pres">
      <dgm:prSet presAssocID="{BA5DAD1C-E9BB-4E1D-8437-8BE96A5269C8}" presName="textRect" presStyleLbl="revTx" presStyleIdx="3" presStyleCnt="7">
        <dgm:presLayoutVars>
          <dgm:chMax val="1"/>
          <dgm:chPref val="1"/>
        </dgm:presLayoutVars>
      </dgm:prSet>
      <dgm:spPr/>
    </dgm:pt>
    <dgm:pt modelId="{1DB6B33E-4FCE-4410-8D31-F248ABAD74AD}" type="pres">
      <dgm:prSet presAssocID="{6E6D8D2E-AA6C-4CBB-B2D9-65E4E1101C3F}" presName="sibTrans" presStyleCnt="0"/>
      <dgm:spPr/>
    </dgm:pt>
    <dgm:pt modelId="{5177E54B-606D-41E4-AB98-110EB71A50DB}" type="pres">
      <dgm:prSet presAssocID="{602B6DB5-6B4A-4E16-9CE2-8855283CA645}" presName="compNode" presStyleCnt="0"/>
      <dgm:spPr/>
    </dgm:pt>
    <dgm:pt modelId="{D9E11EDC-C815-4CC5-B0E4-76A8666BDAD7}" type="pres">
      <dgm:prSet presAssocID="{602B6DB5-6B4A-4E16-9CE2-8855283CA645}"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A785C509-4D28-440D-96D6-29FC0725AF5F}" type="pres">
      <dgm:prSet presAssocID="{602B6DB5-6B4A-4E16-9CE2-8855283CA645}" presName="spaceRect" presStyleCnt="0"/>
      <dgm:spPr/>
    </dgm:pt>
    <dgm:pt modelId="{C61A937D-B5C0-4661-92BE-46ECE3151BEC}" type="pres">
      <dgm:prSet presAssocID="{602B6DB5-6B4A-4E16-9CE2-8855283CA645}" presName="textRect" presStyleLbl="revTx" presStyleIdx="4" presStyleCnt="7">
        <dgm:presLayoutVars>
          <dgm:chMax val="1"/>
          <dgm:chPref val="1"/>
        </dgm:presLayoutVars>
      </dgm:prSet>
      <dgm:spPr/>
    </dgm:pt>
    <dgm:pt modelId="{0B7BB9F5-D39D-45D7-9BA4-DF817D78D68C}" type="pres">
      <dgm:prSet presAssocID="{420470D1-2A15-4BEE-BE0E-619A29F62A26}" presName="sibTrans" presStyleCnt="0"/>
      <dgm:spPr/>
    </dgm:pt>
    <dgm:pt modelId="{7E17F651-C78F-489B-9F0F-9E2E3A451CAE}" type="pres">
      <dgm:prSet presAssocID="{C6147686-6FCD-47A2-97A5-B96D8F83BE5A}" presName="compNode" presStyleCnt="0"/>
      <dgm:spPr/>
    </dgm:pt>
    <dgm:pt modelId="{F6171176-2471-4C59-A918-D7D8AD56F3A4}" type="pres">
      <dgm:prSet presAssocID="{C6147686-6FCD-47A2-97A5-B96D8F83BE5A}"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roup Brainstorm"/>
        </a:ext>
      </dgm:extLst>
    </dgm:pt>
    <dgm:pt modelId="{51856A85-EFB8-40FB-9E05-94CECE30A1C9}" type="pres">
      <dgm:prSet presAssocID="{C6147686-6FCD-47A2-97A5-B96D8F83BE5A}" presName="spaceRect" presStyleCnt="0"/>
      <dgm:spPr/>
    </dgm:pt>
    <dgm:pt modelId="{AD7589C1-642C-42E1-BD05-0A1531A9180C}" type="pres">
      <dgm:prSet presAssocID="{C6147686-6FCD-47A2-97A5-B96D8F83BE5A}" presName="textRect" presStyleLbl="revTx" presStyleIdx="5" presStyleCnt="7">
        <dgm:presLayoutVars>
          <dgm:chMax val="1"/>
          <dgm:chPref val="1"/>
        </dgm:presLayoutVars>
      </dgm:prSet>
      <dgm:spPr/>
    </dgm:pt>
    <dgm:pt modelId="{B75A7856-877E-4032-83B9-920501DC78B3}" type="pres">
      <dgm:prSet presAssocID="{F9E4BC8D-B6F4-4C16-8019-272FCF5EC43A}" presName="sibTrans" presStyleCnt="0"/>
      <dgm:spPr/>
    </dgm:pt>
    <dgm:pt modelId="{5AE338E7-6D5B-4C78-A966-25A123352289}" type="pres">
      <dgm:prSet presAssocID="{A9141F5B-863E-46B3-AC0D-A74D07DA92BD}" presName="compNode" presStyleCnt="0"/>
      <dgm:spPr/>
    </dgm:pt>
    <dgm:pt modelId="{C1CE03DF-E5E0-44DF-83B6-9DDA836547EA}" type="pres">
      <dgm:prSet presAssocID="{A9141F5B-863E-46B3-AC0D-A74D07DA92BD}"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Bar chart"/>
        </a:ext>
      </dgm:extLst>
    </dgm:pt>
    <dgm:pt modelId="{AB14FA7B-7EAE-4625-9D39-6F182A6A4F97}" type="pres">
      <dgm:prSet presAssocID="{A9141F5B-863E-46B3-AC0D-A74D07DA92BD}" presName="spaceRect" presStyleCnt="0"/>
      <dgm:spPr/>
    </dgm:pt>
    <dgm:pt modelId="{60DF287C-527B-4582-AEC0-D32BFA4F6A0D}" type="pres">
      <dgm:prSet presAssocID="{A9141F5B-863E-46B3-AC0D-A74D07DA92BD}" presName="textRect" presStyleLbl="revTx" presStyleIdx="6" presStyleCnt="7">
        <dgm:presLayoutVars>
          <dgm:chMax val="1"/>
          <dgm:chPref val="1"/>
        </dgm:presLayoutVars>
      </dgm:prSet>
      <dgm:spPr/>
    </dgm:pt>
  </dgm:ptLst>
  <dgm:cxnLst>
    <dgm:cxn modelId="{0852470C-EE2F-47F6-8A36-D61A65D54B6F}" srcId="{02666376-1A08-4E9A-85E5-1CA23862D4A3}" destId="{A9141F5B-863E-46B3-AC0D-A74D07DA92BD}" srcOrd="6" destOrd="0" parTransId="{4C648294-6C1F-40CB-A4A1-71BADE0193D0}" sibTransId="{5BB6FFEC-9303-4450-8EE6-4B5BAC7DE12F}"/>
    <dgm:cxn modelId="{EB0D6C10-7B7B-4AA5-8921-3BA9182093D1}" type="presOf" srcId="{A9141F5B-863E-46B3-AC0D-A74D07DA92BD}" destId="{60DF287C-527B-4582-AEC0-D32BFA4F6A0D}" srcOrd="0" destOrd="0" presId="urn:microsoft.com/office/officeart/2018/2/layout/IconLabelList"/>
    <dgm:cxn modelId="{B3625210-43C9-4E5C-A370-97D9162C7985}" srcId="{02666376-1A08-4E9A-85E5-1CA23862D4A3}" destId="{602B6DB5-6B4A-4E16-9CE2-8855283CA645}" srcOrd="4" destOrd="0" parTransId="{980DA6A6-2C46-4D7D-AA00-3B88342A2215}" sibTransId="{420470D1-2A15-4BEE-BE0E-619A29F62A26}"/>
    <dgm:cxn modelId="{CBAFFD18-8710-4AB2-8E05-65FF236D23A7}" type="presOf" srcId="{A1D5A82D-9B15-4C37-B99C-E77AAA4F0144}" destId="{D9DF9C6A-F249-492D-A451-89EE24DEF230}" srcOrd="0" destOrd="0" presId="urn:microsoft.com/office/officeart/2018/2/layout/IconLabelList"/>
    <dgm:cxn modelId="{AA8D5819-714D-49E3-AB29-74E3CC980C39}" type="presOf" srcId="{602B6DB5-6B4A-4E16-9CE2-8855283CA645}" destId="{C61A937D-B5C0-4661-92BE-46ECE3151BEC}" srcOrd="0" destOrd="0" presId="urn:microsoft.com/office/officeart/2018/2/layout/IconLabelList"/>
    <dgm:cxn modelId="{C74EBA26-14BD-4EA9-9938-1F63A2EEDCCB}" type="presOf" srcId="{02666376-1A08-4E9A-85E5-1CA23862D4A3}" destId="{772BC6F2-8AF0-4212-A496-26C303D4C8BD}" srcOrd="0" destOrd="0" presId="urn:microsoft.com/office/officeart/2018/2/layout/IconLabelList"/>
    <dgm:cxn modelId="{C2190329-4CDA-4AD7-90C7-5A0FE34420CE}" srcId="{02666376-1A08-4E9A-85E5-1CA23862D4A3}" destId="{61B1B08F-EBF9-4C6B-BE5E-38D5BA0FB22F}" srcOrd="1" destOrd="0" parTransId="{6E8564AB-FE21-4C44-A7F8-843ABF39B230}" sibTransId="{FAAB42C9-BCF2-4C5A-9046-4D2CE15DF39E}"/>
    <dgm:cxn modelId="{5574BE2E-0E36-4B62-89D8-F7978C10DD6C}" type="presOf" srcId="{61B1B08F-EBF9-4C6B-BE5E-38D5BA0FB22F}" destId="{1F7BABDB-2D16-4103-9C66-82752B3CF34F}" srcOrd="0" destOrd="0" presId="urn:microsoft.com/office/officeart/2018/2/layout/IconLabelList"/>
    <dgm:cxn modelId="{496EE842-6718-4044-AB07-3B8143F84111}" srcId="{02666376-1A08-4E9A-85E5-1CA23862D4A3}" destId="{01FC1C95-5B42-4886-A015-93B5B55F0DC9}" srcOrd="0" destOrd="0" parTransId="{174AEAAC-8ECE-461B-88F2-D2B802A6BB24}" sibTransId="{F8D4F000-D9E9-4E03-AC5B-D4E510777CE6}"/>
    <dgm:cxn modelId="{F9611F71-F24B-4C82-9304-91A3EBDA707B}" type="presOf" srcId="{BA5DAD1C-E9BB-4E1D-8437-8BE96A5269C8}" destId="{4EB88085-7824-4441-A3F5-A0153B9647DD}" srcOrd="0" destOrd="0" presId="urn:microsoft.com/office/officeart/2018/2/layout/IconLabelList"/>
    <dgm:cxn modelId="{356FA451-94C2-4788-86F0-7DF780FE1DB5}" srcId="{02666376-1A08-4E9A-85E5-1CA23862D4A3}" destId="{C6147686-6FCD-47A2-97A5-B96D8F83BE5A}" srcOrd="5" destOrd="0" parTransId="{1394A7EA-653E-40F6-999F-27C31E6E961E}" sibTransId="{F9E4BC8D-B6F4-4C16-8019-272FCF5EC43A}"/>
    <dgm:cxn modelId="{16F1E480-08C0-42D8-825C-FE9EBB30F510}" type="presOf" srcId="{01FC1C95-5B42-4886-A015-93B5B55F0DC9}" destId="{9C6DBAD5-D47F-4424-BFF8-684E23C46BDA}" srcOrd="0" destOrd="0" presId="urn:microsoft.com/office/officeart/2018/2/layout/IconLabelList"/>
    <dgm:cxn modelId="{2B3895CE-8479-497A-AA48-A218E5685951}" srcId="{02666376-1A08-4E9A-85E5-1CA23862D4A3}" destId="{BA5DAD1C-E9BB-4E1D-8437-8BE96A5269C8}" srcOrd="3" destOrd="0" parTransId="{860A41C8-3EB4-41C7-956D-D9B3E3DC8917}" sibTransId="{6E6D8D2E-AA6C-4CBB-B2D9-65E4E1101C3F}"/>
    <dgm:cxn modelId="{54DFB3D5-7780-4142-BFAC-701812F96293}" srcId="{02666376-1A08-4E9A-85E5-1CA23862D4A3}" destId="{A1D5A82D-9B15-4C37-B99C-E77AAA4F0144}" srcOrd="2" destOrd="0" parTransId="{CCA22E68-B999-4A95-840C-6B9FF0F2A949}" sibTransId="{A2B3D8F1-B23B-4FA6-AE83-593840D6C28C}"/>
    <dgm:cxn modelId="{F0D76EF2-324D-49CD-8C32-595A3AF5B45B}" type="presOf" srcId="{C6147686-6FCD-47A2-97A5-B96D8F83BE5A}" destId="{AD7589C1-642C-42E1-BD05-0A1531A9180C}" srcOrd="0" destOrd="0" presId="urn:microsoft.com/office/officeart/2018/2/layout/IconLabelList"/>
    <dgm:cxn modelId="{152F4D4A-608D-4CDC-8B67-EE0D91E5D290}" type="presParOf" srcId="{772BC6F2-8AF0-4212-A496-26C303D4C8BD}" destId="{3D6C1675-7695-4CBD-A80F-B88EDAA3F720}" srcOrd="0" destOrd="0" presId="urn:microsoft.com/office/officeart/2018/2/layout/IconLabelList"/>
    <dgm:cxn modelId="{3F9320B1-F732-4349-A484-F57C1587C614}" type="presParOf" srcId="{3D6C1675-7695-4CBD-A80F-B88EDAA3F720}" destId="{EE4DC693-4A30-497E-8708-5C99F40EDD76}" srcOrd="0" destOrd="0" presId="urn:microsoft.com/office/officeart/2018/2/layout/IconLabelList"/>
    <dgm:cxn modelId="{8D3D942F-818C-4083-942B-6522235BB1D5}" type="presParOf" srcId="{3D6C1675-7695-4CBD-A80F-B88EDAA3F720}" destId="{C1DBBBC3-3F75-48B6-BEBD-78595A34E4BA}" srcOrd="1" destOrd="0" presId="urn:microsoft.com/office/officeart/2018/2/layout/IconLabelList"/>
    <dgm:cxn modelId="{06759EA5-3BAB-472C-B96B-56C967D53F07}" type="presParOf" srcId="{3D6C1675-7695-4CBD-A80F-B88EDAA3F720}" destId="{9C6DBAD5-D47F-4424-BFF8-684E23C46BDA}" srcOrd="2" destOrd="0" presId="urn:microsoft.com/office/officeart/2018/2/layout/IconLabelList"/>
    <dgm:cxn modelId="{C50A89FC-A901-4C42-806B-1EB8A48002E5}" type="presParOf" srcId="{772BC6F2-8AF0-4212-A496-26C303D4C8BD}" destId="{967F9D28-3D13-4474-944E-BAD5F67FD796}" srcOrd="1" destOrd="0" presId="urn:microsoft.com/office/officeart/2018/2/layout/IconLabelList"/>
    <dgm:cxn modelId="{E55D202D-DEC4-4484-B799-3F2A82DC74A2}" type="presParOf" srcId="{772BC6F2-8AF0-4212-A496-26C303D4C8BD}" destId="{18A8B2D6-7DDA-4F16-8598-5700F77ECA9A}" srcOrd="2" destOrd="0" presId="urn:microsoft.com/office/officeart/2018/2/layout/IconLabelList"/>
    <dgm:cxn modelId="{79B5A1A2-A3DC-4C1A-8FAB-A488CFADD95D}" type="presParOf" srcId="{18A8B2D6-7DDA-4F16-8598-5700F77ECA9A}" destId="{8C78049C-993F-4865-8215-9115E6FD5656}" srcOrd="0" destOrd="0" presId="urn:microsoft.com/office/officeart/2018/2/layout/IconLabelList"/>
    <dgm:cxn modelId="{459CA6D2-7FF3-4B91-8A6E-7DD9921C4E10}" type="presParOf" srcId="{18A8B2D6-7DDA-4F16-8598-5700F77ECA9A}" destId="{9955DEA2-BD7D-4FD8-B08C-F537F1EC3C73}" srcOrd="1" destOrd="0" presId="urn:microsoft.com/office/officeart/2018/2/layout/IconLabelList"/>
    <dgm:cxn modelId="{241341A6-D568-4007-B469-B1BA5A2F118E}" type="presParOf" srcId="{18A8B2D6-7DDA-4F16-8598-5700F77ECA9A}" destId="{1F7BABDB-2D16-4103-9C66-82752B3CF34F}" srcOrd="2" destOrd="0" presId="urn:microsoft.com/office/officeart/2018/2/layout/IconLabelList"/>
    <dgm:cxn modelId="{6D6459C3-8ACA-4258-AB7C-B172BE1797CB}" type="presParOf" srcId="{772BC6F2-8AF0-4212-A496-26C303D4C8BD}" destId="{538FB484-EEBF-44AE-9198-05567298273C}" srcOrd="3" destOrd="0" presId="urn:microsoft.com/office/officeart/2018/2/layout/IconLabelList"/>
    <dgm:cxn modelId="{0D795297-8B5A-42EE-A6EE-D24F579A0365}" type="presParOf" srcId="{772BC6F2-8AF0-4212-A496-26C303D4C8BD}" destId="{A642FCDB-F2B4-4301-AA65-4ACEE3A6C33C}" srcOrd="4" destOrd="0" presId="urn:microsoft.com/office/officeart/2018/2/layout/IconLabelList"/>
    <dgm:cxn modelId="{BF75B20C-D1D4-426C-B9D1-0C20AFF826CC}" type="presParOf" srcId="{A642FCDB-F2B4-4301-AA65-4ACEE3A6C33C}" destId="{CB7C319C-4B61-4B68-91ED-40D4F507D648}" srcOrd="0" destOrd="0" presId="urn:microsoft.com/office/officeart/2018/2/layout/IconLabelList"/>
    <dgm:cxn modelId="{7685EBAB-96EA-47E1-9C6E-74C37C763C2A}" type="presParOf" srcId="{A642FCDB-F2B4-4301-AA65-4ACEE3A6C33C}" destId="{752B10E8-1B04-48C0-AACA-0656BAE5F017}" srcOrd="1" destOrd="0" presId="urn:microsoft.com/office/officeart/2018/2/layout/IconLabelList"/>
    <dgm:cxn modelId="{6190E80D-BCC1-41C8-9DE8-A75F0AC2FF47}" type="presParOf" srcId="{A642FCDB-F2B4-4301-AA65-4ACEE3A6C33C}" destId="{D9DF9C6A-F249-492D-A451-89EE24DEF230}" srcOrd="2" destOrd="0" presId="urn:microsoft.com/office/officeart/2018/2/layout/IconLabelList"/>
    <dgm:cxn modelId="{100F79CD-3854-4D2B-A6EF-D2B4F0B66EB5}" type="presParOf" srcId="{772BC6F2-8AF0-4212-A496-26C303D4C8BD}" destId="{223BF927-F528-42F6-9F75-9ACB047322ED}" srcOrd="5" destOrd="0" presId="urn:microsoft.com/office/officeart/2018/2/layout/IconLabelList"/>
    <dgm:cxn modelId="{196F1DC7-D8A9-488A-86F0-DC4A9C4E1D51}" type="presParOf" srcId="{772BC6F2-8AF0-4212-A496-26C303D4C8BD}" destId="{752A93DF-1F22-4CFE-91B6-012E8874CC3B}" srcOrd="6" destOrd="0" presId="urn:microsoft.com/office/officeart/2018/2/layout/IconLabelList"/>
    <dgm:cxn modelId="{714CA752-87C1-43C1-B008-4E1840E198AD}" type="presParOf" srcId="{752A93DF-1F22-4CFE-91B6-012E8874CC3B}" destId="{9CACEF47-E577-412D-8667-CA6E6049630D}" srcOrd="0" destOrd="0" presId="urn:microsoft.com/office/officeart/2018/2/layout/IconLabelList"/>
    <dgm:cxn modelId="{C345D795-759A-43D6-9F20-32DBF26930BE}" type="presParOf" srcId="{752A93DF-1F22-4CFE-91B6-012E8874CC3B}" destId="{B9C4BB30-D891-4C29-A15D-CA873460FE15}" srcOrd="1" destOrd="0" presId="urn:microsoft.com/office/officeart/2018/2/layout/IconLabelList"/>
    <dgm:cxn modelId="{C75D2698-E699-48BF-9DEA-36A2B2447CCA}" type="presParOf" srcId="{752A93DF-1F22-4CFE-91B6-012E8874CC3B}" destId="{4EB88085-7824-4441-A3F5-A0153B9647DD}" srcOrd="2" destOrd="0" presId="urn:microsoft.com/office/officeart/2018/2/layout/IconLabelList"/>
    <dgm:cxn modelId="{4F800BE4-AD56-4C17-9B3E-135A84E64FAA}" type="presParOf" srcId="{772BC6F2-8AF0-4212-A496-26C303D4C8BD}" destId="{1DB6B33E-4FCE-4410-8D31-F248ABAD74AD}" srcOrd="7" destOrd="0" presId="urn:microsoft.com/office/officeart/2018/2/layout/IconLabelList"/>
    <dgm:cxn modelId="{4C4CC1F8-6585-4162-91C5-9E4A37F8AC12}" type="presParOf" srcId="{772BC6F2-8AF0-4212-A496-26C303D4C8BD}" destId="{5177E54B-606D-41E4-AB98-110EB71A50DB}" srcOrd="8" destOrd="0" presId="urn:microsoft.com/office/officeart/2018/2/layout/IconLabelList"/>
    <dgm:cxn modelId="{D25DFB93-4F59-403B-8278-62AE5D831D35}" type="presParOf" srcId="{5177E54B-606D-41E4-AB98-110EB71A50DB}" destId="{D9E11EDC-C815-4CC5-B0E4-76A8666BDAD7}" srcOrd="0" destOrd="0" presId="urn:microsoft.com/office/officeart/2018/2/layout/IconLabelList"/>
    <dgm:cxn modelId="{B7C3A9A2-64E4-4207-B3B1-90B323BD951D}" type="presParOf" srcId="{5177E54B-606D-41E4-AB98-110EB71A50DB}" destId="{A785C509-4D28-440D-96D6-29FC0725AF5F}" srcOrd="1" destOrd="0" presId="urn:microsoft.com/office/officeart/2018/2/layout/IconLabelList"/>
    <dgm:cxn modelId="{4F2C98CC-8258-4A4E-B439-F695804CFD15}" type="presParOf" srcId="{5177E54B-606D-41E4-AB98-110EB71A50DB}" destId="{C61A937D-B5C0-4661-92BE-46ECE3151BEC}" srcOrd="2" destOrd="0" presId="urn:microsoft.com/office/officeart/2018/2/layout/IconLabelList"/>
    <dgm:cxn modelId="{80F6D2DB-69A3-4BCC-9050-E889ABDC2E58}" type="presParOf" srcId="{772BC6F2-8AF0-4212-A496-26C303D4C8BD}" destId="{0B7BB9F5-D39D-45D7-9BA4-DF817D78D68C}" srcOrd="9" destOrd="0" presId="urn:microsoft.com/office/officeart/2018/2/layout/IconLabelList"/>
    <dgm:cxn modelId="{14FD8A5E-F3AA-4669-AF8A-8BD74F992DF3}" type="presParOf" srcId="{772BC6F2-8AF0-4212-A496-26C303D4C8BD}" destId="{7E17F651-C78F-489B-9F0F-9E2E3A451CAE}" srcOrd="10" destOrd="0" presId="urn:microsoft.com/office/officeart/2018/2/layout/IconLabelList"/>
    <dgm:cxn modelId="{40EB1E2C-D68C-4D88-BDE4-0C4731C698EE}" type="presParOf" srcId="{7E17F651-C78F-489B-9F0F-9E2E3A451CAE}" destId="{F6171176-2471-4C59-A918-D7D8AD56F3A4}" srcOrd="0" destOrd="0" presId="urn:microsoft.com/office/officeart/2018/2/layout/IconLabelList"/>
    <dgm:cxn modelId="{F377D98A-930B-439D-96B5-3FAE25EE4459}" type="presParOf" srcId="{7E17F651-C78F-489B-9F0F-9E2E3A451CAE}" destId="{51856A85-EFB8-40FB-9E05-94CECE30A1C9}" srcOrd="1" destOrd="0" presId="urn:microsoft.com/office/officeart/2018/2/layout/IconLabelList"/>
    <dgm:cxn modelId="{78A23974-B30F-4F94-AF95-2D5EF8A300DA}" type="presParOf" srcId="{7E17F651-C78F-489B-9F0F-9E2E3A451CAE}" destId="{AD7589C1-642C-42E1-BD05-0A1531A9180C}" srcOrd="2" destOrd="0" presId="urn:microsoft.com/office/officeart/2018/2/layout/IconLabelList"/>
    <dgm:cxn modelId="{373829A5-20EF-436F-BAE2-C86F8C7127EC}" type="presParOf" srcId="{772BC6F2-8AF0-4212-A496-26C303D4C8BD}" destId="{B75A7856-877E-4032-83B9-920501DC78B3}" srcOrd="11" destOrd="0" presId="urn:microsoft.com/office/officeart/2018/2/layout/IconLabelList"/>
    <dgm:cxn modelId="{88CD1A3F-D8A3-469C-8F28-D9B78CBDBD6B}" type="presParOf" srcId="{772BC6F2-8AF0-4212-A496-26C303D4C8BD}" destId="{5AE338E7-6D5B-4C78-A966-25A123352289}" srcOrd="12" destOrd="0" presId="urn:microsoft.com/office/officeart/2018/2/layout/IconLabelList"/>
    <dgm:cxn modelId="{312E159A-D02C-4980-83E7-FCCEA8EB99A9}" type="presParOf" srcId="{5AE338E7-6D5B-4C78-A966-25A123352289}" destId="{C1CE03DF-E5E0-44DF-83B6-9DDA836547EA}" srcOrd="0" destOrd="0" presId="urn:microsoft.com/office/officeart/2018/2/layout/IconLabelList"/>
    <dgm:cxn modelId="{00DE53C9-D543-411C-BF78-67970A63DF3E}" type="presParOf" srcId="{5AE338E7-6D5B-4C78-A966-25A123352289}" destId="{AB14FA7B-7EAE-4625-9D39-6F182A6A4F97}" srcOrd="1" destOrd="0" presId="urn:microsoft.com/office/officeart/2018/2/layout/IconLabelList"/>
    <dgm:cxn modelId="{1DF42CA2-E882-4E87-8824-E00FEF7B36AE}" type="presParOf" srcId="{5AE338E7-6D5B-4C78-A966-25A123352289}" destId="{60DF287C-527B-4582-AEC0-D32BFA4F6A0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36C6EF-57FA-4B0A-9655-0B88F7C5B381}">
      <dsp:nvSpPr>
        <dsp:cNvPr id="0" name=""/>
        <dsp:cNvSpPr/>
      </dsp:nvSpPr>
      <dsp:spPr>
        <a:xfrm>
          <a:off x="0" y="2663"/>
          <a:ext cx="5000124" cy="0"/>
        </a:xfrm>
        <a:prstGeom prst="lin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92CA7EA-A2AE-462E-B7AC-E4D59525D3C9}">
      <dsp:nvSpPr>
        <dsp:cNvPr id="0" name=""/>
        <dsp:cNvSpPr/>
      </dsp:nvSpPr>
      <dsp:spPr>
        <a:xfrm>
          <a:off x="0" y="2663"/>
          <a:ext cx="5000124" cy="90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Ali M</a:t>
          </a:r>
        </a:p>
      </dsp:txBody>
      <dsp:txXfrm>
        <a:off x="0" y="2663"/>
        <a:ext cx="5000124" cy="908098"/>
      </dsp:txXfrm>
    </dsp:sp>
    <dsp:sp modelId="{01403F1E-A9FB-4AD8-B9A0-7C2AA04B0CF2}">
      <dsp:nvSpPr>
        <dsp:cNvPr id="0" name=""/>
        <dsp:cNvSpPr/>
      </dsp:nvSpPr>
      <dsp:spPr>
        <a:xfrm>
          <a:off x="0" y="910762"/>
          <a:ext cx="5000124" cy="0"/>
        </a:xfrm>
        <a:prstGeom prst="line">
          <a:avLst/>
        </a:prstGeom>
        <a:gradFill rotWithShape="0">
          <a:gsLst>
            <a:gs pos="0">
              <a:schemeClr val="accent2">
                <a:hueOff val="936304"/>
                <a:satOff val="-1168"/>
                <a:lumOff val="275"/>
                <a:alphaOff val="0"/>
                <a:tint val="100000"/>
                <a:shade val="100000"/>
                <a:satMod val="130000"/>
              </a:schemeClr>
            </a:gs>
            <a:gs pos="100000">
              <a:schemeClr val="accent2">
                <a:hueOff val="936304"/>
                <a:satOff val="-1168"/>
                <a:lumOff val="275"/>
                <a:alphaOff val="0"/>
                <a:tint val="50000"/>
                <a:shade val="100000"/>
                <a:satMod val="350000"/>
              </a:schemeClr>
            </a:gs>
          </a:gsLst>
          <a:lin ang="16200000" scaled="0"/>
        </a:gradFill>
        <a:ln w="9525" cap="flat" cmpd="sng" algn="ctr">
          <a:solidFill>
            <a:schemeClr val="accent2">
              <a:hueOff val="936304"/>
              <a:satOff val="-1168"/>
              <a:lumOff val="275"/>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05CA3507-E453-47DD-828D-0B5D99A1B867}">
      <dsp:nvSpPr>
        <dsp:cNvPr id="0" name=""/>
        <dsp:cNvSpPr/>
      </dsp:nvSpPr>
      <dsp:spPr>
        <a:xfrm>
          <a:off x="0" y="910762"/>
          <a:ext cx="5000124" cy="90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Abdi S</a:t>
          </a:r>
        </a:p>
      </dsp:txBody>
      <dsp:txXfrm>
        <a:off x="0" y="910762"/>
        <a:ext cx="5000124" cy="908098"/>
      </dsp:txXfrm>
    </dsp:sp>
    <dsp:sp modelId="{05F9DD65-E75E-4CC4-97BF-01B6D296B87B}">
      <dsp:nvSpPr>
        <dsp:cNvPr id="0" name=""/>
        <dsp:cNvSpPr/>
      </dsp:nvSpPr>
      <dsp:spPr>
        <a:xfrm>
          <a:off x="0" y="1818861"/>
          <a:ext cx="5000124" cy="0"/>
        </a:xfrm>
        <a:prstGeom prst="line">
          <a:avLst/>
        </a:prstGeom>
        <a:gradFill rotWithShape="0">
          <a:gsLst>
            <a:gs pos="0">
              <a:schemeClr val="accent2">
                <a:hueOff val="1872608"/>
                <a:satOff val="-2336"/>
                <a:lumOff val="549"/>
                <a:alphaOff val="0"/>
                <a:tint val="100000"/>
                <a:shade val="100000"/>
                <a:satMod val="130000"/>
              </a:schemeClr>
            </a:gs>
            <a:gs pos="100000">
              <a:schemeClr val="accent2">
                <a:hueOff val="1872608"/>
                <a:satOff val="-2336"/>
                <a:lumOff val="549"/>
                <a:alphaOff val="0"/>
                <a:tint val="50000"/>
                <a:shade val="100000"/>
                <a:satMod val="350000"/>
              </a:schemeClr>
            </a:gs>
          </a:gsLst>
          <a:lin ang="16200000" scaled="0"/>
        </a:gradFill>
        <a:ln w="9525" cap="flat" cmpd="sng" algn="ctr">
          <a:solidFill>
            <a:schemeClr val="accent2">
              <a:hueOff val="1872608"/>
              <a:satOff val="-2336"/>
              <a:lumOff val="549"/>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0BC5771-7714-4670-AB06-10A996AFF527}">
      <dsp:nvSpPr>
        <dsp:cNvPr id="0" name=""/>
        <dsp:cNvSpPr/>
      </dsp:nvSpPr>
      <dsp:spPr>
        <a:xfrm>
          <a:off x="0" y="1818861"/>
          <a:ext cx="5000124" cy="90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Ailin G</a:t>
          </a:r>
        </a:p>
      </dsp:txBody>
      <dsp:txXfrm>
        <a:off x="0" y="1818861"/>
        <a:ext cx="5000124" cy="908098"/>
      </dsp:txXfrm>
    </dsp:sp>
    <dsp:sp modelId="{9ED3E08D-F664-4304-A5CF-CD0043D6B33A}">
      <dsp:nvSpPr>
        <dsp:cNvPr id="0" name=""/>
        <dsp:cNvSpPr/>
      </dsp:nvSpPr>
      <dsp:spPr>
        <a:xfrm>
          <a:off x="0" y="2726960"/>
          <a:ext cx="5000124" cy="0"/>
        </a:xfrm>
        <a:prstGeom prst="line">
          <a:avLst/>
        </a:prstGeom>
        <a:gradFill rotWithShape="0">
          <a:gsLst>
            <a:gs pos="0">
              <a:schemeClr val="accent2">
                <a:hueOff val="2808911"/>
                <a:satOff val="-3503"/>
                <a:lumOff val="824"/>
                <a:alphaOff val="0"/>
                <a:tint val="100000"/>
                <a:shade val="100000"/>
                <a:satMod val="130000"/>
              </a:schemeClr>
            </a:gs>
            <a:gs pos="100000">
              <a:schemeClr val="accent2">
                <a:hueOff val="2808911"/>
                <a:satOff val="-3503"/>
                <a:lumOff val="824"/>
                <a:alphaOff val="0"/>
                <a:tint val="50000"/>
                <a:shade val="100000"/>
                <a:satMod val="350000"/>
              </a:schemeClr>
            </a:gs>
          </a:gsLst>
          <a:lin ang="16200000" scaled="0"/>
        </a:gradFill>
        <a:ln w="9525" cap="flat" cmpd="sng" algn="ctr">
          <a:solidFill>
            <a:schemeClr val="accent2">
              <a:hueOff val="2808911"/>
              <a:satOff val="-3503"/>
              <a:lumOff val="824"/>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3F4CE3A-4B9A-4D6D-B93A-A9C10A6D054E}">
      <dsp:nvSpPr>
        <dsp:cNvPr id="0" name=""/>
        <dsp:cNvSpPr/>
      </dsp:nvSpPr>
      <dsp:spPr>
        <a:xfrm>
          <a:off x="0" y="2726960"/>
          <a:ext cx="5000124" cy="90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Michelle W</a:t>
          </a:r>
        </a:p>
      </dsp:txBody>
      <dsp:txXfrm>
        <a:off x="0" y="2726960"/>
        <a:ext cx="5000124" cy="908098"/>
      </dsp:txXfrm>
    </dsp:sp>
    <dsp:sp modelId="{469BD1A8-6F88-499E-B782-CA5F6330F042}">
      <dsp:nvSpPr>
        <dsp:cNvPr id="0" name=""/>
        <dsp:cNvSpPr/>
      </dsp:nvSpPr>
      <dsp:spPr>
        <a:xfrm>
          <a:off x="0" y="3635058"/>
          <a:ext cx="5000124" cy="0"/>
        </a:xfrm>
        <a:prstGeom prst="line">
          <a:avLst/>
        </a:prstGeom>
        <a:gradFill rotWithShape="0">
          <a:gsLst>
            <a:gs pos="0">
              <a:schemeClr val="accent2">
                <a:hueOff val="3745215"/>
                <a:satOff val="-4671"/>
                <a:lumOff val="1098"/>
                <a:alphaOff val="0"/>
                <a:tint val="100000"/>
                <a:shade val="100000"/>
                <a:satMod val="130000"/>
              </a:schemeClr>
            </a:gs>
            <a:gs pos="100000">
              <a:schemeClr val="accent2">
                <a:hueOff val="3745215"/>
                <a:satOff val="-4671"/>
                <a:lumOff val="1098"/>
                <a:alphaOff val="0"/>
                <a:tint val="50000"/>
                <a:shade val="100000"/>
                <a:satMod val="350000"/>
              </a:schemeClr>
            </a:gs>
          </a:gsLst>
          <a:lin ang="16200000" scaled="0"/>
        </a:gradFill>
        <a:ln w="9525" cap="flat" cmpd="sng" algn="ctr">
          <a:solidFill>
            <a:schemeClr val="accent2">
              <a:hueOff val="3745215"/>
              <a:satOff val="-4671"/>
              <a:lumOff val="1098"/>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7EC0D9FD-B4B7-417F-8C2C-CBB9D728993F}">
      <dsp:nvSpPr>
        <dsp:cNvPr id="0" name=""/>
        <dsp:cNvSpPr/>
      </dsp:nvSpPr>
      <dsp:spPr>
        <a:xfrm>
          <a:off x="0" y="3635058"/>
          <a:ext cx="5000124" cy="90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Muhammod S</a:t>
          </a:r>
        </a:p>
      </dsp:txBody>
      <dsp:txXfrm>
        <a:off x="0" y="3635058"/>
        <a:ext cx="5000124" cy="908098"/>
      </dsp:txXfrm>
    </dsp:sp>
    <dsp:sp modelId="{834BE5C4-720B-4241-86D1-42C5FE46814E}">
      <dsp:nvSpPr>
        <dsp:cNvPr id="0" name=""/>
        <dsp:cNvSpPr/>
      </dsp:nvSpPr>
      <dsp:spPr>
        <a:xfrm>
          <a:off x="0" y="4543157"/>
          <a:ext cx="5000124" cy="0"/>
        </a:xfrm>
        <a:prstGeom prst="line">
          <a:avLst/>
        </a:prstGeom>
        <a:gradFill rotWithShape="0">
          <a:gsLst>
            <a:gs pos="0">
              <a:schemeClr val="accent2">
                <a:hueOff val="4681519"/>
                <a:satOff val="-5839"/>
                <a:lumOff val="1373"/>
                <a:alphaOff val="0"/>
                <a:tint val="100000"/>
                <a:shade val="100000"/>
                <a:satMod val="130000"/>
              </a:schemeClr>
            </a:gs>
            <a:gs pos="100000">
              <a:schemeClr val="accent2">
                <a:hueOff val="4681519"/>
                <a:satOff val="-5839"/>
                <a:lumOff val="1373"/>
                <a:alphaOff val="0"/>
                <a:tint val="50000"/>
                <a:shade val="100000"/>
                <a:satMod val="350000"/>
              </a:schemeClr>
            </a:gs>
          </a:gsLst>
          <a:lin ang="16200000" scaled="0"/>
        </a:gradFill>
        <a:ln w="9525" cap="flat" cmpd="sng" algn="ctr">
          <a:solidFill>
            <a:schemeClr val="accent2">
              <a:hueOff val="4681519"/>
              <a:satOff val="-5839"/>
              <a:lumOff val="1373"/>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4AA14E5B-9CF9-4EB1-BB19-B48DD3E89BE3}">
      <dsp:nvSpPr>
        <dsp:cNvPr id="0" name=""/>
        <dsp:cNvSpPr/>
      </dsp:nvSpPr>
      <dsp:spPr>
        <a:xfrm>
          <a:off x="0" y="4543157"/>
          <a:ext cx="5000124" cy="908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Sharifa S</a:t>
          </a:r>
        </a:p>
      </dsp:txBody>
      <dsp:txXfrm>
        <a:off x="0" y="4543157"/>
        <a:ext cx="5000124" cy="90809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C5A0E3-55A2-4D32-AE4E-D971C37C4AFF}">
      <dsp:nvSpPr>
        <dsp:cNvPr id="0" name=""/>
        <dsp:cNvSpPr/>
      </dsp:nvSpPr>
      <dsp:spPr>
        <a:xfrm>
          <a:off x="884935" y="296402"/>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866866-9B36-4097-90BE-1BFAC710C3FD}">
      <dsp:nvSpPr>
        <dsp:cNvPr id="0" name=""/>
        <dsp:cNvSpPr/>
      </dsp:nvSpPr>
      <dsp:spPr>
        <a:xfrm>
          <a:off x="1352935" y="76440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2512DB-B81E-4837-9732-7D365CA860EF}">
      <dsp:nvSpPr>
        <dsp:cNvPr id="0" name=""/>
        <dsp:cNvSpPr/>
      </dsp:nvSpPr>
      <dsp:spPr>
        <a:xfrm>
          <a:off x="182935"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r>
            <a:rPr lang="en-GB" sz="4400" kern="1200"/>
            <a:t>The End</a:t>
          </a:r>
          <a:endParaRPr lang="en-US" sz="4400" kern="1200"/>
        </a:p>
      </dsp:txBody>
      <dsp:txXfrm>
        <a:off x="182935" y="3176402"/>
        <a:ext cx="3600000" cy="720000"/>
      </dsp:txXfrm>
    </dsp:sp>
    <dsp:sp modelId="{5F3F8056-E81A-4EA1-B2B9-E08FFBFFAB33}">
      <dsp:nvSpPr>
        <dsp:cNvPr id="0" name=""/>
        <dsp:cNvSpPr/>
      </dsp:nvSpPr>
      <dsp:spPr>
        <a:xfrm>
          <a:off x="5114935" y="296402"/>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98E840-037B-4AA0-8694-21F12024A601}">
      <dsp:nvSpPr>
        <dsp:cNvPr id="0" name=""/>
        <dsp:cNvSpPr/>
      </dsp:nvSpPr>
      <dsp:spPr>
        <a:xfrm>
          <a:off x="5582935" y="76440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3978AFA-7F77-48CA-AC21-47429C548AA6}">
      <dsp:nvSpPr>
        <dsp:cNvPr id="0" name=""/>
        <dsp:cNvSpPr/>
      </dsp:nvSpPr>
      <dsp:spPr>
        <a:xfrm>
          <a:off x="4412935"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r>
            <a:rPr lang="en-US" sz="4400" kern="1200"/>
            <a:t>Thank You!</a:t>
          </a:r>
        </a:p>
      </dsp:txBody>
      <dsp:txXfrm>
        <a:off x="4412935" y="3176402"/>
        <a:ext cx="36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850BE8-51A5-4137-9346-FAD90738BA13}">
      <dsp:nvSpPr>
        <dsp:cNvPr id="0" name=""/>
        <dsp:cNvSpPr/>
      </dsp:nvSpPr>
      <dsp:spPr>
        <a:xfrm>
          <a:off x="0" y="28222"/>
          <a:ext cx="4690291" cy="64759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1. Introduction</a:t>
          </a:r>
        </a:p>
      </dsp:txBody>
      <dsp:txXfrm>
        <a:off x="31613" y="59835"/>
        <a:ext cx="4627065" cy="584369"/>
      </dsp:txXfrm>
    </dsp:sp>
    <dsp:sp modelId="{7BE0D916-3166-4E41-BA54-D778FE73381D}">
      <dsp:nvSpPr>
        <dsp:cNvPr id="0" name=""/>
        <dsp:cNvSpPr/>
      </dsp:nvSpPr>
      <dsp:spPr>
        <a:xfrm>
          <a:off x="0" y="753577"/>
          <a:ext cx="4690291" cy="647595"/>
        </a:xfrm>
        <a:prstGeom prst="roundRect">
          <a:avLst/>
        </a:prstGeom>
        <a:solidFill>
          <a:schemeClr val="accent2">
            <a:hueOff val="780253"/>
            <a:satOff val="-973"/>
            <a:lumOff val="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kern="1200">
              <a:solidFill>
                <a:schemeClr val="tx1"/>
              </a:solidFill>
              <a:latin typeface="Calibri"/>
            </a:rPr>
            <a:t>2. Key Questions and Analysis</a:t>
          </a:r>
        </a:p>
      </dsp:txBody>
      <dsp:txXfrm>
        <a:off x="31613" y="785190"/>
        <a:ext cx="4627065" cy="584369"/>
      </dsp:txXfrm>
    </dsp:sp>
    <dsp:sp modelId="{2231C365-4335-4B4D-8C09-5B0AA4885C94}">
      <dsp:nvSpPr>
        <dsp:cNvPr id="0" name=""/>
        <dsp:cNvSpPr/>
      </dsp:nvSpPr>
      <dsp:spPr>
        <a:xfrm>
          <a:off x="0" y="1478932"/>
          <a:ext cx="4690291" cy="647595"/>
        </a:xfrm>
        <a:prstGeom prst="round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kern="1200">
              <a:latin typeface="Calibri"/>
            </a:rPr>
            <a:t>3. Data Cleansing</a:t>
          </a:r>
        </a:p>
      </dsp:txBody>
      <dsp:txXfrm>
        <a:off x="31613" y="1510545"/>
        <a:ext cx="4627065" cy="584369"/>
      </dsp:txXfrm>
    </dsp:sp>
    <dsp:sp modelId="{5E5D34F3-CF3D-40B3-80EE-619D0531F6A5}">
      <dsp:nvSpPr>
        <dsp:cNvPr id="0" name=""/>
        <dsp:cNvSpPr/>
      </dsp:nvSpPr>
      <dsp:spPr>
        <a:xfrm>
          <a:off x="0" y="2204287"/>
          <a:ext cx="4690291" cy="647595"/>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latin typeface="Calibri"/>
            </a:rPr>
            <a:t>4</a:t>
          </a:r>
          <a:r>
            <a:rPr lang="en-US" sz="2700" kern="1200"/>
            <a:t>. Dataset Overview</a:t>
          </a:r>
        </a:p>
      </dsp:txBody>
      <dsp:txXfrm>
        <a:off x="31613" y="2235900"/>
        <a:ext cx="4627065" cy="584369"/>
      </dsp:txXfrm>
    </dsp:sp>
    <dsp:sp modelId="{AF9D77DE-50E7-4CB8-B3EC-1E619067BD56}">
      <dsp:nvSpPr>
        <dsp:cNvPr id="0" name=""/>
        <dsp:cNvSpPr/>
      </dsp:nvSpPr>
      <dsp:spPr>
        <a:xfrm>
          <a:off x="0" y="2929642"/>
          <a:ext cx="4690291" cy="647595"/>
        </a:xfrm>
        <a:prstGeom prst="round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latin typeface="Calibri"/>
            </a:rPr>
            <a:t>5</a:t>
          </a:r>
          <a:r>
            <a:rPr lang="en-US" sz="2700" kern="1200"/>
            <a:t>. Insights and Findings</a:t>
          </a:r>
        </a:p>
      </dsp:txBody>
      <dsp:txXfrm>
        <a:off x="31613" y="2961255"/>
        <a:ext cx="4627065" cy="584369"/>
      </dsp:txXfrm>
    </dsp:sp>
    <dsp:sp modelId="{CF5D7D85-DE5C-49B4-9230-080B17F4D776}">
      <dsp:nvSpPr>
        <dsp:cNvPr id="0" name=""/>
        <dsp:cNvSpPr/>
      </dsp:nvSpPr>
      <dsp:spPr>
        <a:xfrm>
          <a:off x="0" y="3654997"/>
          <a:ext cx="4690291" cy="647595"/>
        </a:xfrm>
        <a:prstGeom prst="roundRect">
          <a:avLst/>
        </a:prstGeom>
        <a:solidFill>
          <a:schemeClr val="accent2">
            <a:hueOff val="3901266"/>
            <a:satOff val="-4866"/>
            <a:lumOff val="11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latin typeface="Calibri"/>
            </a:rPr>
            <a:t>6</a:t>
          </a:r>
          <a:r>
            <a:rPr lang="en-US" sz="2700" kern="1200"/>
            <a:t>. Recommendations</a:t>
          </a:r>
        </a:p>
      </dsp:txBody>
      <dsp:txXfrm>
        <a:off x="31613" y="3686610"/>
        <a:ext cx="4627065" cy="584369"/>
      </dsp:txXfrm>
    </dsp:sp>
    <dsp:sp modelId="{99BCC420-BFFF-4882-A42B-ED4C8D76814B}">
      <dsp:nvSpPr>
        <dsp:cNvPr id="0" name=""/>
        <dsp:cNvSpPr/>
      </dsp:nvSpPr>
      <dsp:spPr>
        <a:xfrm>
          <a:off x="0" y="4380352"/>
          <a:ext cx="4690291" cy="647595"/>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latin typeface="Calibri"/>
            </a:rPr>
            <a:t>7</a:t>
          </a:r>
          <a:r>
            <a:rPr lang="en-US" sz="2700" kern="1200"/>
            <a:t>. Conclusion and Next Steps</a:t>
          </a:r>
        </a:p>
      </dsp:txBody>
      <dsp:txXfrm>
        <a:off x="31613" y="4411965"/>
        <a:ext cx="4627065" cy="5843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5BD847-89C9-4191-AC51-DFCAD65C32C1}">
      <dsp:nvSpPr>
        <dsp:cNvPr id="0" name=""/>
        <dsp:cNvSpPr/>
      </dsp:nvSpPr>
      <dsp:spPr>
        <a:xfrm>
          <a:off x="1138811" y="393188"/>
          <a:ext cx="669990" cy="6699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990975-2BAD-42EE-920E-CF0D76A0C50F}">
      <dsp:nvSpPr>
        <dsp:cNvPr id="0" name=""/>
        <dsp:cNvSpPr/>
      </dsp:nvSpPr>
      <dsp:spPr>
        <a:xfrm>
          <a:off x="729373" y="1314747"/>
          <a:ext cx="1488867" cy="59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 About Olist Store: Largest online department store in Brazilian marketplaces.</a:t>
          </a:r>
        </a:p>
      </dsp:txBody>
      <dsp:txXfrm>
        <a:off x="729373" y="1314747"/>
        <a:ext cx="1488867" cy="595546"/>
      </dsp:txXfrm>
    </dsp:sp>
    <dsp:sp modelId="{F1530C5F-E12B-49F0-8631-EADF86104F34}">
      <dsp:nvSpPr>
        <dsp:cNvPr id="0" name=""/>
        <dsp:cNvSpPr/>
      </dsp:nvSpPr>
      <dsp:spPr>
        <a:xfrm>
          <a:off x="2888230" y="393188"/>
          <a:ext cx="669990" cy="6699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8A01F9-7F7E-400B-A470-B5161815EEB3}">
      <dsp:nvSpPr>
        <dsp:cNvPr id="0" name=""/>
        <dsp:cNvSpPr/>
      </dsp:nvSpPr>
      <dsp:spPr>
        <a:xfrm>
          <a:off x="2478792" y="1314747"/>
          <a:ext cx="1488867" cy="59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 Project Objective: To </a:t>
          </a:r>
          <a:r>
            <a:rPr lang="en-US" sz="1100" kern="1200" err="1"/>
            <a:t>analyse</a:t>
          </a:r>
          <a:r>
            <a:rPr lang="en-US" sz="1100" kern="1200"/>
            <a:t> </a:t>
          </a:r>
          <a:r>
            <a:rPr lang="en-US" sz="1100" kern="1200" err="1"/>
            <a:t>Olist's</a:t>
          </a:r>
          <a:r>
            <a:rPr lang="en-US" sz="1100" kern="1200"/>
            <a:t> dataset and provide actionable insights to enhance business performance.</a:t>
          </a:r>
        </a:p>
      </dsp:txBody>
      <dsp:txXfrm>
        <a:off x="2478792" y="1314747"/>
        <a:ext cx="1488867" cy="595546"/>
      </dsp:txXfrm>
    </dsp:sp>
    <dsp:sp modelId="{BF3A7CD8-09F3-4FFC-996C-9CDA305AB8A5}">
      <dsp:nvSpPr>
        <dsp:cNvPr id="0" name=""/>
        <dsp:cNvSpPr/>
      </dsp:nvSpPr>
      <dsp:spPr>
        <a:xfrm>
          <a:off x="4637649" y="393188"/>
          <a:ext cx="669990" cy="6699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9B552A-B13A-4021-AEE9-8F6AAB1793BA}">
      <dsp:nvSpPr>
        <dsp:cNvPr id="0" name=""/>
        <dsp:cNvSpPr/>
      </dsp:nvSpPr>
      <dsp:spPr>
        <a:xfrm>
          <a:off x="4228211" y="1314747"/>
          <a:ext cx="1488867" cy="59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 Deliverables:</a:t>
          </a:r>
        </a:p>
      </dsp:txBody>
      <dsp:txXfrm>
        <a:off x="4228211" y="1314747"/>
        <a:ext cx="1488867" cy="595546"/>
      </dsp:txXfrm>
    </dsp:sp>
    <dsp:sp modelId="{5516C3BF-8FFA-4D92-8BFD-936851CBA6CC}">
      <dsp:nvSpPr>
        <dsp:cNvPr id="0" name=""/>
        <dsp:cNvSpPr/>
      </dsp:nvSpPr>
      <dsp:spPr>
        <a:xfrm>
          <a:off x="6387068" y="393188"/>
          <a:ext cx="669990" cy="6699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203EE8-E8D7-4992-9B95-C9E7F18AB65D}">
      <dsp:nvSpPr>
        <dsp:cNvPr id="0" name=""/>
        <dsp:cNvSpPr/>
      </dsp:nvSpPr>
      <dsp:spPr>
        <a:xfrm>
          <a:off x="5977630" y="1314747"/>
          <a:ext cx="1488867" cy="59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 Power BI Dashboard</a:t>
          </a:r>
        </a:p>
      </dsp:txBody>
      <dsp:txXfrm>
        <a:off x="5977630" y="1314747"/>
        <a:ext cx="1488867" cy="595546"/>
      </dsp:txXfrm>
    </dsp:sp>
    <dsp:sp modelId="{6B7E45CD-2D66-4446-AC12-3236D5555D3F}">
      <dsp:nvSpPr>
        <dsp:cNvPr id="0" name=""/>
        <dsp:cNvSpPr/>
      </dsp:nvSpPr>
      <dsp:spPr>
        <a:xfrm>
          <a:off x="2888230" y="2282510"/>
          <a:ext cx="669990" cy="6699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B1B623D-034F-48C8-AF43-A451D2399F39}">
      <dsp:nvSpPr>
        <dsp:cNvPr id="0" name=""/>
        <dsp:cNvSpPr/>
      </dsp:nvSpPr>
      <dsp:spPr>
        <a:xfrm>
          <a:off x="2478792" y="3204069"/>
          <a:ext cx="1488867" cy="59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 Comprehensive Report</a:t>
          </a:r>
        </a:p>
      </dsp:txBody>
      <dsp:txXfrm>
        <a:off x="2478792" y="3204069"/>
        <a:ext cx="1488867" cy="595546"/>
      </dsp:txXfrm>
    </dsp:sp>
    <dsp:sp modelId="{0191571D-3F82-4C29-93B4-AE9D72F37EA9}">
      <dsp:nvSpPr>
        <dsp:cNvPr id="0" name=""/>
        <dsp:cNvSpPr/>
      </dsp:nvSpPr>
      <dsp:spPr>
        <a:xfrm>
          <a:off x="4637649" y="2282510"/>
          <a:ext cx="669990" cy="66999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D63656-C522-4198-AA6A-76B369D999E8}">
      <dsp:nvSpPr>
        <dsp:cNvPr id="0" name=""/>
        <dsp:cNvSpPr/>
      </dsp:nvSpPr>
      <dsp:spPr>
        <a:xfrm>
          <a:off x="4228211" y="3204069"/>
          <a:ext cx="1488867" cy="595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 Final Presentation</a:t>
          </a:r>
        </a:p>
      </dsp:txBody>
      <dsp:txXfrm>
        <a:off x="4228211" y="3204069"/>
        <a:ext cx="1488867" cy="5955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BC9ECB-D352-4CD7-973D-DDECC1B2A64C}">
      <dsp:nvSpPr>
        <dsp:cNvPr id="0" name=""/>
        <dsp:cNvSpPr/>
      </dsp:nvSpPr>
      <dsp:spPr>
        <a:xfrm>
          <a:off x="0" y="0"/>
          <a:ext cx="5000124" cy="0"/>
        </a:xfrm>
        <a:prstGeom prst="line">
          <a:avLst/>
        </a:prstGeom>
        <a:gradFill rotWithShape="0">
          <a:gsLst>
            <a:gs pos="0">
              <a:schemeClr val="dk2">
                <a:hueOff val="0"/>
                <a:satOff val="0"/>
                <a:lumOff val="0"/>
                <a:alphaOff val="0"/>
                <a:tint val="100000"/>
                <a:shade val="100000"/>
                <a:satMod val="130000"/>
              </a:schemeClr>
            </a:gs>
            <a:gs pos="100000">
              <a:schemeClr val="dk2">
                <a:hueOff val="0"/>
                <a:satOff val="0"/>
                <a:lumOff val="0"/>
                <a:alphaOff val="0"/>
                <a:tint val="50000"/>
                <a:shade val="100000"/>
                <a:satMod val="350000"/>
              </a:schemeClr>
            </a:gs>
          </a:gsLst>
          <a:lin ang="16200000" scaled="0"/>
        </a:gra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8867CAA1-EDBD-41F3-B24C-565902C702EC}">
      <dsp:nvSpPr>
        <dsp:cNvPr id="0" name=""/>
        <dsp:cNvSpPr/>
      </dsp:nvSpPr>
      <dsp:spPr>
        <a:xfrm>
          <a:off x="0" y="0"/>
          <a:ext cx="5000124"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i="0" kern="1200"/>
            <a:t>Feedback Sentiment Analysis. </a:t>
          </a:r>
          <a:r>
            <a:rPr lang="en-US" sz="2100" b="0" i="0" kern="1200"/>
            <a:t>Evaluate the polarity of the tweets as customer feedback positive, negative or neutral?</a:t>
          </a:r>
          <a:endParaRPr lang="en-US" sz="2100" kern="1200"/>
        </a:p>
      </dsp:txBody>
      <dsp:txXfrm>
        <a:off x="0" y="0"/>
        <a:ext cx="5000124" cy="1363480"/>
      </dsp:txXfrm>
    </dsp:sp>
    <dsp:sp modelId="{16799B26-F765-4D34-8A49-CC7CD140A5AC}">
      <dsp:nvSpPr>
        <dsp:cNvPr id="0" name=""/>
        <dsp:cNvSpPr/>
      </dsp:nvSpPr>
      <dsp:spPr>
        <a:xfrm>
          <a:off x="0" y="1363480"/>
          <a:ext cx="5000124" cy="0"/>
        </a:xfrm>
        <a:prstGeom prst="line">
          <a:avLst/>
        </a:prstGeom>
        <a:gradFill rotWithShape="0">
          <a:gsLst>
            <a:gs pos="0">
              <a:schemeClr val="dk2">
                <a:hueOff val="0"/>
                <a:satOff val="0"/>
                <a:lumOff val="0"/>
                <a:alphaOff val="0"/>
                <a:tint val="100000"/>
                <a:shade val="100000"/>
                <a:satMod val="130000"/>
              </a:schemeClr>
            </a:gs>
            <a:gs pos="100000">
              <a:schemeClr val="dk2">
                <a:hueOff val="0"/>
                <a:satOff val="0"/>
                <a:lumOff val="0"/>
                <a:alphaOff val="0"/>
                <a:tint val="50000"/>
                <a:shade val="100000"/>
                <a:satMod val="350000"/>
              </a:schemeClr>
            </a:gs>
          </a:gsLst>
          <a:lin ang="16200000" scaled="0"/>
        </a:gra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7A8B1BA0-56F7-49DD-A85A-09B33F40A7DB}">
      <dsp:nvSpPr>
        <dsp:cNvPr id="0" name=""/>
        <dsp:cNvSpPr/>
      </dsp:nvSpPr>
      <dsp:spPr>
        <a:xfrm>
          <a:off x="0" y="1363480"/>
          <a:ext cx="5000124"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i="0" kern="1200"/>
            <a:t>Clustering. </a:t>
          </a:r>
          <a:r>
            <a:rPr lang="en-US" sz="2100" b="0" i="0" kern="1200"/>
            <a:t>Some customers did not write a review. But for those that did, why are they happy or mad? </a:t>
          </a:r>
          <a:endParaRPr lang="en-US" sz="2100" kern="1200"/>
        </a:p>
      </dsp:txBody>
      <dsp:txXfrm>
        <a:off x="0" y="1363480"/>
        <a:ext cx="5000124" cy="1363480"/>
      </dsp:txXfrm>
    </dsp:sp>
    <dsp:sp modelId="{6FB31FC0-E32F-44BC-AE1E-B2E396B44E01}">
      <dsp:nvSpPr>
        <dsp:cNvPr id="0" name=""/>
        <dsp:cNvSpPr/>
      </dsp:nvSpPr>
      <dsp:spPr>
        <a:xfrm>
          <a:off x="0" y="2726960"/>
          <a:ext cx="5000124" cy="0"/>
        </a:xfrm>
        <a:prstGeom prst="line">
          <a:avLst/>
        </a:prstGeom>
        <a:gradFill rotWithShape="0">
          <a:gsLst>
            <a:gs pos="0">
              <a:schemeClr val="dk2">
                <a:hueOff val="0"/>
                <a:satOff val="0"/>
                <a:lumOff val="0"/>
                <a:alphaOff val="0"/>
                <a:tint val="100000"/>
                <a:shade val="100000"/>
                <a:satMod val="130000"/>
              </a:schemeClr>
            </a:gs>
            <a:gs pos="100000">
              <a:schemeClr val="dk2">
                <a:hueOff val="0"/>
                <a:satOff val="0"/>
                <a:lumOff val="0"/>
                <a:alphaOff val="0"/>
                <a:tint val="50000"/>
                <a:shade val="100000"/>
                <a:satMod val="350000"/>
              </a:schemeClr>
            </a:gs>
          </a:gsLst>
          <a:lin ang="16200000" scaled="0"/>
        </a:gra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9B9529A-028B-46ED-BFDC-1C7914144B29}">
      <dsp:nvSpPr>
        <dsp:cNvPr id="0" name=""/>
        <dsp:cNvSpPr/>
      </dsp:nvSpPr>
      <dsp:spPr>
        <a:xfrm>
          <a:off x="0" y="2726960"/>
          <a:ext cx="5000124"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i="0" kern="1200"/>
            <a:t>Sales Prediction</a:t>
          </a:r>
          <a:r>
            <a:rPr lang="en-US" sz="2100" b="1" kern="1200"/>
            <a:t>. </a:t>
          </a:r>
          <a:r>
            <a:rPr lang="en-US" sz="2100" b="0" i="0" kern="1200"/>
            <a:t>With purchase date information you will be able to predict future sales. </a:t>
          </a:r>
          <a:endParaRPr lang="en-US" sz="2100" kern="1200"/>
        </a:p>
      </dsp:txBody>
      <dsp:txXfrm>
        <a:off x="0" y="2726960"/>
        <a:ext cx="5000124" cy="1363480"/>
      </dsp:txXfrm>
    </dsp:sp>
    <dsp:sp modelId="{7FCBFF03-7A72-4838-AA2D-8E76BBB31B8E}">
      <dsp:nvSpPr>
        <dsp:cNvPr id="0" name=""/>
        <dsp:cNvSpPr/>
      </dsp:nvSpPr>
      <dsp:spPr>
        <a:xfrm>
          <a:off x="0" y="4090440"/>
          <a:ext cx="5000124" cy="0"/>
        </a:xfrm>
        <a:prstGeom prst="line">
          <a:avLst/>
        </a:prstGeom>
        <a:gradFill rotWithShape="0">
          <a:gsLst>
            <a:gs pos="0">
              <a:schemeClr val="dk2">
                <a:hueOff val="0"/>
                <a:satOff val="0"/>
                <a:lumOff val="0"/>
                <a:alphaOff val="0"/>
                <a:tint val="100000"/>
                <a:shade val="100000"/>
                <a:satMod val="130000"/>
              </a:schemeClr>
            </a:gs>
            <a:gs pos="100000">
              <a:schemeClr val="dk2">
                <a:hueOff val="0"/>
                <a:satOff val="0"/>
                <a:lumOff val="0"/>
                <a:alphaOff val="0"/>
                <a:tint val="50000"/>
                <a:shade val="100000"/>
                <a:satMod val="350000"/>
              </a:schemeClr>
            </a:gs>
          </a:gsLst>
          <a:lin ang="16200000" scaled="0"/>
        </a:gra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736FF3C-8E8C-4CF0-A613-DEA37E8C406D}">
      <dsp:nvSpPr>
        <dsp:cNvPr id="0" name=""/>
        <dsp:cNvSpPr/>
      </dsp:nvSpPr>
      <dsp:spPr>
        <a:xfrm>
          <a:off x="0" y="4090440"/>
          <a:ext cx="5000124"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i="0" kern="1200"/>
            <a:t>Delivery Performance</a:t>
          </a:r>
          <a:r>
            <a:rPr lang="en-US" sz="2100" b="0" i="0" kern="1200"/>
            <a:t>. You will also be able to work through delivery performance and find ways to </a:t>
          </a:r>
          <a:r>
            <a:rPr lang="en-US" sz="2100" b="0" i="0" kern="1200" err="1"/>
            <a:t>optimise</a:t>
          </a:r>
          <a:r>
            <a:rPr lang="en-US" sz="2100" b="0" i="0" kern="1200"/>
            <a:t> delivery times.</a:t>
          </a:r>
          <a:endParaRPr lang="en-US" sz="2100" kern="1200"/>
        </a:p>
      </dsp:txBody>
      <dsp:txXfrm>
        <a:off x="0" y="4090440"/>
        <a:ext cx="5000124" cy="13634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7BD8A4-E19A-4A8C-AD22-88B984220858}">
      <dsp:nvSpPr>
        <dsp:cNvPr id="0" name=""/>
        <dsp:cNvSpPr/>
      </dsp:nvSpPr>
      <dsp:spPr>
        <a:xfrm>
          <a:off x="0" y="0"/>
          <a:ext cx="6310820" cy="75470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 Customer Demographics: Who are the customers?</a:t>
          </a:r>
        </a:p>
      </dsp:txBody>
      <dsp:txXfrm>
        <a:off x="22105" y="22105"/>
        <a:ext cx="5408133" cy="710494"/>
      </dsp:txXfrm>
    </dsp:sp>
    <dsp:sp modelId="{181EA34B-6D6B-41EF-9113-BFD66A8CA79D}">
      <dsp:nvSpPr>
        <dsp:cNvPr id="0" name=""/>
        <dsp:cNvSpPr/>
      </dsp:nvSpPr>
      <dsp:spPr>
        <a:xfrm>
          <a:off x="471262" y="859525"/>
          <a:ext cx="6310820" cy="754704"/>
        </a:xfrm>
        <a:prstGeom prst="roundRect">
          <a:avLst>
            <a:gd name="adj" fmla="val 10000"/>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 Sales Trends: What are the sales trends over time?</a:t>
          </a:r>
        </a:p>
      </dsp:txBody>
      <dsp:txXfrm>
        <a:off x="493367" y="881630"/>
        <a:ext cx="5304789" cy="710494"/>
      </dsp:txXfrm>
    </dsp:sp>
    <dsp:sp modelId="{C651854B-5C97-4C6A-AB7F-C551095E155C}">
      <dsp:nvSpPr>
        <dsp:cNvPr id="0" name=""/>
        <dsp:cNvSpPr/>
      </dsp:nvSpPr>
      <dsp:spPr>
        <a:xfrm>
          <a:off x="942525" y="1719050"/>
          <a:ext cx="6310820" cy="754704"/>
        </a:xfrm>
        <a:prstGeom prst="roundRect">
          <a:avLst>
            <a:gd name="adj" fmla="val 10000"/>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 Product Categories: Which categories perform best?</a:t>
          </a:r>
        </a:p>
      </dsp:txBody>
      <dsp:txXfrm>
        <a:off x="964630" y="1741155"/>
        <a:ext cx="5304789" cy="710494"/>
      </dsp:txXfrm>
    </dsp:sp>
    <dsp:sp modelId="{ECF5CA2C-5672-4C95-A393-D4ADB43C8C6F}">
      <dsp:nvSpPr>
        <dsp:cNvPr id="0" name=""/>
        <dsp:cNvSpPr/>
      </dsp:nvSpPr>
      <dsp:spPr>
        <a:xfrm>
          <a:off x="1413787" y="2578575"/>
          <a:ext cx="6310820" cy="754704"/>
        </a:xfrm>
        <a:prstGeom prst="roundRect">
          <a:avLst>
            <a:gd name="adj" fmla="val 10000"/>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 Delivery Performance: How efficient is the delivery process?</a:t>
          </a:r>
        </a:p>
      </dsp:txBody>
      <dsp:txXfrm>
        <a:off x="1435892" y="2600680"/>
        <a:ext cx="5304789" cy="710494"/>
      </dsp:txXfrm>
    </dsp:sp>
    <dsp:sp modelId="{92C7AB92-70A7-442F-9DC4-275760EE54A3}">
      <dsp:nvSpPr>
        <dsp:cNvPr id="0" name=""/>
        <dsp:cNvSpPr/>
      </dsp:nvSpPr>
      <dsp:spPr>
        <a:xfrm>
          <a:off x="1885050" y="3438100"/>
          <a:ext cx="6310820" cy="754704"/>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 Customer Feedback: What do reviews reveal about customer satisfaction?</a:t>
          </a:r>
        </a:p>
      </dsp:txBody>
      <dsp:txXfrm>
        <a:off x="1907155" y="3460205"/>
        <a:ext cx="5304789" cy="710494"/>
      </dsp:txXfrm>
    </dsp:sp>
    <dsp:sp modelId="{721BEC63-D54E-46B4-95A3-CFEC38E1A83C}">
      <dsp:nvSpPr>
        <dsp:cNvPr id="0" name=""/>
        <dsp:cNvSpPr/>
      </dsp:nvSpPr>
      <dsp:spPr>
        <a:xfrm>
          <a:off x="5820262" y="551353"/>
          <a:ext cx="490558" cy="490558"/>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5930638" y="551353"/>
        <a:ext cx="269806" cy="369145"/>
      </dsp:txXfrm>
    </dsp:sp>
    <dsp:sp modelId="{B8D41096-EC85-499D-A2AD-67EE21D28DFB}">
      <dsp:nvSpPr>
        <dsp:cNvPr id="0" name=""/>
        <dsp:cNvSpPr/>
      </dsp:nvSpPr>
      <dsp:spPr>
        <a:xfrm>
          <a:off x="6291525" y="1410878"/>
          <a:ext cx="490558" cy="490558"/>
        </a:xfrm>
        <a:prstGeom prst="downArrow">
          <a:avLst>
            <a:gd name="adj1" fmla="val 55000"/>
            <a:gd name="adj2" fmla="val 45000"/>
          </a:avLst>
        </a:prstGeom>
        <a:solidFill>
          <a:schemeClr val="accent2">
            <a:tint val="40000"/>
            <a:alpha val="90000"/>
            <a:hueOff val="1675274"/>
            <a:satOff val="-1459"/>
            <a:lumOff val="-2"/>
            <a:alphaOff val="0"/>
          </a:schemeClr>
        </a:solidFill>
        <a:ln w="25400" cap="flat" cmpd="sng" algn="ctr">
          <a:solidFill>
            <a:schemeClr val="accent2">
              <a:tint val="40000"/>
              <a:alpha val="90000"/>
              <a:hueOff val="1675274"/>
              <a:satOff val="-1459"/>
              <a:lumOff val="-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6401901" y="1410878"/>
        <a:ext cx="269806" cy="369145"/>
      </dsp:txXfrm>
    </dsp:sp>
    <dsp:sp modelId="{C3525CFD-AFD5-4592-9E1F-8F071D6AA28D}">
      <dsp:nvSpPr>
        <dsp:cNvPr id="0" name=""/>
        <dsp:cNvSpPr/>
      </dsp:nvSpPr>
      <dsp:spPr>
        <a:xfrm>
          <a:off x="6762787" y="2257825"/>
          <a:ext cx="490558" cy="490558"/>
        </a:xfrm>
        <a:prstGeom prst="downArrow">
          <a:avLst>
            <a:gd name="adj1" fmla="val 55000"/>
            <a:gd name="adj2" fmla="val 45000"/>
          </a:avLst>
        </a:prstGeom>
        <a:solidFill>
          <a:schemeClr val="accent2">
            <a:tint val="40000"/>
            <a:alpha val="90000"/>
            <a:hueOff val="3350547"/>
            <a:satOff val="-2919"/>
            <a:lumOff val="-4"/>
            <a:alphaOff val="0"/>
          </a:schemeClr>
        </a:solidFill>
        <a:ln w="25400" cap="flat" cmpd="sng" algn="ctr">
          <a:solidFill>
            <a:schemeClr val="accent2">
              <a:tint val="40000"/>
              <a:alpha val="90000"/>
              <a:hueOff val="3350547"/>
              <a:satOff val="-2919"/>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6873163" y="2257825"/>
        <a:ext cx="269806" cy="369145"/>
      </dsp:txXfrm>
    </dsp:sp>
    <dsp:sp modelId="{4FB70B3C-5F66-40CB-B9DE-9E20C8B040B2}">
      <dsp:nvSpPr>
        <dsp:cNvPr id="0" name=""/>
        <dsp:cNvSpPr/>
      </dsp:nvSpPr>
      <dsp:spPr>
        <a:xfrm>
          <a:off x="7234050" y="3125736"/>
          <a:ext cx="490558" cy="490558"/>
        </a:xfrm>
        <a:prstGeom prst="downArrow">
          <a:avLst>
            <a:gd name="adj1" fmla="val 55000"/>
            <a:gd name="adj2" fmla="val 45000"/>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344426" y="3125736"/>
        <a:ext cx="269806" cy="3691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D21BEF-4EAF-4233-ADE0-D81C1416CC9D}">
      <dsp:nvSpPr>
        <dsp:cNvPr id="0" name=""/>
        <dsp:cNvSpPr/>
      </dsp:nvSpPr>
      <dsp:spPr>
        <a:xfrm>
          <a:off x="1992611" y="-35531"/>
          <a:ext cx="4210648" cy="4210648"/>
        </a:xfrm>
        <a:prstGeom prst="circularArrow">
          <a:avLst>
            <a:gd name="adj1" fmla="val 5544"/>
            <a:gd name="adj2" fmla="val 330680"/>
            <a:gd name="adj3" fmla="val 14638023"/>
            <a:gd name="adj4" fmla="val 16880603"/>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885936-BF44-4B98-B1F1-5C0AC8386AC7}">
      <dsp:nvSpPr>
        <dsp:cNvPr id="0" name=""/>
        <dsp:cNvSpPr/>
      </dsp:nvSpPr>
      <dsp:spPr>
        <a:xfrm>
          <a:off x="3499652" y="1675"/>
          <a:ext cx="1196565" cy="59828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t>Libraries used</a:t>
          </a:r>
          <a:r>
            <a:rPr lang="en-US" sz="1500" kern="1200"/>
            <a:t>: </a:t>
          </a:r>
          <a:endParaRPr lang="en-US" sz="1500" kern="1200">
            <a:latin typeface="Calibri"/>
          </a:endParaRPr>
        </a:p>
      </dsp:txBody>
      <dsp:txXfrm>
        <a:off x="3528858" y="30881"/>
        <a:ext cx="1138153" cy="539870"/>
      </dsp:txXfrm>
    </dsp:sp>
    <dsp:sp modelId="{1015BEC3-EE85-41DB-A233-968984EDC7BE}">
      <dsp:nvSpPr>
        <dsp:cNvPr id="0" name=""/>
        <dsp:cNvSpPr/>
      </dsp:nvSpPr>
      <dsp:spPr>
        <a:xfrm>
          <a:off x="4769323" y="527590"/>
          <a:ext cx="1196565" cy="598282"/>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Matplotlib</a:t>
          </a:r>
        </a:p>
      </dsp:txBody>
      <dsp:txXfrm>
        <a:off x="4798529" y="556796"/>
        <a:ext cx="1138153" cy="539870"/>
      </dsp:txXfrm>
    </dsp:sp>
    <dsp:sp modelId="{07AC339F-DB35-4161-9D1F-D7403902D209}">
      <dsp:nvSpPr>
        <dsp:cNvPr id="0" name=""/>
        <dsp:cNvSpPr/>
      </dsp:nvSpPr>
      <dsp:spPr>
        <a:xfrm>
          <a:off x="5295238" y="1797261"/>
          <a:ext cx="1196565" cy="598282"/>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a:latin typeface="Calibri"/>
            </a:rPr>
            <a:t>Python (Pandas)</a:t>
          </a:r>
          <a:endParaRPr lang="en-US" sz="1500" kern="1200"/>
        </a:p>
      </dsp:txBody>
      <dsp:txXfrm>
        <a:off x="5324444" y="1826467"/>
        <a:ext cx="1138153" cy="539870"/>
      </dsp:txXfrm>
    </dsp:sp>
    <dsp:sp modelId="{C38F1322-8EF3-4E13-8C7D-3A0E2AF99583}">
      <dsp:nvSpPr>
        <dsp:cNvPr id="0" name=""/>
        <dsp:cNvSpPr/>
      </dsp:nvSpPr>
      <dsp:spPr>
        <a:xfrm>
          <a:off x="4769323" y="3066932"/>
          <a:ext cx="1196565" cy="598282"/>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Seaborn</a:t>
          </a:r>
        </a:p>
      </dsp:txBody>
      <dsp:txXfrm>
        <a:off x="4798529" y="3096138"/>
        <a:ext cx="1138153" cy="539870"/>
      </dsp:txXfrm>
    </dsp:sp>
    <dsp:sp modelId="{0F86ACB4-B21E-4C10-9A00-C63AA723CACD}">
      <dsp:nvSpPr>
        <dsp:cNvPr id="0" name=""/>
        <dsp:cNvSpPr/>
      </dsp:nvSpPr>
      <dsp:spPr>
        <a:xfrm>
          <a:off x="3499652" y="3592846"/>
          <a:ext cx="1196565" cy="598282"/>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err="1">
              <a:latin typeface="Calibri"/>
            </a:rPr>
            <a:t>Pyodbc</a:t>
          </a:r>
          <a:endParaRPr lang="en-US" sz="1500" kern="1200" err="1"/>
        </a:p>
      </dsp:txBody>
      <dsp:txXfrm>
        <a:off x="3528858" y="3622052"/>
        <a:ext cx="1138153" cy="539870"/>
      </dsp:txXfrm>
    </dsp:sp>
    <dsp:sp modelId="{D1A8D861-3524-43DF-9FAD-641B05C1EFC9}">
      <dsp:nvSpPr>
        <dsp:cNvPr id="0" name=""/>
        <dsp:cNvSpPr/>
      </dsp:nvSpPr>
      <dsp:spPr>
        <a:xfrm>
          <a:off x="2229982" y="3066932"/>
          <a:ext cx="1196565" cy="59828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 </a:t>
          </a:r>
          <a:r>
            <a:rPr lang="en-US" sz="1500" kern="1200">
              <a:latin typeface="Calibri"/>
            </a:rPr>
            <a:t>Google Translate</a:t>
          </a:r>
        </a:p>
      </dsp:txBody>
      <dsp:txXfrm>
        <a:off x="2259188" y="3096138"/>
        <a:ext cx="1138153" cy="539870"/>
      </dsp:txXfrm>
    </dsp:sp>
    <dsp:sp modelId="{369C2FB8-A14D-4983-AEB0-A45FF22AF111}">
      <dsp:nvSpPr>
        <dsp:cNvPr id="0" name=""/>
        <dsp:cNvSpPr/>
      </dsp:nvSpPr>
      <dsp:spPr>
        <a:xfrm>
          <a:off x="1704067" y="1797261"/>
          <a:ext cx="1196565" cy="598282"/>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 </a:t>
          </a:r>
          <a:r>
            <a:rPr lang="en-US" sz="1500" kern="1200">
              <a:latin typeface="Calibri"/>
            </a:rPr>
            <a:t>Google Docs</a:t>
          </a:r>
          <a:endParaRPr lang="en-US" sz="1500" kern="1200"/>
        </a:p>
      </dsp:txBody>
      <dsp:txXfrm>
        <a:off x="1733273" y="1826467"/>
        <a:ext cx="1138153" cy="539870"/>
      </dsp:txXfrm>
    </dsp:sp>
    <dsp:sp modelId="{5CD5FD01-DF94-4632-A830-CD73E0D61625}">
      <dsp:nvSpPr>
        <dsp:cNvPr id="0" name=""/>
        <dsp:cNvSpPr/>
      </dsp:nvSpPr>
      <dsp:spPr>
        <a:xfrm>
          <a:off x="2229982" y="527590"/>
          <a:ext cx="1196565" cy="598282"/>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latin typeface="Calibri"/>
            </a:rPr>
            <a:t>.Excel</a:t>
          </a:r>
        </a:p>
      </dsp:txBody>
      <dsp:txXfrm>
        <a:off x="2259188" y="556796"/>
        <a:ext cx="1138153" cy="5398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DDDC70-9E97-4B44-BFBF-49264C29CF80}">
      <dsp:nvSpPr>
        <dsp:cNvPr id="0" name=""/>
        <dsp:cNvSpPr/>
      </dsp:nvSpPr>
      <dsp:spPr>
        <a:xfrm>
          <a:off x="2742075" y="511135"/>
          <a:ext cx="396021" cy="91440"/>
        </a:xfrm>
        <a:custGeom>
          <a:avLst/>
          <a:gdLst/>
          <a:ahLst/>
          <a:cxnLst/>
          <a:rect l="0" t="0" r="0" b="0"/>
          <a:pathLst>
            <a:path>
              <a:moveTo>
                <a:pt x="0" y="45720"/>
              </a:moveTo>
              <a:lnTo>
                <a:pt x="396021"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29421" y="554722"/>
        <a:ext cx="21331" cy="4266"/>
      </dsp:txXfrm>
    </dsp:sp>
    <dsp:sp modelId="{EE19972D-4D3F-45E7-9463-CAA399C591B8}">
      <dsp:nvSpPr>
        <dsp:cNvPr id="0" name=""/>
        <dsp:cNvSpPr/>
      </dsp:nvSpPr>
      <dsp:spPr>
        <a:xfrm>
          <a:off x="888999" y="392"/>
          <a:ext cx="1854876" cy="111292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890" tIns="95406" rIns="90890" bIns="95406" numCol="1" spcCol="1270" anchor="ctr" anchorCtr="0">
          <a:noAutofit/>
        </a:bodyPr>
        <a:lstStyle/>
        <a:p>
          <a:pPr marL="0" lvl="0" indent="0" algn="ctr" defTabSz="577850">
            <a:lnSpc>
              <a:spcPct val="90000"/>
            </a:lnSpc>
            <a:spcBef>
              <a:spcPct val="0"/>
            </a:spcBef>
            <a:spcAft>
              <a:spcPct val="35000"/>
            </a:spcAft>
            <a:buNone/>
          </a:pPr>
          <a:r>
            <a:rPr lang="en-US" sz="1300" kern="1200"/>
            <a:t>- Data Description:</a:t>
          </a:r>
        </a:p>
      </dsp:txBody>
      <dsp:txXfrm>
        <a:off x="888999" y="392"/>
        <a:ext cx="1854876" cy="1112925"/>
      </dsp:txXfrm>
    </dsp:sp>
    <dsp:sp modelId="{FFBADA24-D421-4233-B14E-9FCFF0F02492}">
      <dsp:nvSpPr>
        <dsp:cNvPr id="0" name=""/>
        <dsp:cNvSpPr/>
      </dsp:nvSpPr>
      <dsp:spPr>
        <a:xfrm>
          <a:off x="5023573" y="511135"/>
          <a:ext cx="396021" cy="91440"/>
        </a:xfrm>
        <a:custGeom>
          <a:avLst/>
          <a:gdLst/>
          <a:ahLst/>
          <a:cxnLst/>
          <a:rect l="0" t="0" r="0" b="0"/>
          <a:pathLst>
            <a:path>
              <a:moveTo>
                <a:pt x="0" y="45720"/>
              </a:moveTo>
              <a:lnTo>
                <a:pt x="396021"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10918" y="554722"/>
        <a:ext cx="21331" cy="4266"/>
      </dsp:txXfrm>
    </dsp:sp>
    <dsp:sp modelId="{D3E8F3D6-948A-4FA2-804D-017F94652414}">
      <dsp:nvSpPr>
        <dsp:cNvPr id="0" name=""/>
        <dsp:cNvSpPr/>
      </dsp:nvSpPr>
      <dsp:spPr>
        <a:xfrm>
          <a:off x="3170497" y="392"/>
          <a:ext cx="1854876" cy="111292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890" tIns="95406" rIns="90890" bIns="95406" numCol="1" spcCol="1270" anchor="ctr" anchorCtr="0">
          <a:noAutofit/>
        </a:bodyPr>
        <a:lstStyle/>
        <a:p>
          <a:pPr marL="0" lvl="0" indent="0" algn="ctr" defTabSz="577850">
            <a:lnSpc>
              <a:spcPct val="90000"/>
            </a:lnSpc>
            <a:spcBef>
              <a:spcPct val="0"/>
            </a:spcBef>
            <a:spcAft>
              <a:spcPct val="35000"/>
            </a:spcAft>
            <a:buNone/>
          </a:pPr>
          <a:r>
            <a:rPr lang="en-US" sz="1300" kern="1200"/>
            <a:t>- 100,000 orders (2016-2018)</a:t>
          </a:r>
        </a:p>
      </dsp:txBody>
      <dsp:txXfrm>
        <a:off x="3170497" y="392"/>
        <a:ext cx="1854876" cy="1112925"/>
      </dsp:txXfrm>
    </dsp:sp>
    <dsp:sp modelId="{01D4809E-CACD-4131-9FEF-D0AEBE1AFCBE}">
      <dsp:nvSpPr>
        <dsp:cNvPr id="0" name=""/>
        <dsp:cNvSpPr/>
      </dsp:nvSpPr>
      <dsp:spPr>
        <a:xfrm>
          <a:off x="1816437" y="1111518"/>
          <a:ext cx="4562995" cy="396021"/>
        </a:xfrm>
        <a:custGeom>
          <a:avLst/>
          <a:gdLst/>
          <a:ahLst/>
          <a:cxnLst/>
          <a:rect l="0" t="0" r="0" b="0"/>
          <a:pathLst>
            <a:path>
              <a:moveTo>
                <a:pt x="4562995" y="0"/>
              </a:moveTo>
              <a:lnTo>
                <a:pt x="4562995" y="215110"/>
              </a:lnTo>
              <a:lnTo>
                <a:pt x="0" y="215110"/>
              </a:lnTo>
              <a:lnTo>
                <a:pt x="0" y="396021"/>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3363" y="1307395"/>
        <a:ext cx="229144" cy="4266"/>
      </dsp:txXfrm>
    </dsp:sp>
    <dsp:sp modelId="{7E052A54-549B-4886-98A0-5F360279EA98}">
      <dsp:nvSpPr>
        <dsp:cNvPr id="0" name=""/>
        <dsp:cNvSpPr/>
      </dsp:nvSpPr>
      <dsp:spPr>
        <a:xfrm>
          <a:off x="5451995" y="392"/>
          <a:ext cx="1854876" cy="111292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890" tIns="95406" rIns="90890" bIns="95406" numCol="1" spcCol="1270" anchor="ctr" anchorCtr="0">
          <a:noAutofit/>
        </a:bodyPr>
        <a:lstStyle/>
        <a:p>
          <a:pPr marL="0" lvl="0" indent="0" algn="ctr" defTabSz="577850">
            <a:lnSpc>
              <a:spcPct val="90000"/>
            </a:lnSpc>
            <a:spcBef>
              <a:spcPct val="0"/>
            </a:spcBef>
            <a:spcAft>
              <a:spcPct val="35000"/>
            </a:spcAft>
            <a:buNone/>
          </a:pPr>
          <a:r>
            <a:rPr lang="en-US" sz="1300" kern="1200"/>
            <a:t>- Features include:</a:t>
          </a:r>
        </a:p>
      </dsp:txBody>
      <dsp:txXfrm>
        <a:off x="5451995" y="392"/>
        <a:ext cx="1854876" cy="1112925"/>
      </dsp:txXfrm>
    </dsp:sp>
    <dsp:sp modelId="{118B07CC-F1D8-4EBD-B36E-A0D64EB0F4B1}">
      <dsp:nvSpPr>
        <dsp:cNvPr id="0" name=""/>
        <dsp:cNvSpPr/>
      </dsp:nvSpPr>
      <dsp:spPr>
        <a:xfrm>
          <a:off x="2742075" y="2050682"/>
          <a:ext cx="396021" cy="91440"/>
        </a:xfrm>
        <a:custGeom>
          <a:avLst/>
          <a:gdLst/>
          <a:ahLst/>
          <a:cxnLst/>
          <a:rect l="0" t="0" r="0" b="0"/>
          <a:pathLst>
            <a:path>
              <a:moveTo>
                <a:pt x="0" y="45720"/>
              </a:moveTo>
              <a:lnTo>
                <a:pt x="396021"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29421" y="2094269"/>
        <a:ext cx="21331" cy="4266"/>
      </dsp:txXfrm>
    </dsp:sp>
    <dsp:sp modelId="{7C597CCC-BE35-48C8-80C2-9A07D7A6D917}">
      <dsp:nvSpPr>
        <dsp:cNvPr id="0" name=""/>
        <dsp:cNvSpPr/>
      </dsp:nvSpPr>
      <dsp:spPr>
        <a:xfrm>
          <a:off x="888999" y="1539939"/>
          <a:ext cx="1854876" cy="111292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890" tIns="95406" rIns="90890" bIns="95406" numCol="1" spcCol="1270" anchor="ctr" anchorCtr="0">
          <a:noAutofit/>
        </a:bodyPr>
        <a:lstStyle/>
        <a:p>
          <a:pPr marL="0" lvl="0" indent="0" algn="ctr" defTabSz="577850">
            <a:lnSpc>
              <a:spcPct val="90000"/>
            </a:lnSpc>
            <a:spcBef>
              <a:spcPct val="0"/>
            </a:spcBef>
            <a:spcAft>
              <a:spcPct val="35000"/>
            </a:spcAft>
            <a:buNone/>
          </a:pPr>
          <a:r>
            <a:rPr lang="en-US" sz="1300" kern="1200"/>
            <a:t>- Customer demographics</a:t>
          </a:r>
        </a:p>
      </dsp:txBody>
      <dsp:txXfrm>
        <a:off x="888999" y="1539939"/>
        <a:ext cx="1854876" cy="1112925"/>
      </dsp:txXfrm>
    </dsp:sp>
    <dsp:sp modelId="{1E2307AC-8D88-4007-8F7F-82CBF9BCFE06}">
      <dsp:nvSpPr>
        <dsp:cNvPr id="0" name=""/>
        <dsp:cNvSpPr/>
      </dsp:nvSpPr>
      <dsp:spPr>
        <a:xfrm>
          <a:off x="5023573" y="2050682"/>
          <a:ext cx="396021" cy="91440"/>
        </a:xfrm>
        <a:custGeom>
          <a:avLst/>
          <a:gdLst/>
          <a:ahLst/>
          <a:cxnLst/>
          <a:rect l="0" t="0" r="0" b="0"/>
          <a:pathLst>
            <a:path>
              <a:moveTo>
                <a:pt x="0" y="45720"/>
              </a:moveTo>
              <a:lnTo>
                <a:pt x="396021" y="45720"/>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10918" y="2094269"/>
        <a:ext cx="21331" cy="4266"/>
      </dsp:txXfrm>
    </dsp:sp>
    <dsp:sp modelId="{7CBBCFFF-D93C-403D-98BD-E1AF2715CC90}">
      <dsp:nvSpPr>
        <dsp:cNvPr id="0" name=""/>
        <dsp:cNvSpPr/>
      </dsp:nvSpPr>
      <dsp:spPr>
        <a:xfrm>
          <a:off x="3170497" y="1539939"/>
          <a:ext cx="1854876" cy="1112925"/>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890" tIns="95406" rIns="90890" bIns="95406" numCol="1" spcCol="1270" anchor="ctr" anchorCtr="0">
          <a:noAutofit/>
        </a:bodyPr>
        <a:lstStyle/>
        <a:p>
          <a:pPr marL="0" lvl="0" indent="0" algn="ctr" defTabSz="577850">
            <a:lnSpc>
              <a:spcPct val="90000"/>
            </a:lnSpc>
            <a:spcBef>
              <a:spcPct val="0"/>
            </a:spcBef>
            <a:spcAft>
              <a:spcPct val="35000"/>
            </a:spcAft>
            <a:buNone/>
          </a:pPr>
          <a:r>
            <a:rPr lang="en-US" sz="1300" kern="1200"/>
            <a:t>- Order status</a:t>
          </a:r>
        </a:p>
      </dsp:txBody>
      <dsp:txXfrm>
        <a:off x="3170497" y="1539939"/>
        <a:ext cx="1854876" cy="1112925"/>
      </dsp:txXfrm>
    </dsp:sp>
    <dsp:sp modelId="{8E1410C8-0803-480C-9DF3-85B6F96AC4B0}">
      <dsp:nvSpPr>
        <dsp:cNvPr id="0" name=""/>
        <dsp:cNvSpPr/>
      </dsp:nvSpPr>
      <dsp:spPr>
        <a:xfrm>
          <a:off x="1816437" y="2651065"/>
          <a:ext cx="4562995" cy="396021"/>
        </a:xfrm>
        <a:custGeom>
          <a:avLst/>
          <a:gdLst/>
          <a:ahLst/>
          <a:cxnLst/>
          <a:rect l="0" t="0" r="0" b="0"/>
          <a:pathLst>
            <a:path>
              <a:moveTo>
                <a:pt x="4562995" y="0"/>
              </a:moveTo>
              <a:lnTo>
                <a:pt x="4562995" y="215110"/>
              </a:lnTo>
              <a:lnTo>
                <a:pt x="0" y="215110"/>
              </a:lnTo>
              <a:lnTo>
                <a:pt x="0" y="396021"/>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3363" y="2846942"/>
        <a:ext cx="229144" cy="4266"/>
      </dsp:txXfrm>
    </dsp:sp>
    <dsp:sp modelId="{58B86FA3-F9A7-4ED5-A21E-6094A363631D}">
      <dsp:nvSpPr>
        <dsp:cNvPr id="0" name=""/>
        <dsp:cNvSpPr/>
      </dsp:nvSpPr>
      <dsp:spPr>
        <a:xfrm>
          <a:off x="5451995" y="1539939"/>
          <a:ext cx="1854876" cy="111292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890" tIns="95406" rIns="90890" bIns="95406" numCol="1" spcCol="1270" anchor="ctr" anchorCtr="0">
          <a:noAutofit/>
        </a:bodyPr>
        <a:lstStyle/>
        <a:p>
          <a:pPr marL="0" lvl="0" indent="0" algn="ctr" defTabSz="577850">
            <a:lnSpc>
              <a:spcPct val="90000"/>
            </a:lnSpc>
            <a:spcBef>
              <a:spcPct val="0"/>
            </a:spcBef>
            <a:spcAft>
              <a:spcPct val="35000"/>
            </a:spcAft>
            <a:buNone/>
          </a:pPr>
          <a:r>
            <a:rPr lang="en-US" sz="1300" kern="1200"/>
            <a:t>- Payment details</a:t>
          </a:r>
        </a:p>
      </dsp:txBody>
      <dsp:txXfrm>
        <a:off x="5451995" y="1539939"/>
        <a:ext cx="1854876" cy="1112925"/>
      </dsp:txXfrm>
    </dsp:sp>
    <dsp:sp modelId="{B4A8BA6F-41CD-417E-AA5C-BBF71B3056C2}">
      <dsp:nvSpPr>
        <dsp:cNvPr id="0" name=""/>
        <dsp:cNvSpPr/>
      </dsp:nvSpPr>
      <dsp:spPr>
        <a:xfrm>
          <a:off x="2742075" y="3590229"/>
          <a:ext cx="396021" cy="91440"/>
        </a:xfrm>
        <a:custGeom>
          <a:avLst/>
          <a:gdLst/>
          <a:ahLst/>
          <a:cxnLst/>
          <a:rect l="0" t="0" r="0" b="0"/>
          <a:pathLst>
            <a:path>
              <a:moveTo>
                <a:pt x="0" y="45720"/>
              </a:moveTo>
              <a:lnTo>
                <a:pt x="396021"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29421" y="3633816"/>
        <a:ext cx="21331" cy="4266"/>
      </dsp:txXfrm>
    </dsp:sp>
    <dsp:sp modelId="{F344752E-7182-4000-9F1F-4A1D2F927B9D}">
      <dsp:nvSpPr>
        <dsp:cNvPr id="0" name=""/>
        <dsp:cNvSpPr/>
      </dsp:nvSpPr>
      <dsp:spPr>
        <a:xfrm>
          <a:off x="888999" y="3079486"/>
          <a:ext cx="1854876" cy="111292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890" tIns="95406" rIns="90890" bIns="95406" numCol="1" spcCol="1270" anchor="ctr" anchorCtr="0">
          <a:noAutofit/>
        </a:bodyPr>
        <a:lstStyle/>
        <a:p>
          <a:pPr marL="0" lvl="0" indent="0" algn="ctr" defTabSz="577850">
            <a:lnSpc>
              <a:spcPct val="90000"/>
            </a:lnSpc>
            <a:spcBef>
              <a:spcPct val="0"/>
            </a:spcBef>
            <a:spcAft>
              <a:spcPct val="35000"/>
            </a:spcAft>
            <a:buNone/>
          </a:pPr>
          <a:r>
            <a:rPr lang="en-US" sz="1300" kern="1200"/>
            <a:t>- Freight performance</a:t>
          </a:r>
        </a:p>
      </dsp:txBody>
      <dsp:txXfrm>
        <a:off x="888999" y="3079486"/>
        <a:ext cx="1854876" cy="1112925"/>
      </dsp:txXfrm>
    </dsp:sp>
    <dsp:sp modelId="{C01D9984-0A9A-4459-9BAF-3876F0238A58}">
      <dsp:nvSpPr>
        <dsp:cNvPr id="0" name=""/>
        <dsp:cNvSpPr/>
      </dsp:nvSpPr>
      <dsp:spPr>
        <a:xfrm>
          <a:off x="5023573" y="3590229"/>
          <a:ext cx="396021" cy="91440"/>
        </a:xfrm>
        <a:custGeom>
          <a:avLst/>
          <a:gdLst/>
          <a:ahLst/>
          <a:cxnLst/>
          <a:rect l="0" t="0" r="0" b="0"/>
          <a:pathLst>
            <a:path>
              <a:moveTo>
                <a:pt x="0" y="45720"/>
              </a:moveTo>
              <a:lnTo>
                <a:pt x="396021"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10918" y="3633816"/>
        <a:ext cx="21331" cy="4266"/>
      </dsp:txXfrm>
    </dsp:sp>
    <dsp:sp modelId="{238AB85B-4A51-407B-BFB0-FD82A33C82E7}">
      <dsp:nvSpPr>
        <dsp:cNvPr id="0" name=""/>
        <dsp:cNvSpPr/>
      </dsp:nvSpPr>
      <dsp:spPr>
        <a:xfrm>
          <a:off x="3170497" y="3079486"/>
          <a:ext cx="1854876" cy="111292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890" tIns="95406" rIns="90890" bIns="95406" numCol="1" spcCol="1270" anchor="ctr" anchorCtr="0">
          <a:noAutofit/>
        </a:bodyPr>
        <a:lstStyle/>
        <a:p>
          <a:pPr marL="0" lvl="0" indent="0" algn="ctr" defTabSz="577850">
            <a:lnSpc>
              <a:spcPct val="90000"/>
            </a:lnSpc>
            <a:spcBef>
              <a:spcPct val="0"/>
            </a:spcBef>
            <a:spcAft>
              <a:spcPct val="35000"/>
            </a:spcAft>
            <a:buNone/>
          </a:pPr>
          <a:r>
            <a:rPr lang="en-US" sz="1300" kern="1200"/>
            <a:t>- Customer reviews</a:t>
          </a:r>
        </a:p>
      </dsp:txBody>
      <dsp:txXfrm>
        <a:off x="3170497" y="3079486"/>
        <a:ext cx="1854876" cy="1112925"/>
      </dsp:txXfrm>
    </dsp:sp>
    <dsp:sp modelId="{F7CA3882-B70E-4DEA-B755-ADA6C296D6FF}">
      <dsp:nvSpPr>
        <dsp:cNvPr id="0" name=""/>
        <dsp:cNvSpPr/>
      </dsp:nvSpPr>
      <dsp:spPr>
        <a:xfrm>
          <a:off x="5451995" y="3079486"/>
          <a:ext cx="1854876" cy="111292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890" tIns="95406" rIns="90890" bIns="95406" numCol="1" spcCol="1270" anchor="ctr" anchorCtr="0">
          <a:noAutofit/>
        </a:bodyPr>
        <a:lstStyle/>
        <a:p>
          <a:pPr marL="0" lvl="0" indent="0" algn="ctr" defTabSz="577850">
            <a:lnSpc>
              <a:spcPct val="90000"/>
            </a:lnSpc>
            <a:spcBef>
              <a:spcPct val="0"/>
            </a:spcBef>
            <a:spcAft>
              <a:spcPct val="35000"/>
            </a:spcAft>
            <a:buNone/>
          </a:pPr>
          <a:r>
            <a:rPr lang="en-US" sz="1300" kern="1200"/>
            <a:t>- Integrated Geolocation Data: Brazilian zip codes mapped to latitude and longitude.</a:t>
          </a:r>
        </a:p>
      </dsp:txBody>
      <dsp:txXfrm>
        <a:off x="5451995" y="3079486"/>
        <a:ext cx="1854876" cy="111292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7ECAEB-CCB8-4FA3-A64C-9B619871A78E}">
      <dsp:nvSpPr>
        <dsp:cNvPr id="0" name=""/>
        <dsp:cNvSpPr/>
      </dsp:nvSpPr>
      <dsp:spPr>
        <a:xfrm>
          <a:off x="1544461" y="1017144"/>
          <a:ext cx="532206" cy="532206"/>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 Enhance Delivery Processes:</a:t>
          </a:r>
        </a:p>
      </dsp:txBody>
      <dsp:txXfrm>
        <a:off x="1622401" y="1095084"/>
        <a:ext cx="376326" cy="376326"/>
      </dsp:txXfrm>
    </dsp:sp>
    <dsp:sp modelId="{B61246D5-2BFD-4D83-A827-55F622199000}">
      <dsp:nvSpPr>
        <dsp:cNvPr id="0" name=""/>
        <dsp:cNvSpPr/>
      </dsp:nvSpPr>
      <dsp:spPr>
        <a:xfrm rot="900000">
          <a:off x="2121799" y="1295747"/>
          <a:ext cx="141175" cy="17961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2122521" y="1326190"/>
        <a:ext cx="98823" cy="107771"/>
      </dsp:txXfrm>
    </dsp:sp>
    <dsp:sp modelId="{65A974A9-AE12-4BB0-B487-D595317F82B5}">
      <dsp:nvSpPr>
        <dsp:cNvPr id="0" name=""/>
        <dsp:cNvSpPr/>
      </dsp:nvSpPr>
      <dsp:spPr>
        <a:xfrm>
          <a:off x="2315825" y="1223830"/>
          <a:ext cx="532206" cy="532206"/>
        </a:xfrm>
        <a:prstGeom prst="ellipse">
          <a:avLst/>
        </a:prstGeom>
        <a:solidFill>
          <a:schemeClr val="accent5">
            <a:hueOff val="-903080"/>
            <a:satOff val="3619"/>
            <a:lumOff val="78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 Collaborate with reliable logistics partners.</a:t>
          </a:r>
        </a:p>
      </dsp:txBody>
      <dsp:txXfrm>
        <a:off x="2393765" y="1301770"/>
        <a:ext cx="376326" cy="376326"/>
      </dsp:txXfrm>
    </dsp:sp>
    <dsp:sp modelId="{947F4D5B-32C8-4D1E-AB23-B8A9D4063B24}">
      <dsp:nvSpPr>
        <dsp:cNvPr id="0" name=""/>
        <dsp:cNvSpPr/>
      </dsp:nvSpPr>
      <dsp:spPr>
        <a:xfrm rot="2700000">
          <a:off x="2790855" y="1679638"/>
          <a:ext cx="141175" cy="179619"/>
        </a:xfrm>
        <a:prstGeom prst="rightArrow">
          <a:avLst>
            <a:gd name="adj1" fmla="val 60000"/>
            <a:gd name="adj2" fmla="val 50000"/>
          </a:avLst>
        </a:prstGeom>
        <a:solidFill>
          <a:schemeClr val="accent5">
            <a:hueOff val="-903080"/>
            <a:satOff val="3619"/>
            <a:lumOff val="78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2797057" y="1700588"/>
        <a:ext cx="98823" cy="107771"/>
      </dsp:txXfrm>
    </dsp:sp>
    <dsp:sp modelId="{18E2B3FE-C5C3-4BBA-B3A9-39682482E605}">
      <dsp:nvSpPr>
        <dsp:cNvPr id="0" name=""/>
        <dsp:cNvSpPr/>
      </dsp:nvSpPr>
      <dsp:spPr>
        <a:xfrm>
          <a:off x="2880504" y="1788509"/>
          <a:ext cx="532206" cy="532206"/>
        </a:xfrm>
        <a:prstGeom prst="ellipse">
          <a:avLst/>
        </a:prstGeom>
        <a:solidFill>
          <a:schemeClr val="accent5">
            <a:hueOff val="-1806159"/>
            <a:satOff val="7238"/>
            <a:lumOff val="156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 Use predictive analytics for better delivery time estimates.</a:t>
          </a:r>
        </a:p>
      </dsp:txBody>
      <dsp:txXfrm>
        <a:off x="2958444" y="1866449"/>
        <a:ext cx="376326" cy="376326"/>
      </dsp:txXfrm>
    </dsp:sp>
    <dsp:sp modelId="{504D86FE-C12C-4B0E-8F43-1788FB4656A0}">
      <dsp:nvSpPr>
        <dsp:cNvPr id="0" name=""/>
        <dsp:cNvSpPr/>
      </dsp:nvSpPr>
      <dsp:spPr>
        <a:xfrm rot="4500000">
          <a:off x="3178329" y="2346625"/>
          <a:ext cx="141175" cy="179619"/>
        </a:xfrm>
        <a:prstGeom prst="rightArrow">
          <a:avLst>
            <a:gd name="adj1" fmla="val 60000"/>
            <a:gd name="adj2" fmla="val 50000"/>
          </a:avLst>
        </a:prstGeom>
        <a:solidFill>
          <a:schemeClr val="accent5">
            <a:hueOff val="-1806159"/>
            <a:satOff val="7238"/>
            <a:lumOff val="156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194024" y="2362095"/>
        <a:ext cx="98823" cy="107771"/>
      </dsp:txXfrm>
    </dsp:sp>
    <dsp:sp modelId="{193E0E04-5C2E-4196-B927-0EADB40FEA3F}">
      <dsp:nvSpPr>
        <dsp:cNvPr id="0" name=""/>
        <dsp:cNvSpPr/>
      </dsp:nvSpPr>
      <dsp:spPr>
        <a:xfrm>
          <a:off x="3087190" y="2559874"/>
          <a:ext cx="532206" cy="532206"/>
        </a:xfrm>
        <a:prstGeom prst="ellipse">
          <a:avLst/>
        </a:prstGeom>
        <a:solidFill>
          <a:schemeClr val="accent5">
            <a:hueOff val="-2709239"/>
            <a:satOff val="10858"/>
            <a:lumOff val="23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 Improve Customer Communication:</a:t>
          </a:r>
        </a:p>
      </dsp:txBody>
      <dsp:txXfrm>
        <a:off x="3165130" y="2637814"/>
        <a:ext cx="376326" cy="376326"/>
      </dsp:txXfrm>
    </dsp:sp>
    <dsp:sp modelId="{396AB1C6-7768-4732-91C0-625D4B120D03}">
      <dsp:nvSpPr>
        <dsp:cNvPr id="0" name=""/>
        <dsp:cNvSpPr/>
      </dsp:nvSpPr>
      <dsp:spPr>
        <a:xfrm rot="6300000">
          <a:off x="3180397" y="3117990"/>
          <a:ext cx="141175" cy="179619"/>
        </a:xfrm>
        <a:prstGeom prst="rightArrow">
          <a:avLst>
            <a:gd name="adj1" fmla="val 60000"/>
            <a:gd name="adj2" fmla="val 50000"/>
          </a:avLst>
        </a:prstGeom>
        <a:solidFill>
          <a:schemeClr val="accent5">
            <a:hueOff val="-2709239"/>
            <a:satOff val="10858"/>
            <a:lumOff val="23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3207054" y="3133460"/>
        <a:ext cx="98823" cy="107771"/>
      </dsp:txXfrm>
    </dsp:sp>
    <dsp:sp modelId="{176E204A-E885-4D97-9B4D-0E0370308666}">
      <dsp:nvSpPr>
        <dsp:cNvPr id="0" name=""/>
        <dsp:cNvSpPr/>
      </dsp:nvSpPr>
      <dsp:spPr>
        <a:xfrm>
          <a:off x="2880504" y="3331238"/>
          <a:ext cx="532206" cy="532206"/>
        </a:xfrm>
        <a:prstGeom prst="ellipse">
          <a:avLst/>
        </a:prstGeom>
        <a:solidFill>
          <a:schemeClr val="accent5">
            <a:hueOff val="-3612319"/>
            <a:satOff val="14477"/>
            <a:lumOff val="31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 Proactive updates on order status.</a:t>
          </a:r>
        </a:p>
      </dsp:txBody>
      <dsp:txXfrm>
        <a:off x="2958444" y="3409178"/>
        <a:ext cx="376326" cy="376326"/>
      </dsp:txXfrm>
    </dsp:sp>
    <dsp:sp modelId="{C557CFEB-759A-43A7-85F7-1C05B8FDBF1B}">
      <dsp:nvSpPr>
        <dsp:cNvPr id="0" name=""/>
        <dsp:cNvSpPr/>
      </dsp:nvSpPr>
      <dsp:spPr>
        <a:xfrm rot="8100000">
          <a:off x="2796506" y="3787046"/>
          <a:ext cx="141175" cy="179619"/>
        </a:xfrm>
        <a:prstGeom prst="rightArrow">
          <a:avLst>
            <a:gd name="adj1" fmla="val 60000"/>
            <a:gd name="adj2" fmla="val 50000"/>
          </a:avLst>
        </a:prstGeom>
        <a:solidFill>
          <a:schemeClr val="accent5">
            <a:hueOff val="-3612319"/>
            <a:satOff val="14477"/>
            <a:lumOff val="313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2832656" y="3807996"/>
        <a:ext cx="98823" cy="107771"/>
      </dsp:txXfrm>
    </dsp:sp>
    <dsp:sp modelId="{B8F65D86-D3F8-4E2B-B5B9-44AD0327D863}">
      <dsp:nvSpPr>
        <dsp:cNvPr id="0" name=""/>
        <dsp:cNvSpPr/>
      </dsp:nvSpPr>
      <dsp:spPr>
        <a:xfrm>
          <a:off x="2315825" y="3895917"/>
          <a:ext cx="532206" cy="532206"/>
        </a:xfrm>
        <a:prstGeom prst="ellipse">
          <a:avLst/>
        </a:prstGeom>
        <a:solidFill>
          <a:schemeClr val="accent5">
            <a:hueOff val="-4515398"/>
            <a:satOff val="18096"/>
            <a:lumOff val="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 Introduce live chat support.</a:t>
          </a:r>
        </a:p>
      </dsp:txBody>
      <dsp:txXfrm>
        <a:off x="2393765" y="3973857"/>
        <a:ext cx="376326" cy="376326"/>
      </dsp:txXfrm>
    </dsp:sp>
    <dsp:sp modelId="{46CE94CF-5E15-4A69-9304-8A1FB7BD6610}">
      <dsp:nvSpPr>
        <dsp:cNvPr id="0" name=""/>
        <dsp:cNvSpPr/>
      </dsp:nvSpPr>
      <dsp:spPr>
        <a:xfrm rot="9900000">
          <a:off x="2129518" y="4174519"/>
          <a:ext cx="141175" cy="179619"/>
        </a:xfrm>
        <a:prstGeom prst="rightArrow">
          <a:avLst>
            <a:gd name="adj1" fmla="val 60000"/>
            <a:gd name="adj2" fmla="val 50000"/>
          </a:avLst>
        </a:prstGeom>
        <a:solidFill>
          <a:schemeClr val="accent5">
            <a:hueOff val="-4515398"/>
            <a:satOff val="18096"/>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2171148" y="4204962"/>
        <a:ext cx="98823" cy="107771"/>
      </dsp:txXfrm>
    </dsp:sp>
    <dsp:sp modelId="{A3D7C746-A28A-4A53-A251-99CE4EB65181}">
      <dsp:nvSpPr>
        <dsp:cNvPr id="0" name=""/>
        <dsp:cNvSpPr/>
      </dsp:nvSpPr>
      <dsp:spPr>
        <a:xfrm>
          <a:off x="1544461" y="4102603"/>
          <a:ext cx="532206" cy="532206"/>
        </a:xfrm>
        <a:prstGeom prst="ellipse">
          <a:avLst/>
        </a:prstGeom>
        <a:solidFill>
          <a:schemeClr val="accent5">
            <a:hueOff val="-5418478"/>
            <a:satOff val="21715"/>
            <a:lumOff val="47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 Focus on Top Categories:</a:t>
          </a:r>
        </a:p>
      </dsp:txBody>
      <dsp:txXfrm>
        <a:off x="1622401" y="4180543"/>
        <a:ext cx="376326" cy="376326"/>
      </dsp:txXfrm>
    </dsp:sp>
    <dsp:sp modelId="{E3DB1375-BB42-4245-A88A-C085EDEC4B48}">
      <dsp:nvSpPr>
        <dsp:cNvPr id="0" name=""/>
        <dsp:cNvSpPr/>
      </dsp:nvSpPr>
      <dsp:spPr>
        <a:xfrm rot="11700000">
          <a:off x="1358153" y="4176588"/>
          <a:ext cx="141175" cy="179619"/>
        </a:xfrm>
        <a:prstGeom prst="rightArrow">
          <a:avLst>
            <a:gd name="adj1" fmla="val 60000"/>
            <a:gd name="adj2" fmla="val 50000"/>
          </a:avLst>
        </a:prstGeom>
        <a:solidFill>
          <a:schemeClr val="accent5">
            <a:hueOff val="-5418478"/>
            <a:satOff val="21715"/>
            <a:lumOff val="4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1399783" y="4217993"/>
        <a:ext cx="98823" cy="107771"/>
      </dsp:txXfrm>
    </dsp:sp>
    <dsp:sp modelId="{87DF6DF6-E43E-4755-9F28-1E6E289749DC}">
      <dsp:nvSpPr>
        <dsp:cNvPr id="0" name=""/>
        <dsp:cNvSpPr/>
      </dsp:nvSpPr>
      <dsp:spPr>
        <a:xfrm>
          <a:off x="773096" y="3895917"/>
          <a:ext cx="532206" cy="532206"/>
        </a:xfrm>
        <a:prstGeom prst="ellipse">
          <a:avLst/>
        </a:prstGeom>
        <a:solidFill>
          <a:schemeClr val="accent5">
            <a:hueOff val="-6321557"/>
            <a:satOff val="25334"/>
            <a:lumOff val="549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 Expand product offerings in high-performing categories.</a:t>
          </a:r>
        </a:p>
      </dsp:txBody>
      <dsp:txXfrm>
        <a:off x="851036" y="3973857"/>
        <a:ext cx="376326" cy="376326"/>
      </dsp:txXfrm>
    </dsp:sp>
    <dsp:sp modelId="{4D6528FD-8E48-4B7A-BC65-1171597F5EEB}">
      <dsp:nvSpPr>
        <dsp:cNvPr id="0" name=""/>
        <dsp:cNvSpPr/>
      </dsp:nvSpPr>
      <dsp:spPr>
        <a:xfrm rot="13500000">
          <a:off x="689098" y="3792696"/>
          <a:ext cx="141175" cy="179619"/>
        </a:xfrm>
        <a:prstGeom prst="rightArrow">
          <a:avLst>
            <a:gd name="adj1" fmla="val 60000"/>
            <a:gd name="adj2" fmla="val 50000"/>
          </a:avLst>
        </a:prstGeom>
        <a:solidFill>
          <a:schemeClr val="accent5">
            <a:hueOff val="-6321557"/>
            <a:satOff val="25334"/>
            <a:lumOff val="549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725248" y="3843594"/>
        <a:ext cx="98823" cy="107771"/>
      </dsp:txXfrm>
    </dsp:sp>
    <dsp:sp modelId="{79BB69F4-D063-4876-9ADC-2E0FF342D406}">
      <dsp:nvSpPr>
        <dsp:cNvPr id="0" name=""/>
        <dsp:cNvSpPr/>
      </dsp:nvSpPr>
      <dsp:spPr>
        <a:xfrm>
          <a:off x="208417" y="3331238"/>
          <a:ext cx="532206" cy="532206"/>
        </a:xfrm>
        <a:prstGeom prst="ellipse">
          <a:avLst/>
        </a:prstGeom>
        <a:solidFill>
          <a:schemeClr val="accent5">
            <a:hueOff val="-7224638"/>
            <a:satOff val="28953"/>
            <a:lumOff val="6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 Optimize marketing strategies for seasonal sales.</a:t>
          </a:r>
        </a:p>
      </dsp:txBody>
      <dsp:txXfrm>
        <a:off x="286357" y="3409178"/>
        <a:ext cx="376326" cy="376326"/>
      </dsp:txXfrm>
    </dsp:sp>
    <dsp:sp modelId="{3BDA19BC-047A-4B54-A417-A2DED90F5B5E}">
      <dsp:nvSpPr>
        <dsp:cNvPr id="0" name=""/>
        <dsp:cNvSpPr/>
      </dsp:nvSpPr>
      <dsp:spPr>
        <a:xfrm rot="15300000">
          <a:off x="301624" y="3125709"/>
          <a:ext cx="141175" cy="179619"/>
        </a:xfrm>
        <a:prstGeom prst="rightArrow">
          <a:avLst>
            <a:gd name="adj1" fmla="val 60000"/>
            <a:gd name="adj2" fmla="val 50000"/>
          </a:avLst>
        </a:prstGeom>
        <a:solidFill>
          <a:schemeClr val="accent5">
            <a:hueOff val="-7224638"/>
            <a:satOff val="28953"/>
            <a:lumOff val="627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328281" y="3182087"/>
        <a:ext cx="98823" cy="107771"/>
      </dsp:txXfrm>
    </dsp:sp>
    <dsp:sp modelId="{DE889A2D-55E7-42B5-81DA-4DF7C1D28340}">
      <dsp:nvSpPr>
        <dsp:cNvPr id="0" name=""/>
        <dsp:cNvSpPr/>
      </dsp:nvSpPr>
      <dsp:spPr>
        <a:xfrm>
          <a:off x="1731" y="2559874"/>
          <a:ext cx="532206" cy="532206"/>
        </a:xfrm>
        <a:prstGeom prst="ellipse">
          <a:avLst/>
        </a:prstGeom>
        <a:solidFill>
          <a:schemeClr val="accent5">
            <a:hueOff val="-8127717"/>
            <a:satOff val="32573"/>
            <a:lumOff val="70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 Leverage Feedback:</a:t>
          </a:r>
        </a:p>
      </dsp:txBody>
      <dsp:txXfrm>
        <a:off x="79671" y="2637814"/>
        <a:ext cx="376326" cy="376326"/>
      </dsp:txXfrm>
    </dsp:sp>
    <dsp:sp modelId="{84F08E26-AD41-4D80-AF50-607BAA2C390E}">
      <dsp:nvSpPr>
        <dsp:cNvPr id="0" name=""/>
        <dsp:cNvSpPr/>
      </dsp:nvSpPr>
      <dsp:spPr>
        <a:xfrm rot="17100000">
          <a:off x="299556" y="2354344"/>
          <a:ext cx="141175" cy="179619"/>
        </a:xfrm>
        <a:prstGeom prst="rightArrow">
          <a:avLst>
            <a:gd name="adj1" fmla="val 60000"/>
            <a:gd name="adj2" fmla="val 50000"/>
          </a:avLst>
        </a:prstGeom>
        <a:solidFill>
          <a:schemeClr val="accent5">
            <a:hueOff val="-8127717"/>
            <a:satOff val="32573"/>
            <a:lumOff val="705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15251" y="2410722"/>
        <a:ext cx="98823" cy="107771"/>
      </dsp:txXfrm>
    </dsp:sp>
    <dsp:sp modelId="{61999D47-8035-4A4F-B35B-58D1BDCCE794}">
      <dsp:nvSpPr>
        <dsp:cNvPr id="0" name=""/>
        <dsp:cNvSpPr/>
      </dsp:nvSpPr>
      <dsp:spPr>
        <a:xfrm>
          <a:off x="208417" y="1788509"/>
          <a:ext cx="532206" cy="532206"/>
        </a:xfrm>
        <a:prstGeom prst="ellipse">
          <a:avLst/>
        </a:prstGeom>
        <a:solidFill>
          <a:schemeClr val="accent5">
            <a:hueOff val="-9030797"/>
            <a:satOff val="36192"/>
            <a:lumOff val="78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 Act on common complaints to improve satisfaction.</a:t>
          </a:r>
        </a:p>
      </dsp:txBody>
      <dsp:txXfrm>
        <a:off x="286357" y="1866449"/>
        <a:ext cx="376326" cy="376326"/>
      </dsp:txXfrm>
    </dsp:sp>
    <dsp:sp modelId="{091B9AE3-31BF-49A5-9085-79222E9DC522}">
      <dsp:nvSpPr>
        <dsp:cNvPr id="0" name=""/>
        <dsp:cNvSpPr/>
      </dsp:nvSpPr>
      <dsp:spPr>
        <a:xfrm rot="18900000">
          <a:off x="683447" y="1685288"/>
          <a:ext cx="141175" cy="179619"/>
        </a:xfrm>
        <a:prstGeom prst="rightArrow">
          <a:avLst>
            <a:gd name="adj1" fmla="val 60000"/>
            <a:gd name="adj2" fmla="val 50000"/>
          </a:avLst>
        </a:prstGeom>
        <a:solidFill>
          <a:schemeClr val="accent5">
            <a:hueOff val="-9030797"/>
            <a:satOff val="36192"/>
            <a:lumOff val="784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89649" y="1736186"/>
        <a:ext cx="98823" cy="107771"/>
      </dsp:txXfrm>
    </dsp:sp>
    <dsp:sp modelId="{EEACB2EC-C380-469E-BB13-021785DD1A7F}">
      <dsp:nvSpPr>
        <dsp:cNvPr id="0" name=""/>
        <dsp:cNvSpPr/>
      </dsp:nvSpPr>
      <dsp:spPr>
        <a:xfrm>
          <a:off x="773096" y="1223830"/>
          <a:ext cx="532206" cy="532206"/>
        </a:xfrm>
        <a:prstGeom prst="ellipse">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 Encourage more detailed customer reviews.</a:t>
          </a:r>
        </a:p>
      </dsp:txBody>
      <dsp:txXfrm>
        <a:off x="851036" y="1301770"/>
        <a:ext cx="376326" cy="376326"/>
      </dsp:txXfrm>
    </dsp:sp>
    <dsp:sp modelId="{4BBC9CE6-C110-404A-8F1C-9BAB3BC1A403}">
      <dsp:nvSpPr>
        <dsp:cNvPr id="0" name=""/>
        <dsp:cNvSpPr/>
      </dsp:nvSpPr>
      <dsp:spPr>
        <a:xfrm rot="20700000">
          <a:off x="1350434" y="1297815"/>
          <a:ext cx="141175" cy="179619"/>
        </a:xfrm>
        <a:prstGeom prst="rightArrow">
          <a:avLst>
            <a:gd name="adj1" fmla="val 60000"/>
            <a:gd name="adj2" fmla="val 50000"/>
          </a:avLst>
        </a:prstGeom>
        <a:solidFill>
          <a:schemeClr val="accent5">
            <a:hueOff val="-9933876"/>
            <a:satOff val="39811"/>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351156" y="1339220"/>
        <a:ext cx="98823" cy="10777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4DC693-4A30-497E-8708-5C99F40EDD76}">
      <dsp:nvSpPr>
        <dsp:cNvPr id="0" name=""/>
        <dsp:cNvSpPr/>
      </dsp:nvSpPr>
      <dsp:spPr>
        <a:xfrm>
          <a:off x="1215672" y="376511"/>
          <a:ext cx="652587" cy="652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6DBAD5-D47F-4424-BFF8-684E23C46BDA}">
      <dsp:nvSpPr>
        <dsp:cNvPr id="0" name=""/>
        <dsp:cNvSpPr/>
      </dsp:nvSpPr>
      <dsp:spPr>
        <a:xfrm>
          <a:off x="816868" y="1280667"/>
          <a:ext cx="1450195" cy="634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 Summary:</a:t>
          </a:r>
        </a:p>
      </dsp:txBody>
      <dsp:txXfrm>
        <a:off x="816868" y="1280667"/>
        <a:ext cx="1450195" cy="634460"/>
      </dsp:txXfrm>
    </dsp:sp>
    <dsp:sp modelId="{8C78049C-993F-4865-8215-9115E6FD5656}">
      <dsp:nvSpPr>
        <dsp:cNvPr id="0" name=""/>
        <dsp:cNvSpPr/>
      </dsp:nvSpPr>
      <dsp:spPr>
        <a:xfrm>
          <a:off x="2919651" y="376511"/>
          <a:ext cx="652587" cy="652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7BABDB-2D16-4103-9C66-82752B3CF34F}">
      <dsp:nvSpPr>
        <dsp:cNvPr id="0" name=""/>
        <dsp:cNvSpPr/>
      </dsp:nvSpPr>
      <dsp:spPr>
        <a:xfrm>
          <a:off x="2520848" y="1280667"/>
          <a:ext cx="1450195" cy="634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 Data-driven insights reveal opportunities for Olist to improve delivery efficiency, customer satisfaction, and sales strategies.</a:t>
          </a:r>
        </a:p>
      </dsp:txBody>
      <dsp:txXfrm>
        <a:off x="2520848" y="1280667"/>
        <a:ext cx="1450195" cy="634460"/>
      </dsp:txXfrm>
    </dsp:sp>
    <dsp:sp modelId="{CB7C319C-4B61-4B68-91ED-40D4F507D648}">
      <dsp:nvSpPr>
        <dsp:cNvPr id="0" name=""/>
        <dsp:cNvSpPr/>
      </dsp:nvSpPr>
      <dsp:spPr>
        <a:xfrm>
          <a:off x="4623631" y="376511"/>
          <a:ext cx="652587" cy="6525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9DF9C6A-F249-492D-A451-89EE24DEF230}">
      <dsp:nvSpPr>
        <dsp:cNvPr id="0" name=""/>
        <dsp:cNvSpPr/>
      </dsp:nvSpPr>
      <dsp:spPr>
        <a:xfrm>
          <a:off x="4224827" y="1280667"/>
          <a:ext cx="1450195" cy="634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 Next Steps:</a:t>
          </a:r>
        </a:p>
      </dsp:txBody>
      <dsp:txXfrm>
        <a:off x="4224827" y="1280667"/>
        <a:ext cx="1450195" cy="634460"/>
      </dsp:txXfrm>
    </dsp:sp>
    <dsp:sp modelId="{9CACEF47-E577-412D-8667-CA6E6049630D}">
      <dsp:nvSpPr>
        <dsp:cNvPr id="0" name=""/>
        <dsp:cNvSpPr/>
      </dsp:nvSpPr>
      <dsp:spPr>
        <a:xfrm>
          <a:off x="6327610" y="376511"/>
          <a:ext cx="652587" cy="6525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B88085-7824-4441-A3F5-A0153B9647DD}">
      <dsp:nvSpPr>
        <dsp:cNvPr id="0" name=""/>
        <dsp:cNvSpPr/>
      </dsp:nvSpPr>
      <dsp:spPr>
        <a:xfrm>
          <a:off x="5928807" y="1280667"/>
          <a:ext cx="1450195" cy="634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 Implement recommended changes.</a:t>
          </a:r>
        </a:p>
      </dsp:txBody>
      <dsp:txXfrm>
        <a:off x="5928807" y="1280667"/>
        <a:ext cx="1450195" cy="634460"/>
      </dsp:txXfrm>
    </dsp:sp>
    <dsp:sp modelId="{D9E11EDC-C815-4CC5-B0E4-76A8666BDAD7}">
      <dsp:nvSpPr>
        <dsp:cNvPr id="0" name=""/>
        <dsp:cNvSpPr/>
      </dsp:nvSpPr>
      <dsp:spPr>
        <a:xfrm>
          <a:off x="2067662" y="2277676"/>
          <a:ext cx="652587" cy="6525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1A937D-B5C0-4661-92BE-46ECE3151BEC}">
      <dsp:nvSpPr>
        <dsp:cNvPr id="0" name=""/>
        <dsp:cNvSpPr/>
      </dsp:nvSpPr>
      <dsp:spPr>
        <a:xfrm>
          <a:off x="1668858" y="3181833"/>
          <a:ext cx="1450195" cy="634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 Continuously monitor performance through dashboards.</a:t>
          </a:r>
        </a:p>
      </dsp:txBody>
      <dsp:txXfrm>
        <a:off x="1668858" y="3181833"/>
        <a:ext cx="1450195" cy="634460"/>
      </dsp:txXfrm>
    </dsp:sp>
    <dsp:sp modelId="{F6171176-2471-4C59-A918-D7D8AD56F3A4}">
      <dsp:nvSpPr>
        <dsp:cNvPr id="0" name=""/>
        <dsp:cNvSpPr/>
      </dsp:nvSpPr>
      <dsp:spPr>
        <a:xfrm>
          <a:off x="3771641" y="2277676"/>
          <a:ext cx="652587" cy="65258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D7589C1-642C-42E1-BD05-0A1531A9180C}">
      <dsp:nvSpPr>
        <dsp:cNvPr id="0" name=""/>
        <dsp:cNvSpPr/>
      </dsp:nvSpPr>
      <dsp:spPr>
        <a:xfrm>
          <a:off x="3372837" y="3181833"/>
          <a:ext cx="1450195" cy="634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 Final Thoughts:</a:t>
          </a:r>
        </a:p>
      </dsp:txBody>
      <dsp:txXfrm>
        <a:off x="3372837" y="3181833"/>
        <a:ext cx="1450195" cy="634460"/>
      </dsp:txXfrm>
    </dsp:sp>
    <dsp:sp modelId="{C1CE03DF-E5E0-44DF-83B6-9DDA836547EA}">
      <dsp:nvSpPr>
        <dsp:cNvPr id="0" name=""/>
        <dsp:cNvSpPr/>
      </dsp:nvSpPr>
      <dsp:spPr>
        <a:xfrm>
          <a:off x="5475621" y="2277676"/>
          <a:ext cx="652587" cy="65258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0DF287C-527B-4582-AEC0-D32BFA4F6A0D}">
      <dsp:nvSpPr>
        <dsp:cNvPr id="0" name=""/>
        <dsp:cNvSpPr/>
      </dsp:nvSpPr>
      <dsp:spPr>
        <a:xfrm>
          <a:off x="5076817" y="3181833"/>
          <a:ext cx="1450195" cy="634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 Data analytics is a powerful tool for driving business success.</a:t>
          </a:r>
        </a:p>
      </dsp:txBody>
      <dsp:txXfrm>
        <a:off x="5076817" y="3181833"/>
        <a:ext cx="1450195" cy="63446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7.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CAD774-A082-45D1-9262-56D23D2E29B4}" type="datetimeFigureOut">
              <a:rPr lang="en-GB" smtClean="0"/>
              <a:t>29/01/2025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90DCF3-8E0C-4F44-90DF-748E3C3F3D2B}" type="slidenum">
              <a:rPr lang="en-GB" smtClean="0"/>
              <a:t>‹#›</a:t>
            </a:fld>
            <a:endParaRPr lang="en-GB"/>
          </a:p>
        </p:txBody>
      </p:sp>
    </p:spTree>
    <p:extLst>
      <p:ext uri="{BB962C8B-B14F-4D97-AF65-F5344CB8AC3E}">
        <p14:creationId xmlns:p14="http://schemas.microsoft.com/office/powerpoint/2010/main" val="3488413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a:t>Review Scores</a:t>
            </a:r>
            <a:endParaRPr/>
          </a:p>
          <a:p>
            <a:r>
              <a:rPr b="0"/>
              <a:t>No alt text provided</a:t>
            </a:r>
            <a:endParaRPr/>
          </a:p>
          <a:p>
            <a:endParaRPr/>
          </a:p>
          <a:p>
            <a:r>
              <a:rPr b="1"/>
              <a:t>Top 5 Products in each Review Score</a:t>
            </a:r>
            <a:endParaRPr/>
          </a:p>
          <a:p>
            <a:r>
              <a:rPr b="0"/>
              <a:t>No alt text provided</a:t>
            </a:r>
            <a:endParaRPr/>
          </a:p>
          <a:p>
            <a:endParaRPr/>
          </a:p>
          <a:p>
            <a:r>
              <a:rPr b="1"/>
              <a:t>Product Review Scores</a:t>
            </a:r>
            <a:endParaRPr/>
          </a:p>
          <a:p>
            <a:r>
              <a:rPr b="0"/>
              <a:t>No alt text provided</a:t>
            </a:r>
            <a:endParaRPr/>
          </a:p>
          <a:p>
            <a:endParaRPr/>
          </a:p>
          <a:p>
            <a:r>
              <a:rPr b="1"/>
              <a:t>Reviews comments left compared to Total Sales</a:t>
            </a:r>
            <a:endParaRPr/>
          </a:p>
          <a:p>
            <a:r>
              <a:rPr b="0"/>
              <a:t>No alt text provided</a:t>
            </a:r>
            <a:endParaRPr/>
          </a:p>
          <a:p>
            <a:endParaRPr/>
          </a:p>
          <a:p>
            <a:r>
              <a:rPr b="1"/>
              <a:t>Product Review Scores</a:t>
            </a:r>
            <a:endParaRPr/>
          </a:p>
          <a:p>
            <a:r>
              <a:rPr b="0"/>
              <a:t>No alt text provided</a:t>
            </a:r>
            <a:endParaRPr/>
          </a:p>
          <a:p>
            <a:endParaRPr/>
          </a:p>
          <a:p>
            <a:r>
              <a:rPr b="1"/>
              <a:t>textbox</a:t>
            </a:r>
            <a:endParaRPr/>
          </a:p>
          <a:p>
            <a:r>
              <a:rPr b="0"/>
              <a:t>No alt text provided</a:t>
            </a:r>
            <a:endParaRPr/>
          </a:p>
          <a:p>
            <a:endParaRPr/>
          </a:p>
          <a:p>
            <a:r>
              <a:rPr b="1"/>
              <a:t>Overall Sentiment</a:t>
            </a:r>
            <a:endParaRPr/>
          </a:p>
          <a:p>
            <a:r>
              <a:rPr b="0"/>
              <a:t>No alt text provided</a:t>
            </a:r>
            <a:endParaRPr/>
          </a:p>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a:t>Word Cloud of Customer Reviews</a:t>
            </a:r>
            <a:endParaRPr/>
          </a:p>
          <a:p>
            <a:r>
              <a:rPr b="0"/>
              <a:t>No alt text provided</a:t>
            </a:r>
            <a:endParaRPr/>
          </a:p>
          <a:p>
            <a:endParaRPr/>
          </a:p>
          <a:p>
            <a:r>
              <a:rPr b="1"/>
              <a:t>Customer Review Frenquency Count</a:t>
            </a:r>
            <a:endParaRPr/>
          </a:p>
          <a:p>
            <a:r>
              <a:rPr b="0"/>
              <a:t>No alt text provided</a:t>
            </a:r>
            <a:endParaRPr/>
          </a:p>
          <a:p>
            <a:endParaRPr/>
          </a:p>
          <a:p>
            <a:r>
              <a:rPr b="1"/>
              <a:t>Product Review Scores</a:t>
            </a:r>
            <a:endParaRPr/>
          </a:p>
          <a:p>
            <a:r>
              <a:rPr b="0"/>
              <a:t>No alt text provided</a:t>
            </a:r>
            <a:endParaRPr/>
          </a:p>
          <a:p>
            <a:endParaRPr/>
          </a:p>
          <a:p>
            <a:r>
              <a:rPr b="1"/>
              <a:t>Product Review Scores</a:t>
            </a:r>
            <a:endParaRPr/>
          </a:p>
          <a:p>
            <a:r>
              <a:rPr b="0"/>
              <a:t>No alt text provided</a:t>
            </a:r>
            <a:endParaRPr/>
          </a:p>
          <a:p>
            <a:endParaRPr/>
          </a:p>
          <a:p>
            <a:r>
              <a:rPr b="1"/>
              <a:t>Overall Sentiment</a:t>
            </a:r>
            <a:endParaRPr/>
          </a:p>
          <a:p>
            <a:r>
              <a:rPr b="0"/>
              <a:t>No alt text provided</a:t>
            </a:r>
            <a:endParaRPr/>
          </a:p>
          <a:p>
            <a:endParaRPr/>
          </a:p>
          <a:p>
            <a:r>
              <a:rPr b="1"/>
              <a:t>textbox</a:t>
            </a:r>
            <a:endParaRPr/>
          </a:p>
          <a:p>
            <a:r>
              <a:rPr b="0"/>
              <a:t>No alt text provided</a:t>
            </a:r>
            <a:endParaRPr/>
          </a:p>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a:t>Word Cloud of Customer Reviews</a:t>
            </a:r>
            <a:endParaRPr/>
          </a:p>
          <a:p>
            <a:r>
              <a:rPr b="0"/>
              <a:t>No alt text provided</a:t>
            </a:r>
            <a:endParaRPr/>
          </a:p>
          <a:p>
            <a:endParaRPr/>
          </a:p>
          <a:p>
            <a:r>
              <a:rPr b="1"/>
              <a:t>Customer Review Frenquency Count</a:t>
            </a:r>
            <a:endParaRPr/>
          </a:p>
          <a:p>
            <a:r>
              <a:rPr b="0"/>
              <a:t>No alt text provided</a:t>
            </a:r>
            <a:endParaRPr/>
          </a:p>
          <a:p>
            <a:endParaRPr/>
          </a:p>
          <a:p>
            <a:r>
              <a:rPr b="1"/>
              <a:t>Product Review Scores</a:t>
            </a:r>
            <a:endParaRPr/>
          </a:p>
          <a:p>
            <a:r>
              <a:rPr b="0"/>
              <a:t>No alt text provided</a:t>
            </a:r>
            <a:endParaRPr/>
          </a:p>
          <a:p>
            <a:endParaRPr/>
          </a:p>
          <a:p>
            <a:r>
              <a:rPr b="1"/>
              <a:t>Product Review Scores</a:t>
            </a:r>
            <a:endParaRPr/>
          </a:p>
          <a:p>
            <a:r>
              <a:rPr b="0"/>
              <a:t>No alt text provided</a:t>
            </a:r>
            <a:endParaRPr/>
          </a:p>
          <a:p>
            <a:endParaRPr/>
          </a:p>
          <a:p>
            <a:r>
              <a:rPr b="1"/>
              <a:t>Overall Sentiment</a:t>
            </a:r>
            <a:endParaRPr/>
          </a:p>
          <a:p>
            <a:r>
              <a:rPr b="0"/>
              <a:t>No alt text provided</a:t>
            </a:r>
            <a:endParaRPr/>
          </a:p>
          <a:p>
            <a:endParaRPr/>
          </a:p>
          <a:p>
            <a:r>
              <a:rPr b="1"/>
              <a:t>textbox</a:t>
            </a:r>
            <a:endParaRPr/>
          </a:p>
          <a:p>
            <a:r>
              <a:rPr b="0"/>
              <a:t>No alt text provided</a:t>
            </a:r>
            <a:endParaRPr/>
          </a:p>
          <a:p>
            <a:endParaRPr/>
          </a:p>
        </p:txBody>
      </p:sp>
    </p:spTree>
    <p:extLst>
      <p:ext uri="{BB962C8B-B14F-4D97-AF65-F5344CB8AC3E}">
        <p14:creationId xmlns:p14="http://schemas.microsoft.com/office/powerpoint/2010/main" val="1053482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a:t>Word Cloud of Customer Reviews</a:t>
            </a:r>
            <a:endParaRPr/>
          </a:p>
          <a:p>
            <a:r>
              <a:rPr b="0"/>
              <a:t>No alt text provided</a:t>
            </a:r>
            <a:endParaRPr/>
          </a:p>
          <a:p>
            <a:endParaRPr/>
          </a:p>
          <a:p>
            <a:r>
              <a:rPr b="1"/>
              <a:t>Customer Review Frenquency Count</a:t>
            </a:r>
            <a:endParaRPr/>
          </a:p>
          <a:p>
            <a:r>
              <a:rPr b="0"/>
              <a:t>No alt text provided</a:t>
            </a:r>
            <a:endParaRPr/>
          </a:p>
          <a:p>
            <a:endParaRPr/>
          </a:p>
          <a:p>
            <a:r>
              <a:rPr b="1"/>
              <a:t>Product Review Scores</a:t>
            </a:r>
            <a:endParaRPr/>
          </a:p>
          <a:p>
            <a:r>
              <a:rPr b="0"/>
              <a:t>No alt text provided</a:t>
            </a:r>
            <a:endParaRPr/>
          </a:p>
          <a:p>
            <a:endParaRPr/>
          </a:p>
          <a:p>
            <a:r>
              <a:rPr b="1"/>
              <a:t>Product Review Scores</a:t>
            </a:r>
            <a:endParaRPr/>
          </a:p>
          <a:p>
            <a:r>
              <a:rPr b="0"/>
              <a:t>No alt text provided</a:t>
            </a:r>
            <a:endParaRPr/>
          </a:p>
          <a:p>
            <a:endParaRPr/>
          </a:p>
          <a:p>
            <a:r>
              <a:rPr b="1"/>
              <a:t>Overall Sentiment</a:t>
            </a:r>
            <a:endParaRPr/>
          </a:p>
          <a:p>
            <a:r>
              <a:rPr b="0"/>
              <a:t>No alt text provided</a:t>
            </a:r>
            <a:endParaRPr/>
          </a:p>
          <a:p>
            <a:endParaRPr/>
          </a:p>
          <a:p>
            <a:r>
              <a:rPr b="1"/>
              <a:t>textbox</a:t>
            </a:r>
            <a:endParaRPr/>
          </a:p>
          <a:p>
            <a:r>
              <a:rPr b="0"/>
              <a:t>No alt text provided</a:t>
            </a:r>
            <a:endParaRPr/>
          </a:p>
          <a:p>
            <a:endParaRPr/>
          </a:p>
        </p:txBody>
      </p:sp>
    </p:spTree>
    <p:extLst>
      <p:ext uri="{BB962C8B-B14F-4D97-AF65-F5344CB8AC3E}">
        <p14:creationId xmlns:p14="http://schemas.microsoft.com/office/powerpoint/2010/main" val="3322469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a:t>Total Payments and Product Category Sales by Year and Month</a:t>
            </a:r>
            <a:endParaRPr/>
          </a:p>
          <a:p>
            <a:r>
              <a:rPr b="0"/>
              <a:t>No alt text provided</a:t>
            </a:r>
            <a:endParaRPr/>
          </a:p>
          <a:p>
            <a:endParaRPr/>
          </a:p>
          <a:p>
            <a:r>
              <a:rPr b="1"/>
              <a:t>Total Payments by Year and Month</a:t>
            </a:r>
            <a:endParaRPr/>
          </a:p>
          <a:p>
            <a:r>
              <a:rPr b="0"/>
              <a:t>No alt text provided</a:t>
            </a:r>
            <a:endParaRPr/>
          </a:p>
          <a:p>
            <a:endParaRPr/>
          </a:p>
          <a:p>
            <a:r>
              <a:rPr b="1"/>
              <a:t>Product Category Sales by Year and Month</a:t>
            </a:r>
            <a:endParaRPr/>
          </a:p>
          <a:p>
            <a:r>
              <a:rPr b="0"/>
              <a:t>No alt text provided</a:t>
            </a:r>
            <a:endParaRPr/>
          </a:p>
          <a:p>
            <a:endParaRPr/>
          </a:p>
          <a:p>
            <a:r>
              <a:rPr b="1"/>
              <a:t>textbox</a:t>
            </a:r>
            <a:endParaRPr/>
          </a:p>
          <a:p>
            <a:r>
              <a:rPr b="0"/>
              <a:t>No alt text provided</a:t>
            </a:r>
            <a:endParaRPr/>
          </a:p>
          <a:p>
            <a:endParaRPr/>
          </a:p>
          <a:p>
            <a:r>
              <a:rPr b="1"/>
              <a:t>textbox</a:t>
            </a:r>
            <a:endParaRPr/>
          </a:p>
          <a:p>
            <a:r>
              <a:rPr b="0"/>
              <a:t>No alt text provided</a:t>
            </a:r>
            <a:endParaRPr/>
          </a:p>
          <a:p>
            <a:endParaRPr/>
          </a:p>
          <a:p>
            <a:r>
              <a:rPr b="1"/>
              <a:t>slicer</a:t>
            </a:r>
            <a:endParaRPr/>
          </a:p>
          <a:p>
            <a:r>
              <a:rPr b="0"/>
              <a:t>No alt text provided</a:t>
            </a:r>
            <a:endParaRPr/>
          </a:p>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a:t>histogramF963F133BA02A0B35D286F09F80E9C78</a:t>
            </a:r>
            <a:endParaRPr/>
          </a:p>
          <a:p>
            <a:r>
              <a:rPr b="0"/>
              <a:t>No alt text provided</a:t>
            </a:r>
            <a:endParaRPr/>
          </a:p>
          <a:p>
            <a:endParaRPr/>
          </a:p>
          <a:p>
            <a:r>
              <a:rPr b="1"/>
              <a:t>Product Delivery Status</a:t>
            </a:r>
            <a:endParaRPr/>
          </a:p>
          <a:p>
            <a:r>
              <a:rPr b="0"/>
              <a:t>No alt text provided</a:t>
            </a:r>
            <a:endParaRPr/>
          </a:p>
          <a:p>
            <a:endParaRPr/>
          </a:p>
          <a:p>
            <a:r>
              <a:rPr b="1"/>
              <a:t>textbox</a:t>
            </a:r>
            <a:endParaRPr/>
          </a:p>
          <a:p>
            <a:r>
              <a:rPr b="0"/>
              <a:t>No alt text provided</a:t>
            </a:r>
            <a:endParaRPr/>
          </a:p>
          <a:p>
            <a:endParaRPr/>
          </a:p>
          <a:p>
            <a:r>
              <a:rPr b="1"/>
              <a:t>Order Status</a:t>
            </a:r>
            <a:endParaRPr/>
          </a:p>
          <a:p>
            <a:r>
              <a:rPr b="0"/>
              <a:t>No alt text provided</a:t>
            </a:r>
            <a:endParaRPr/>
          </a:p>
          <a:p>
            <a:endParaRPr/>
          </a:p>
          <a:p>
            <a:r>
              <a:rPr b="1"/>
              <a:t>textbox</a:t>
            </a:r>
            <a:endParaRPr/>
          </a:p>
          <a:p>
            <a:r>
              <a:rPr b="0"/>
              <a:t>No alt text provided</a:t>
            </a:r>
            <a:endParaRPr/>
          </a:p>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a:t>Seller City Location</a:t>
            </a:r>
            <a:endParaRPr/>
          </a:p>
          <a:p>
            <a:r>
              <a:rPr b="0"/>
              <a:t>No alt text provided</a:t>
            </a:r>
            <a:endParaRPr/>
          </a:p>
          <a:p>
            <a:endParaRPr/>
          </a:p>
          <a:p>
            <a:r>
              <a:rPr b="1"/>
              <a:t>Customer City Location</a:t>
            </a:r>
            <a:endParaRPr/>
          </a:p>
          <a:p>
            <a:r>
              <a:rPr b="0"/>
              <a:t>No alt text provided</a:t>
            </a:r>
            <a:endParaRPr/>
          </a:p>
          <a:p>
            <a:endParaRPr/>
          </a:p>
          <a:p>
            <a:r>
              <a:rPr b="1"/>
              <a:t>textbox</a:t>
            </a:r>
            <a:endParaRPr/>
          </a:p>
          <a:p>
            <a:r>
              <a:rPr b="0"/>
              <a:t>No alt text provided</a:t>
            </a:r>
            <a:endParaRPr/>
          </a:p>
          <a:p>
            <a:endParaRPr/>
          </a:p>
          <a:p>
            <a:r>
              <a:rPr b="1"/>
              <a:t>textbox</a:t>
            </a:r>
            <a:endParaRPr/>
          </a:p>
          <a:p>
            <a:r>
              <a:rPr b="0"/>
              <a:t>No alt text provided</a:t>
            </a:r>
            <a:endParaRPr/>
          </a:p>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pp.powerbi.com/groups/me/reports/40b43aef-dded-4e9d-a73b-e1d62cfc0443/?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app.powerbi.com/groups/me/reports/40b43aef-dded-4e9d-a73b-e1d62cfc0443/?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hyperlink" Target="https://app.powerbi.com/groups/me/reports/40b43aef-dded-4e9d-a73b-e1d62cfc0443/?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hyperlink" Target="https://app.powerbi.com/groups/me/reports/40b43aef-dded-4e9d-a73b-e1d62cfc0443/?pbi_source=PowerPoint"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hyperlink" Target="https://app.powerbi.com/groups/me/reports/40b43aef-dded-4e9d-a73b-e1d62cfc0443/?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A8DC20BE-2EE3-423E-8873-7E684D033F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AA693EB7-865B-49B6-B0F4-7D3289D18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a:extLst>
              <a:ext uri="{FF2B5EF4-FFF2-40B4-BE49-F238E27FC236}">
                <a16:creationId xmlns:a16="http://schemas.microsoft.com/office/drawing/2014/main" id="{D319511D-8951-4C0E-A98B-0B070288FE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75420"/>
            <a:ext cx="9036544" cy="4093306"/>
            <a:chOff x="1" y="2075420"/>
            <a:chExt cx="12048729" cy="4093306"/>
          </a:xfrm>
        </p:grpSpPr>
        <p:sp>
          <p:nvSpPr>
            <p:cNvPr id="86" name="Oval 85">
              <a:extLst>
                <a:ext uri="{FF2B5EF4-FFF2-40B4-BE49-F238E27FC236}">
                  <a16:creationId xmlns:a16="http://schemas.microsoft.com/office/drawing/2014/main" id="{E94F28A5-172A-481A-818A-BEBB655CA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6C84E780-BE3B-4240-9EA0-F435AE760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B59A592-D2CE-40BE-B3E1-1B8D16F67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E99B7A38-17B0-4FB6-8DC2-568C4655A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FF4C7269-B196-486D-A47F-77BB23AAE9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ED89A2E8-95F8-4827-9432-1AA7E82579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Rectangle 64">
            <a:extLst>
              <a:ext uri="{FF2B5EF4-FFF2-40B4-BE49-F238E27FC236}">
                <a16:creationId xmlns:a16="http://schemas.microsoft.com/office/drawing/2014/main" id="{F3856C81-415E-484F-93E4-C329F454D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79052" y="1131512"/>
            <a:ext cx="2796461" cy="533439"/>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a:extLst>
              <a:ext uri="{FF2B5EF4-FFF2-40B4-BE49-F238E27FC236}">
                <a16:creationId xmlns:a16="http://schemas.microsoft.com/office/drawing/2014/main" id="{CC95D42B-FBF3-4C81-8FD4-CBED235411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44654" y="317578"/>
            <a:ext cx="411480" cy="549007"/>
            <a:chOff x="7029447" y="3514725"/>
            <a:chExt cx="1285875" cy="549007"/>
          </a:xfrm>
        </p:grpSpPr>
        <p:cxnSp>
          <p:nvCxnSpPr>
            <p:cNvPr id="68" name="Straight Connector 67">
              <a:extLst>
                <a:ext uri="{FF2B5EF4-FFF2-40B4-BE49-F238E27FC236}">
                  <a16:creationId xmlns:a16="http://schemas.microsoft.com/office/drawing/2014/main" id="{F9A2762D-96C8-43A9-8FB4-B893A422FD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80D8D0F-A2C7-4629-B042-A99DF4CD1F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AA066E0-8819-4B74-B577-4F86B6ACB3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86822E5-6B0C-4271-AAEB-6E5B9AB9B8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18639AD1-4D74-4424-B02C-50AAADBE06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07958" y="4945279"/>
            <a:ext cx="964406" cy="549007"/>
            <a:chOff x="7029447" y="3514725"/>
            <a:chExt cx="1285875" cy="549007"/>
          </a:xfrm>
        </p:grpSpPr>
        <p:cxnSp>
          <p:nvCxnSpPr>
            <p:cNvPr id="74" name="Straight Connector 73">
              <a:extLst>
                <a:ext uri="{FF2B5EF4-FFF2-40B4-BE49-F238E27FC236}">
                  <a16:creationId xmlns:a16="http://schemas.microsoft.com/office/drawing/2014/main" id="{741F3A5D-026C-48FF-BE29-DFBA51A917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5E9F231-9EEC-48FA-BD74-DF5FBF7354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EA3E55D-272D-4836-BF1B-B46C0248A0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9887AC4-55DC-42D7-B003-76ED4B52D0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79" name="Rectangle 78">
            <a:extLst>
              <a:ext uri="{FF2B5EF4-FFF2-40B4-BE49-F238E27FC236}">
                <a16:creationId xmlns:a16="http://schemas.microsoft.com/office/drawing/2014/main" id="{B29481A6-9A3B-4120-9C9D-8BD206C929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140785"/>
            <a:ext cx="4571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54E220D0-6FEB-4727-960C-B637712D71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45785" y="5940560"/>
            <a:ext cx="1285875" cy="549007"/>
            <a:chOff x="7029447" y="3514725"/>
            <a:chExt cx="1285875" cy="549007"/>
          </a:xfrm>
        </p:grpSpPr>
        <p:cxnSp>
          <p:nvCxnSpPr>
            <p:cNvPr id="82" name="Straight Connector 81">
              <a:extLst>
                <a:ext uri="{FF2B5EF4-FFF2-40B4-BE49-F238E27FC236}">
                  <a16:creationId xmlns:a16="http://schemas.microsoft.com/office/drawing/2014/main" id="{30854E48-F0D5-4C38-80CF-950BE37A8F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6529B87-72DD-45B8-89EC-6358F86785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A5B663B-04AC-4C76-A8D2-80D94C33A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BB4FF8E-FA13-4808-9658-DC67573F79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473202" y="630935"/>
            <a:ext cx="3830524" cy="5481275"/>
          </a:xfrm>
          <a:noFill/>
        </p:spPr>
        <p:txBody>
          <a:bodyPr anchor="t">
            <a:normAutofit/>
          </a:bodyPr>
          <a:lstStyle/>
          <a:p>
            <a:pPr algn="l"/>
            <a:r>
              <a:rPr lang="en-GB" sz="4200" err="1">
                <a:solidFill>
                  <a:schemeClr val="bg1"/>
                </a:solidFill>
              </a:rPr>
              <a:t>Olist</a:t>
            </a:r>
            <a:r>
              <a:rPr lang="en-GB" sz="4200">
                <a:solidFill>
                  <a:schemeClr val="bg1"/>
                </a:solidFill>
              </a:rPr>
              <a:t> Store Data Analysis Project</a:t>
            </a:r>
          </a:p>
        </p:txBody>
      </p:sp>
      <p:sp>
        <p:nvSpPr>
          <p:cNvPr id="3" name="Subtitle 2"/>
          <p:cNvSpPr>
            <a:spLocks noGrp="1"/>
          </p:cNvSpPr>
          <p:nvPr>
            <p:ph type="subTitle" idx="1"/>
          </p:nvPr>
        </p:nvSpPr>
        <p:spPr>
          <a:xfrm>
            <a:off x="4607368" y="630935"/>
            <a:ext cx="3949774" cy="2324167"/>
          </a:xfrm>
          <a:noFill/>
        </p:spPr>
        <p:txBody>
          <a:bodyPr anchor="t">
            <a:normAutofit/>
          </a:bodyPr>
          <a:lstStyle/>
          <a:p>
            <a:pPr algn="l">
              <a:lnSpc>
                <a:spcPct val="90000"/>
              </a:lnSpc>
            </a:pPr>
            <a:r>
              <a:rPr lang="en-GB" sz="3000">
                <a:solidFill>
                  <a:schemeClr val="bg1"/>
                </a:solidFill>
              </a:rPr>
              <a:t>Insights and Recommendations for Improved Performance</a:t>
            </a:r>
          </a:p>
          <a:p>
            <a:pPr algn="l">
              <a:lnSpc>
                <a:spcPct val="90000"/>
              </a:lnSpc>
            </a:pPr>
            <a:r>
              <a:rPr lang="en-GB" sz="3000">
                <a:solidFill>
                  <a:schemeClr val="bg1"/>
                </a:solidFill>
              </a:rPr>
              <a:t>Presented by Data Pioneers Team</a:t>
            </a:r>
            <a:endParaRPr lang="en-GB" sz="3000">
              <a:solidFill>
                <a:schemeClr val="bg1"/>
              </a:solidFill>
              <a:ea typeface="Calibri"/>
              <a:cs typeface="Calibri"/>
            </a:endParaRPr>
          </a:p>
        </p:txBody>
      </p:sp>
      <p:pic>
        <p:nvPicPr>
          <p:cNvPr id="4" name="Picture 3">
            <a:extLst>
              <a:ext uri="{FF2B5EF4-FFF2-40B4-BE49-F238E27FC236}">
                <a16:creationId xmlns:a16="http://schemas.microsoft.com/office/drawing/2014/main" id="{493FD3B4-5F56-D76E-F83F-A36B6ACAF49D}"/>
              </a:ext>
            </a:extLst>
          </p:cNvPr>
          <p:cNvPicPr>
            <a:picLocks noChangeAspect="1"/>
          </p:cNvPicPr>
          <p:nvPr/>
        </p:nvPicPr>
        <p:blipFill>
          <a:blip r:embed="rId2"/>
          <a:stretch>
            <a:fillRect/>
          </a:stretch>
        </p:blipFill>
        <p:spPr>
          <a:xfrm>
            <a:off x="4546113" y="4360492"/>
            <a:ext cx="3637558" cy="1729063"/>
          </a:xfrm>
          <a:prstGeom prst="rect">
            <a:avLst/>
          </a:prstGeom>
        </p:spPr>
      </p:pic>
      <p:grpSp>
        <p:nvGrpSpPr>
          <p:cNvPr id="87" name="Group 86">
            <a:extLst>
              <a:ext uri="{FF2B5EF4-FFF2-40B4-BE49-F238E27FC236}">
                <a16:creationId xmlns:a16="http://schemas.microsoft.com/office/drawing/2014/main" id="{1D788327-7D9D-4E47-846F-020A8F5E23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468697" y="3307518"/>
            <a:ext cx="304800" cy="322326"/>
            <a:chOff x="215328" y="-46937"/>
            <a:chExt cx="304800" cy="2773841"/>
          </a:xfrm>
        </p:grpSpPr>
        <p:cxnSp>
          <p:nvCxnSpPr>
            <p:cNvPr id="88" name="Straight Connector 87">
              <a:extLst>
                <a:ext uri="{FF2B5EF4-FFF2-40B4-BE49-F238E27FC236}">
                  <a16:creationId xmlns:a16="http://schemas.microsoft.com/office/drawing/2014/main" id="{AB903337-D6B8-41EE-B6A3-4329C8D8E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0D28A68-745E-44CC-A29E-0EB13A8442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B18D645-DE9C-49EB-85CC-C100857976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7BB3B1F-5029-47B9-B1A5-2469BF49D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Word Cloud of Customer Reviews ,Customer Review Frenquency Count ,Product Review Scores ,Product Review Scores ,Overall Sentiment ,textbox. Please refer to the notes on this slide for details">
            <a:hlinkClick r:id="rId3"/>
          </p:cNvPr>
          <p:cNvPicPr>
            <a:picLocks noChangeAspect="1"/>
          </p:cNvPicPr>
          <p:nvPr/>
        </p:nvPicPr>
        <p:blipFill>
          <a:blip r:embed="rId4"/>
          <a:stretch>
            <a:fillRect/>
          </a:stretch>
        </p:blipFill>
        <p:spPr>
          <a:xfrm>
            <a:off x="57150" y="857250"/>
            <a:ext cx="9015413" cy="5143500"/>
          </a:xfrm>
          <a:prstGeom prst="rect">
            <a:avLst/>
          </a:prstGeom>
          <a:noFill/>
        </p:spPr>
      </p:pic>
      <p:sp>
        <p:nvSpPr>
          <p:cNvPr id="4" name="Title" hidden="1"/>
          <p:cNvSpPr>
            <a:spLocks noGrp="1"/>
          </p:cNvSpPr>
          <p:nvPr>
            <p:ph type="title"/>
          </p:nvPr>
        </p:nvSpPr>
        <p:spPr/>
        <p:txBody>
          <a:bodyPr/>
          <a:lstStyle/>
          <a:p>
            <a:r>
              <a:t>Customer Review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Customer Review Analysis</a:t>
            </a:r>
          </a:p>
        </p:txBody>
      </p:sp>
      <p:pic>
        <p:nvPicPr>
          <p:cNvPr id="5" name="Picture 4" descr="A screenshot of a computer&#10;&#10;Description automatically generated">
            <a:extLst>
              <a:ext uri="{FF2B5EF4-FFF2-40B4-BE49-F238E27FC236}">
                <a16:creationId xmlns:a16="http://schemas.microsoft.com/office/drawing/2014/main" id="{A8CB80A9-7593-FDB6-65A7-9DE8350C5EC8}"/>
              </a:ext>
            </a:extLst>
          </p:cNvPr>
          <p:cNvPicPr>
            <a:picLocks noChangeAspect="1"/>
          </p:cNvPicPr>
          <p:nvPr/>
        </p:nvPicPr>
        <p:blipFill>
          <a:blip r:embed="rId3"/>
          <a:stretch>
            <a:fillRect/>
          </a:stretch>
        </p:blipFill>
        <p:spPr>
          <a:xfrm>
            <a:off x="453571" y="1067959"/>
            <a:ext cx="8236858" cy="4268511"/>
          </a:xfrm>
          <a:prstGeom prst="rect">
            <a:avLst/>
          </a:prstGeom>
        </p:spPr>
      </p:pic>
      <p:sp>
        <p:nvSpPr>
          <p:cNvPr id="6" name="TextBox 5">
            <a:extLst>
              <a:ext uri="{FF2B5EF4-FFF2-40B4-BE49-F238E27FC236}">
                <a16:creationId xmlns:a16="http://schemas.microsoft.com/office/drawing/2014/main" id="{12FE7472-1CE7-01B6-BDA6-D71E9E8A26A3}"/>
              </a:ext>
            </a:extLst>
          </p:cNvPr>
          <p:cNvSpPr txBox="1"/>
          <p:nvPr/>
        </p:nvSpPr>
        <p:spPr>
          <a:xfrm>
            <a:off x="2064161" y="653143"/>
            <a:ext cx="501072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u="sng">
                <a:latin typeface="Aptos"/>
              </a:rPr>
              <a:t>Reasons Behind Customer Satisfaction</a:t>
            </a:r>
          </a:p>
        </p:txBody>
      </p:sp>
    </p:spTree>
    <p:extLst>
      <p:ext uri="{BB962C8B-B14F-4D97-AF65-F5344CB8AC3E}">
        <p14:creationId xmlns:p14="http://schemas.microsoft.com/office/powerpoint/2010/main" val="1276026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Customer Review Analysis</a:t>
            </a:r>
          </a:p>
        </p:txBody>
      </p:sp>
      <p:sp>
        <p:nvSpPr>
          <p:cNvPr id="6" name="TextBox 5">
            <a:extLst>
              <a:ext uri="{FF2B5EF4-FFF2-40B4-BE49-F238E27FC236}">
                <a16:creationId xmlns:a16="http://schemas.microsoft.com/office/drawing/2014/main" id="{12FE7472-1CE7-01B6-BDA6-D71E9E8A26A3}"/>
              </a:ext>
            </a:extLst>
          </p:cNvPr>
          <p:cNvSpPr txBox="1"/>
          <p:nvPr/>
        </p:nvSpPr>
        <p:spPr>
          <a:xfrm>
            <a:off x="2064161" y="653143"/>
            <a:ext cx="551872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u="sng">
                <a:latin typeface="Aptos"/>
              </a:rPr>
              <a:t>Reasons Behind Customer Dissatisfaction</a:t>
            </a:r>
          </a:p>
        </p:txBody>
      </p:sp>
      <p:pic>
        <p:nvPicPr>
          <p:cNvPr id="2" name="Picture 1" descr="A screenshot of a computer&#10;&#10;Description automatically generated">
            <a:extLst>
              <a:ext uri="{FF2B5EF4-FFF2-40B4-BE49-F238E27FC236}">
                <a16:creationId xmlns:a16="http://schemas.microsoft.com/office/drawing/2014/main" id="{61CAB840-3B88-64DA-CC05-1C7E2D1BB74E}"/>
              </a:ext>
            </a:extLst>
          </p:cNvPr>
          <p:cNvPicPr>
            <a:picLocks noChangeAspect="1"/>
          </p:cNvPicPr>
          <p:nvPr/>
        </p:nvPicPr>
        <p:blipFill>
          <a:blip r:embed="rId3"/>
          <a:stretch>
            <a:fillRect/>
          </a:stretch>
        </p:blipFill>
        <p:spPr>
          <a:xfrm>
            <a:off x="253999" y="1209466"/>
            <a:ext cx="8590644" cy="4439069"/>
          </a:xfrm>
          <a:prstGeom prst="rect">
            <a:avLst/>
          </a:prstGeom>
        </p:spPr>
      </p:pic>
    </p:spTree>
    <p:extLst>
      <p:ext uri="{BB962C8B-B14F-4D97-AF65-F5344CB8AC3E}">
        <p14:creationId xmlns:p14="http://schemas.microsoft.com/office/powerpoint/2010/main" val="2258986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88FC57-572C-E947-1F5E-4CB07676A0F4}"/>
              </a:ext>
            </a:extLst>
          </p:cNvPr>
          <p:cNvSpPr txBox="1"/>
          <p:nvPr/>
        </p:nvSpPr>
        <p:spPr>
          <a:xfrm>
            <a:off x="1066306" y="462643"/>
            <a:ext cx="731486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u="sng" dirty="0">
                <a:ea typeface="+mn-lt"/>
                <a:cs typeface="+mn-lt"/>
              </a:rPr>
              <a:t>Exploring Customer Clusters: RFM Scores and Sentiment Analysis</a:t>
            </a:r>
            <a:endParaRPr lang="en-US" b="1" u="sng">
              <a:ea typeface="Calibri"/>
              <a:cs typeface="Calibri"/>
            </a:endParaRPr>
          </a:p>
        </p:txBody>
      </p:sp>
      <p:pic>
        <p:nvPicPr>
          <p:cNvPr id="7" name="Picture 6" descr="A screenshot of a graph&#10;&#10;Description automatically generated">
            <a:extLst>
              <a:ext uri="{FF2B5EF4-FFF2-40B4-BE49-F238E27FC236}">
                <a16:creationId xmlns:a16="http://schemas.microsoft.com/office/drawing/2014/main" id="{623A0AB6-5529-F07B-2258-B12C8DC66D93}"/>
              </a:ext>
            </a:extLst>
          </p:cNvPr>
          <p:cNvPicPr>
            <a:picLocks noChangeAspect="1"/>
          </p:cNvPicPr>
          <p:nvPr/>
        </p:nvPicPr>
        <p:blipFill>
          <a:blip r:embed="rId2"/>
          <a:srcRect l="-1699" t="-274" r="4883" b="66"/>
          <a:stretch/>
        </p:blipFill>
        <p:spPr>
          <a:xfrm>
            <a:off x="453571" y="1235374"/>
            <a:ext cx="8264371" cy="4378197"/>
          </a:xfrm>
          <a:prstGeom prst="rect">
            <a:avLst/>
          </a:prstGeom>
        </p:spPr>
      </p:pic>
    </p:spTree>
    <p:extLst>
      <p:ext uri="{BB962C8B-B14F-4D97-AF65-F5344CB8AC3E}">
        <p14:creationId xmlns:p14="http://schemas.microsoft.com/office/powerpoint/2010/main" val="1936914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tal Payments and Product Category Sales by Year and Month ,Total Payments by Year and Month ,Product Category Sales by Year and Month ,textbox ,textbox ,slicer. Please refer to the notes on this slide for details">
            <a:hlinkClick r:id="rId3"/>
          </p:cNvPr>
          <p:cNvPicPr>
            <a:picLocks noChangeAspect="1"/>
          </p:cNvPicPr>
          <p:nvPr/>
        </p:nvPicPr>
        <p:blipFill>
          <a:blip r:embed="rId4"/>
          <a:stretch>
            <a:fillRect/>
          </a:stretch>
        </p:blipFill>
        <p:spPr>
          <a:xfrm>
            <a:off x="-360" y="809225"/>
            <a:ext cx="9144809" cy="5229765"/>
          </a:xfrm>
          <a:prstGeom prst="rect">
            <a:avLst/>
          </a:prstGeom>
          <a:noFill/>
        </p:spPr>
      </p:pic>
      <p:sp>
        <p:nvSpPr>
          <p:cNvPr id="4" name="Title" hidden="1"/>
          <p:cNvSpPr>
            <a:spLocks noGrp="1"/>
          </p:cNvSpPr>
          <p:nvPr>
            <p:ph type="title"/>
          </p:nvPr>
        </p:nvSpPr>
        <p:spPr/>
        <p:txBody>
          <a:bodyPr/>
          <a:lstStyle/>
          <a:p>
            <a:r>
              <a:t>Sales Predictions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histogramF963F133BA02A0B35D286F09F80E9C78 ,Product Delivery Status ,textbox ,Order Status ,textbox. Please refer to the notes on this slide for details">
            <a:hlinkClick r:id="rId3"/>
          </p:cNvPr>
          <p:cNvPicPr>
            <a:picLocks noChangeAspect="1"/>
          </p:cNvPicPr>
          <p:nvPr/>
        </p:nvPicPr>
        <p:blipFill>
          <a:blip r:embed="rId4"/>
          <a:stretch>
            <a:fillRect/>
          </a:stretch>
        </p:blipFill>
        <p:spPr>
          <a:xfrm>
            <a:off x="57150" y="857250"/>
            <a:ext cx="9015413" cy="5143500"/>
          </a:xfrm>
          <a:prstGeom prst="rect">
            <a:avLst/>
          </a:prstGeom>
          <a:noFill/>
        </p:spPr>
      </p:pic>
      <p:sp>
        <p:nvSpPr>
          <p:cNvPr id="4" name="Title" hidden="1"/>
          <p:cNvSpPr>
            <a:spLocks noGrp="1"/>
          </p:cNvSpPr>
          <p:nvPr>
            <p:ph type="title"/>
          </p:nvPr>
        </p:nvSpPr>
        <p:spPr/>
        <p:txBody>
          <a:bodyPr/>
          <a:lstStyle/>
          <a:p>
            <a:r>
              <a:t>Delivery Time Performance 1</a:t>
            </a:r>
          </a:p>
        </p:txBody>
      </p:sp>
      <p:grpSp>
        <p:nvGrpSpPr>
          <p:cNvPr id="8" name="Group 7">
            <a:extLst>
              <a:ext uri="{FF2B5EF4-FFF2-40B4-BE49-F238E27FC236}">
                <a16:creationId xmlns:a16="http://schemas.microsoft.com/office/drawing/2014/main" id="{08051E5D-4C74-E7EA-4987-7C299F3A2D9E}"/>
              </a:ext>
            </a:extLst>
          </p:cNvPr>
          <p:cNvGrpSpPr/>
          <p:nvPr/>
        </p:nvGrpSpPr>
        <p:grpSpPr>
          <a:xfrm>
            <a:off x="152394" y="3429000"/>
            <a:ext cx="4853239" cy="2340204"/>
            <a:chOff x="152394" y="3429000"/>
            <a:chExt cx="4626997" cy="2035519"/>
          </a:xfrm>
        </p:grpSpPr>
        <p:pic>
          <p:nvPicPr>
            <p:cNvPr id="5" name="Picture 4">
              <a:extLst>
                <a:ext uri="{FF2B5EF4-FFF2-40B4-BE49-F238E27FC236}">
                  <a16:creationId xmlns:a16="http://schemas.microsoft.com/office/drawing/2014/main" id="{19DF96BC-112C-44B0-267D-EBED41B98F0B}"/>
                </a:ext>
              </a:extLst>
            </p:cNvPr>
            <p:cNvPicPr>
              <a:picLocks noChangeAspect="1"/>
            </p:cNvPicPr>
            <p:nvPr/>
          </p:nvPicPr>
          <p:blipFill>
            <a:blip r:embed="rId5"/>
            <a:stretch>
              <a:fillRect/>
            </a:stretch>
          </p:blipFill>
          <p:spPr>
            <a:xfrm>
              <a:off x="152394" y="3429000"/>
              <a:ext cx="4626996" cy="129624"/>
            </a:xfrm>
            <a:prstGeom prst="rect">
              <a:avLst/>
            </a:prstGeom>
          </p:spPr>
        </p:pic>
        <p:pic>
          <p:nvPicPr>
            <p:cNvPr id="7" name="Picture 6">
              <a:extLst>
                <a:ext uri="{FF2B5EF4-FFF2-40B4-BE49-F238E27FC236}">
                  <a16:creationId xmlns:a16="http://schemas.microsoft.com/office/drawing/2014/main" id="{1CEBA1B0-BB0D-8286-6682-19F823ACFFB1}"/>
                </a:ext>
              </a:extLst>
            </p:cNvPr>
            <p:cNvPicPr>
              <a:picLocks noChangeAspect="1"/>
            </p:cNvPicPr>
            <p:nvPr/>
          </p:nvPicPr>
          <p:blipFill>
            <a:blip r:embed="rId6"/>
            <a:stretch>
              <a:fillRect/>
            </a:stretch>
          </p:blipFill>
          <p:spPr>
            <a:xfrm>
              <a:off x="152395" y="3558624"/>
              <a:ext cx="4626996" cy="1905895"/>
            </a:xfrm>
            <a:prstGeom prst="rect">
              <a:avLst/>
            </a:prstGeom>
          </p:spPr>
        </p:pic>
      </p:grpSp>
      <p:cxnSp>
        <p:nvCxnSpPr>
          <p:cNvPr id="2" name="Straight Arrow Connector 1">
            <a:extLst>
              <a:ext uri="{FF2B5EF4-FFF2-40B4-BE49-F238E27FC236}">
                <a16:creationId xmlns:a16="http://schemas.microsoft.com/office/drawing/2014/main" id="{B1C16B9D-DD2C-C995-ACEC-754364F3FBFA}"/>
              </a:ext>
            </a:extLst>
          </p:cNvPr>
          <p:cNvCxnSpPr/>
          <p:nvPr/>
        </p:nvCxnSpPr>
        <p:spPr>
          <a:xfrm flipH="1" flipV="1">
            <a:off x="2427515" y="3537858"/>
            <a:ext cx="21769" cy="1894114"/>
          </a:xfrm>
          <a:prstGeom prst="straightConnector1">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fill">
            <a:extLst>
              <a:ext uri="{FF2B5EF4-FFF2-40B4-BE49-F238E27FC236}">
                <a16:creationId xmlns:a16="http://schemas.microsoft.com/office/drawing/2014/main" id="{8DF67618-B87B-4195-8E24-3B126F79F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lor 2">
            <a:extLst>
              <a:ext uri="{FF2B5EF4-FFF2-40B4-BE49-F238E27FC236}">
                <a16:creationId xmlns:a16="http://schemas.microsoft.com/office/drawing/2014/main" id="{64960379-9FF9-400A-A8A8-F5AB633FD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2C491629-AE25-486B-9B22-2CE4EE8F7E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663619" cy="6858000"/>
            <a:chOff x="651279" y="598259"/>
            <a:chExt cx="10889442" cy="5680742"/>
          </a:xfrm>
        </p:grpSpPr>
        <p:sp>
          <p:nvSpPr>
            <p:cNvPr id="15" name="Color">
              <a:extLst>
                <a:ext uri="{FF2B5EF4-FFF2-40B4-BE49-F238E27FC236}">
                  <a16:creationId xmlns:a16="http://schemas.microsoft.com/office/drawing/2014/main" id="{590EB173-7DC2-4BE8-BC08-19BC09DBD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lor">
              <a:extLst>
                <a:ext uri="{FF2B5EF4-FFF2-40B4-BE49-F238E27FC236}">
                  <a16:creationId xmlns:a16="http://schemas.microsoft.com/office/drawing/2014/main" id="{0731E2C9-2CF0-48B4-9CEA-35B2199AF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3" y="0"/>
            <a:ext cx="9141717" cy="6858000"/>
            <a:chOff x="0" y="0"/>
            <a:chExt cx="12188952" cy="6858000"/>
          </a:xfrm>
        </p:grpSpPr>
        <p:sp>
          <p:nvSpPr>
            <p:cNvPr id="19" name="Freeform: Shape 18">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p:cNvSpPr>
            <a:spLocks noGrp="1"/>
          </p:cNvSpPr>
          <p:nvPr>
            <p:ph type="title"/>
          </p:nvPr>
        </p:nvSpPr>
        <p:spPr>
          <a:xfrm>
            <a:off x="589788" y="841248"/>
            <a:ext cx="3847200" cy="5340097"/>
          </a:xfrm>
        </p:spPr>
        <p:txBody>
          <a:bodyPr vert="horz" lIns="91440" tIns="45720" rIns="91440" bIns="45720" rtlCol="0" anchor="ctr">
            <a:normAutofit/>
          </a:bodyPr>
          <a:lstStyle/>
          <a:p>
            <a:pPr algn="l" defTabSz="914400">
              <a:lnSpc>
                <a:spcPct val="90000"/>
              </a:lnSpc>
              <a:defRPr sz="3200" b="1">
                <a:solidFill>
                  <a:srgbClr val="FFFFFF"/>
                </a:solidFill>
              </a:defRPr>
            </a:pPr>
            <a:r>
              <a:rPr lang="en-US" sz="3600" kern="1200">
                <a:solidFill>
                  <a:schemeClr val="bg1"/>
                </a:solidFill>
                <a:latin typeface="+mj-lt"/>
                <a:ea typeface="+mj-ea"/>
                <a:cs typeface="+mj-cs"/>
              </a:rPr>
              <a:t>Recommendations</a:t>
            </a:r>
          </a:p>
        </p:txBody>
      </p:sp>
      <p:graphicFrame>
        <p:nvGraphicFramePr>
          <p:cNvPr id="6" name="TextBox 3">
            <a:extLst>
              <a:ext uri="{FF2B5EF4-FFF2-40B4-BE49-F238E27FC236}">
                <a16:creationId xmlns:a16="http://schemas.microsoft.com/office/drawing/2014/main" id="{0BFB0798-C8A9-93CE-3747-C8FFB75A9C5B}"/>
              </a:ext>
            </a:extLst>
          </p:cNvPr>
          <p:cNvGraphicFramePr/>
          <p:nvPr>
            <p:extLst>
              <p:ext uri="{D42A27DB-BD31-4B8C-83A1-F6EECF244321}">
                <p14:modId xmlns:p14="http://schemas.microsoft.com/office/powerpoint/2010/main" val="2254859935"/>
              </p:ext>
            </p:extLst>
          </p:nvPr>
        </p:nvGraphicFramePr>
        <p:xfrm>
          <a:off x="4894221" y="529388"/>
          <a:ext cx="3621129" cy="5651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eller City Location ,Customer City Location ,textbox ,textbox. Please refer to the notes on this slide for details">
            <a:hlinkClick r:id="rId3"/>
          </p:cNvPr>
          <p:cNvPicPr>
            <a:picLocks noChangeAspect="1"/>
          </p:cNvPicPr>
          <p:nvPr/>
        </p:nvPicPr>
        <p:blipFill>
          <a:blip r:embed="rId4"/>
          <a:stretch>
            <a:fillRect/>
          </a:stretch>
        </p:blipFill>
        <p:spPr>
          <a:xfrm>
            <a:off x="57150" y="857250"/>
            <a:ext cx="9015413" cy="5143500"/>
          </a:xfrm>
          <a:prstGeom prst="rect">
            <a:avLst/>
          </a:prstGeom>
          <a:noFill/>
        </p:spPr>
      </p:pic>
      <p:sp>
        <p:nvSpPr>
          <p:cNvPr id="4" name="Title" hidden="1"/>
          <p:cNvSpPr>
            <a:spLocks noGrp="1"/>
          </p:cNvSpPr>
          <p:nvPr>
            <p:ph type="title"/>
          </p:nvPr>
        </p:nvSpPr>
        <p:spPr/>
        <p:txBody>
          <a:bodyPr/>
          <a:lstStyle/>
          <a:p>
            <a:r>
              <a:t>Delivery Time Performance 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7" y="348865"/>
            <a:ext cx="7533018" cy="877729"/>
          </a:xfrm>
        </p:spPr>
        <p:txBody>
          <a:bodyPr vert="horz" lIns="91440" tIns="45720" rIns="91440" bIns="45720" rtlCol="0" anchor="ctr">
            <a:normAutofit/>
          </a:bodyPr>
          <a:lstStyle/>
          <a:p>
            <a:pPr algn="l" defTabSz="914400">
              <a:lnSpc>
                <a:spcPct val="90000"/>
              </a:lnSpc>
              <a:defRPr sz="3200" b="1">
                <a:solidFill>
                  <a:srgbClr val="FFFFFF"/>
                </a:solidFill>
              </a:defRPr>
            </a:pPr>
            <a:r>
              <a:rPr lang="en-US" sz="3500" kern="1200">
                <a:solidFill>
                  <a:srgbClr val="FFFFFF"/>
                </a:solidFill>
                <a:latin typeface="+mj-lt"/>
                <a:ea typeface="+mj-ea"/>
                <a:cs typeface="+mj-cs"/>
              </a:rPr>
              <a:t>Conclusion</a:t>
            </a:r>
          </a:p>
        </p:txBody>
      </p:sp>
      <p:graphicFrame>
        <p:nvGraphicFramePr>
          <p:cNvPr id="6" name="TextBox 3">
            <a:extLst>
              <a:ext uri="{FF2B5EF4-FFF2-40B4-BE49-F238E27FC236}">
                <a16:creationId xmlns:a16="http://schemas.microsoft.com/office/drawing/2014/main" id="{A452B648-2ECB-289E-BA68-8254E5742C4E}"/>
              </a:ext>
            </a:extLst>
          </p:cNvPr>
          <p:cNvGraphicFramePr/>
          <p:nvPr>
            <p:extLst>
              <p:ext uri="{D42A27DB-BD31-4B8C-83A1-F6EECF244321}">
                <p14:modId xmlns:p14="http://schemas.microsoft.com/office/powerpoint/2010/main" val="3320258126"/>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7" y="348865"/>
            <a:ext cx="7533018" cy="877729"/>
          </a:xfrm>
        </p:spPr>
        <p:txBody>
          <a:bodyPr vert="horz" lIns="91440" tIns="45720" rIns="91440" bIns="45720" rtlCol="0" anchor="ctr">
            <a:normAutofit/>
          </a:bodyPr>
          <a:lstStyle/>
          <a:p>
            <a:pPr algn="l" defTabSz="914400">
              <a:lnSpc>
                <a:spcPct val="90000"/>
              </a:lnSpc>
              <a:defRPr sz="3200" b="1">
                <a:solidFill>
                  <a:srgbClr val="FFFFFF"/>
                </a:solidFill>
              </a:defRPr>
            </a:pPr>
            <a:r>
              <a:rPr lang="en-US" sz="3500" kern="1200">
                <a:solidFill>
                  <a:srgbClr val="FFFFFF"/>
                </a:solidFill>
                <a:latin typeface="+mj-lt"/>
                <a:ea typeface="+mj-ea"/>
                <a:cs typeface="+mj-cs"/>
              </a:rPr>
              <a:t>Questions &amp; Answers</a:t>
            </a:r>
          </a:p>
        </p:txBody>
      </p:sp>
      <p:graphicFrame>
        <p:nvGraphicFramePr>
          <p:cNvPr id="13" name="TextBox 3">
            <a:extLst>
              <a:ext uri="{FF2B5EF4-FFF2-40B4-BE49-F238E27FC236}">
                <a16:creationId xmlns:a16="http://schemas.microsoft.com/office/drawing/2014/main" id="{8D907754-637F-BF24-829D-FD12000878B5}"/>
              </a:ext>
            </a:extLst>
          </p:cNvPr>
          <p:cNvGraphicFramePr/>
          <p:nvPr>
            <p:extLst>
              <p:ext uri="{D42A27DB-BD31-4B8C-83A1-F6EECF244321}">
                <p14:modId xmlns:p14="http://schemas.microsoft.com/office/powerpoint/2010/main" val="1976244781"/>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8C2F1B8-6EB1-E0CD-C133-B18B0A7D9AE2}"/>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Rectangle 31">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A9ED6E-8592-C972-27AB-7FB77C51C0E5}"/>
              </a:ext>
            </a:extLst>
          </p:cNvPr>
          <p:cNvSpPr>
            <a:spLocks noGrp="1"/>
          </p:cNvSpPr>
          <p:nvPr>
            <p:ph type="title"/>
          </p:nvPr>
        </p:nvSpPr>
        <p:spPr>
          <a:xfrm>
            <a:off x="439858" y="1683756"/>
            <a:ext cx="2336449" cy="2396359"/>
          </a:xfrm>
        </p:spPr>
        <p:txBody>
          <a:bodyPr vert="horz" lIns="91440" tIns="45720" rIns="91440" bIns="45720" rtlCol="0" anchor="b">
            <a:normAutofit/>
          </a:bodyPr>
          <a:lstStyle/>
          <a:p>
            <a:pPr algn="r" defTabSz="914400">
              <a:lnSpc>
                <a:spcPct val="90000"/>
              </a:lnSpc>
              <a:defRPr sz="3200" b="1">
                <a:solidFill>
                  <a:srgbClr val="FFFFFF"/>
                </a:solidFill>
              </a:defRPr>
            </a:pPr>
            <a:r>
              <a:rPr lang="en-US" sz="3500" kern="1200">
                <a:solidFill>
                  <a:srgbClr val="FFFFFF"/>
                </a:solidFill>
                <a:latin typeface="+mj-lt"/>
                <a:ea typeface="+mj-ea"/>
                <a:cs typeface="+mj-cs"/>
              </a:rPr>
              <a:t>Project Members</a:t>
            </a:r>
          </a:p>
        </p:txBody>
      </p:sp>
      <p:graphicFrame>
        <p:nvGraphicFramePr>
          <p:cNvPr id="6" name="TextBox 3">
            <a:extLst>
              <a:ext uri="{FF2B5EF4-FFF2-40B4-BE49-F238E27FC236}">
                <a16:creationId xmlns:a16="http://schemas.microsoft.com/office/drawing/2014/main" id="{BDA7BB0D-1928-E263-01DB-6F2EAAF06C4E}"/>
              </a:ext>
            </a:extLst>
          </p:cNvPr>
          <p:cNvGraphicFramePr/>
          <p:nvPr>
            <p:extLst>
              <p:ext uri="{D42A27DB-BD31-4B8C-83A1-F6EECF244321}">
                <p14:modId xmlns:p14="http://schemas.microsoft.com/office/powerpoint/2010/main" val="4189222845"/>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4151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9911" y="828635"/>
            <a:ext cx="304800" cy="322326"/>
            <a:chOff x="215328" y="-46937"/>
            <a:chExt cx="304800" cy="2773841"/>
          </a:xfrm>
        </p:grpSpPr>
        <p:cxnSp>
          <p:nvCxnSpPr>
            <p:cNvPr id="15" name="Straight Connector 14">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75420"/>
            <a:ext cx="9036544" cy="4093306"/>
            <a:chOff x="1" y="2075420"/>
            <a:chExt cx="12048729" cy="4093306"/>
          </a:xfrm>
        </p:grpSpPr>
        <p:sp>
          <p:nvSpPr>
            <p:cNvPr id="21" name="Oval 20">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79052" y="1131512"/>
            <a:ext cx="2796461" cy="533439"/>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44654" y="317578"/>
            <a:ext cx="411480" cy="549007"/>
            <a:chOff x="7029447" y="3514725"/>
            <a:chExt cx="1285875" cy="549007"/>
          </a:xfrm>
        </p:grpSpPr>
        <p:cxnSp>
          <p:nvCxnSpPr>
            <p:cNvPr id="31" name="Straight Connector 30">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140785"/>
            <a:ext cx="4571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45785" y="5940560"/>
            <a:ext cx="1285875" cy="549007"/>
            <a:chOff x="7029447" y="3514725"/>
            <a:chExt cx="1285875" cy="549007"/>
          </a:xfrm>
        </p:grpSpPr>
        <p:cxnSp>
          <p:nvCxnSpPr>
            <p:cNvPr id="39" name="Straight Connector 38">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473202" y="495992"/>
            <a:ext cx="3146355" cy="5638831"/>
          </a:xfrm>
          <a:noFill/>
        </p:spPr>
        <p:txBody>
          <a:bodyPr vert="horz" lIns="91440" tIns="45720" rIns="91440" bIns="45720" rtlCol="0" anchor="ctr">
            <a:normAutofit/>
          </a:bodyPr>
          <a:lstStyle/>
          <a:p>
            <a:pPr algn="l" defTabSz="914400">
              <a:lnSpc>
                <a:spcPct val="90000"/>
              </a:lnSpc>
              <a:defRPr sz="3200" b="1">
                <a:solidFill>
                  <a:srgbClr val="FFFFFF"/>
                </a:solidFill>
              </a:defRPr>
            </a:pPr>
            <a:r>
              <a:rPr lang="en-US" sz="4200" kern="1200">
                <a:solidFill>
                  <a:schemeClr val="tx1"/>
                </a:solidFill>
                <a:latin typeface="+mj-lt"/>
                <a:ea typeface="+mj-ea"/>
                <a:cs typeface="+mj-cs"/>
              </a:rPr>
              <a:t>Agenda</a:t>
            </a:r>
          </a:p>
        </p:txBody>
      </p:sp>
      <p:graphicFrame>
        <p:nvGraphicFramePr>
          <p:cNvPr id="6" name="TextBox 3">
            <a:extLst>
              <a:ext uri="{FF2B5EF4-FFF2-40B4-BE49-F238E27FC236}">
                <a16:creationId xmlns:a16="http://schemas.microsoft.com/office/drawing/2014/main" id="{E00E2C62-DAAB-561A-16C7-0F19B9BDDA95}"/>
              </a:ext>
            </a:extLst>
          </p:cNvPr>
          <p:cNvGraphicFramePr/>
          <p:nvPr>
            <p:extLst>
              <p:ext uri="{D42A27DB-BD31-4B8C-83A1-F6EECF244321}">
                <p14:modId xmlns:p14="http://schemas.microsoft.com/office/powerpoint/2010/main" val="3746351390"/>
              </p:ext>
            </p:extLst>
          </p:nvPr>
        </p:nvGraphicFramePr>
        <p:xfrm>
          <a:off x="3686960" y="866585"/>
          <a:ext cx="4690291"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FDDEA86-5709-B528-A101-B0B624F1AE58}"/>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AA69BE-5B4F-277A-B64D-184146B92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1F3EAAD-CF08-4405-3070-FF7869AB01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DA85909-483A-8EAA-2EE0-AC20A0CF11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22C9A39-E198-AEE6-4709-B5578B2CC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70E595-E309-9E8D-A2D4-2DC903EEF74E}"/>
              </a:ext>
            </a:extLst>
          </p:cNvPr>
          <p:cNvSpPr>
            <a:spLocks noGrp="1"/>
          </p:cNvSpPr>
          <p:nvPr>
            <p:ph type="title"/>
          </p:nvPr>
        </p:nvSpPr>
        <p:spPr>
          <a:xfrm>
            <a:off x="1028697" y="348865"/>
            <a:ext cx="7533018" cy="877729"/>
          </a:xfrm>
        </p:spPr>
        <p:txBody>
          <a:bodyPr vert="horz" lIns="91440" tIns="45720" rIns="91440" bIns="45720" rtlCol="0" anchor="ctr">
            <a:normAutofit/>
          </a:bodyPr>
          <a:lstStyle/>
          <a:p>
            <a:pPr algn="l" defTabSz="914400">
              <a:lnSpc>
                <a:spcPct val="90000"/>
              </a:lnSpc>
              <a:defRPr sz="3200" b="1">
                <a:solidFill>
                  <a:srgbClr val="FFFFFF"/>
                </a:solidFill>
              </a:defRPr>
            </a:pPr>
            <a:r>
              <a:rPr lang="en-US" sz="3500" kern="1200">
                <a:solidFill>
                  <a:srgbClr val="FFFFFF"/>
                </a:solidFill>
                <a:latin typeface="+mj-lt"/>
                <a:ea typeface="+mj-ea"/>
                <a:cs typeface="+mj-cs"/>
              </a:rPr>
              <a:t>Introduction</a:t>
            </a:r>
          </a:p>
        </p:txBody>
      </p:sp>
      <p:graphicFrame>
        <p:nvGraphicFramePr>
          <p:cNvPr id="6" name="TextBox 3">
            <a:extLst>
              <a:ext uri="{FF2B5EF4-FFF2-40B4-BE49-F238E27FC236}">
                <a16:creationId xmlns:a16="http://schemas.microsoft.com/office/drawing/2014/main" id="{BC67C2CC-F557-7875-31F2-D4A93A9FA7B6}"/>
              </a:ext>
            </a:extLst>
          </p:cNvPr>
          <p:cNvGraphicFramePr/>
          <p:nvPr>
            <p:extLst>
              <p:ext uri="{D42A27DB-BD31-4B8C-83A1-F6EECF244321}">
                <p14:modId xmlns:p14="http://schemas.microsoft.com/office/powerpoint/2010/main" val="291482620"/>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618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Rectangle 4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9858" y="1683756"/>
            <a:ext cx="2336449" cy="2396359"/>
          </a:xfrm>
        </p:spPr>
        <p:txBody>
          <a:bodyPr vert="horz" lIns="91440" tIns="45720" rIns="91440" bIns="45720" rtlCol="0" anchor="b">
            <a:normAutofit/>
          </a:bodyPr>
          <a:lstStyle/>
          <a:p>
            <a:pPr algn="r" defTabSz="914400">
              <a:lnSpc>
                <a:spcPct val="90000"/>
              </a:lnSpc>
              <a:defRPr sz="3200" b="1">
                <a:solidFill>
                  <a:srgbClr val="FFFFFF"/>
                </a:solidFill>
              </a:defRPr>
            </a:pPr>
            <a:r>
              <a:rPr lang="en-US" sz="3500" kern="1200">
                <a:solidFill>
                  <a:srgbClr val="FFFFFF"/>
                </a:solidFill>
                <a:latin typeface="+mj-lt"/>
                <a:ea typeface="+mj-ea"/>
                <a:cs typeface="+mj-cs"/>
              </a:rPr>
              <a:t>Key Questions &amp; Analysis</a:t>
            </a:r>
          </a:p>
        </p:txBody>
      </p:sp>
      <p:graphicFrame>
        <p:nvGraphicFramePr>
          <p:cNvPr id="35" name="TextBox 3">
            <a:extLst>
              <a:ext uri="{FF2B5EF4-FFF2-40B4-BE49-F238E27FC236}">
                <a16:creationId xmlns:a16="http://schemas.microsoft.com/office/drawing/2014/main" id="{ADD02C91-7846-8C35-EC79-8303A13B2960}"/>
              </a:ext>
            </a:extLst>
          </p:cNvPr>
          <p:cNvGraphicFramePr/>
          <p:nvPr>
            <p:extLst>
              <p:ext uri="{D42A27DB-BD31-4B8C-83A1-F6EECF244321}">
                <p14:modId xmlns:p14="http://schemas.microsoft.com/office/powerpoint/2010/main" val="1136501936"/>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7" y="348865"/>
            <a:ext cx="7533018" cy="877729"/>
          </a:xfrm>
        </p:spPr>
        <p:txBody>
          <a:bodyPr vert="horz" lIns="91440" tIns="45720" rIns="91440" bIns="45720" rtlCol="0" anchor="ctr">
            <a:normAutofit/>
          </a:bodyPr>
          <a:lstStyle/>
          <a:p>
            <a:pPr algn="l" defTabSz="914400">
              <a:lnSpc>
                <a:spcPct val="90000"/>
              </a:lnSpc>
              <a:defRPr sz="3200" b="1">
                <a:solidFill>
                  <a:srgbClr val="FFFFFF"/>
                </a:solidFill>
              </a:defRPr>
            </a:pPr>
            <a:r>
              <a:rPr lang="en-US" sz="3500" kern="1200">
                <a:solidFill>
                  <a:srgbClr val="FFFFFF"/>
                </a:solidFill>
                <a:latin typeface="+mj-lt"/>
                <a:ea typeface="+mj-ea"/>
                <a:cs typeface="+mj-cs"/>
              </a:rPr>
              <a:t>Key Questions and Analysis</a:t>
            </a:r>
          </a:p>
        </p:txBody>
      </p:sp>
      <p:graphicFrame>
        <p:nvGraphicFramePr>
          <p:cNvPr id="6" name="TextBox 3">
            <a:extLst>
              <a:ext uri="{FF2B5EF4-FFF2-40B4-BE49-F238E27FC236}">
                <a16:creationId xmlns:a16="http://schemas.microsoft.com/office/drawing/2014/main" id="{1FE62F72-19E8-24DF-1235-65D974C390E7}"/>
              </a:ext>
            </a:extLst>
          </p:cNvPr>
          <p:cNvGraphicFramePr/>
          <p:nvPr>
            <p:extLst>
              <p:ext uri="{D42A27DB-BD31-4B8C-83A1-F6EECF244321}">
                <p14:modId xmlns:p14="http://schemas.microsoft.com/office/powerpoint/2010/main" val="884468345"/>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FDDEA86-5709-B528-A101-B0B624F1AE58}"/>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AA69BE-5B4F-277A-B64D-184146B92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1F3EAAD-CF08-4405-3070-FF7869AB01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DA85909-483A-8EAA-2EE0-AC20A0CF11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22C9A39-E198-AEE6-4709-B5578B2CC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70E595-E309-9E8D-A2D4-2DC903EEF74E}"/>
              </a:ext>
            </a:extLst>
          </p:cNvPr>
          <p:cNvSpPr>
            <a:spLocks noGrp="1"/>
          </p:cNvSpPr>
          <p:nvPr>
            <p:ph type="title"/>
          </p:nvPr>
        </p:nvSpPr>
        <p:spPr>
          <a:xfrm>
            <a:off x="1028697" y="348865"/>
            <a:ext cx="7533018" cy="877729"/>
          </a:xfrm>
        </p:spPr>
        <p:txBody>
          <a:bodyPr vert="horz" lIns="91440" tIns="45720" rIns="91440" bIns="45720" rtlCol="0" anchor="ctr">
            <a:normAutofit/>
          </a:bodyPr>
          <a:lstStyle/>
          <a:p>
            <a:pPr algn="l" defTabSz="914400">
              <a:lnSpc>
                <a:spcPct val="90000"/>
              </a:lnSpc>
              <a:defRPr sz="3200" b="1">
                <a:solidFill>
                  <a:srgbClr val="FFFFFF"/>
                </a:solidFill>
              </a:defRPr>
            </a:pPr>
            <a:r>
              <a:rPr lang="en-US" sz="3500">
                <a:solidFill>
                  <a:srgbClr val="FFFFFF"/>
                </a:solidFill>
                <a:ea typeface="Calibri"/>
                <a:cs typeface="Calibri"/>
              </a:rPr>
              <a:t>Data cleansing</a:t>
            </a:r>
            <a:endParaRPr lang="en-US" sz="3500" kern="1200">
              <a:solidFill>
                <a:srgbClr val="FFFFFF"/>
              </a:solidFill>
              <a:latin typeface="+mj-lt"/>
              <a:ea typeface="Calibri"/>
              <a:cs typeface="Calibri"/>
            </a:endParaRPr>
          </a:p>
        </p:txBody>
      </p:sp>
      <p:graphicFrame>
        <p:nvGraphicFramePr>
          <p:cNvPr id="6" name="TextBox 3">
            <a:extLst>
              <a:ext uri="{FF2B5EF4-FFF2-40B4-BE49-F238E27FC236}">
                <a16:creationId xmlns:a16="http://schemas.microsoft.com/office/drawing/2014/main" id="{BC67C2CC-F557-7875-31F2-D4A93A9FA7B6}"/>
              </a:ext>
            </a:extLst>
          </p:cNvPr>
          <p:cNvGraphicFramePr/>
          <p:nvPr>
            <p:extLst>
              <p:ext uri="{D42A27DB-BD31-4B8C-83A1-F6EECF244321}">
                <p14:modId xmlns:p14="http://schemas.microsoft.com/office/powerpoint/2010/main" val="4143676478"/>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1005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7" y="348865"/>
            <a:ext cx="7533018" cy="877729"/>
          </a:xfrm>
        </p:spPr>
        <p:txBody>
          <a:bodyPr vert="horz" lIns="91440" tIns="45720" rIns="91440" bIns="45720" rtlCol="0" anchor="ctr">
            <a:normAutofit/>
          </a:bodyPr>
          <a:lstStyle/>
          <a:p>
            <a:pPr algn="l" defTabSz="914400">
              <a:lnSpc>
                <a:spcPct val="90000"/>
              </a:lnSpc>
              <a:defRPr sz="3200" b="1">
                <a:solidFill>
                  <a:srgbClr val="FFFFFF"/>
                </a:solidFill>
              </a:defRPr>
            </a:pPr>
            <a:r>
              <a:rPr lang="en-US" sz="3500" kern="1200">
                <a:solidFill>
                  <a:srgbClr val="FFFFFF"/>
                </a:solidFill>
                <a:latin typeface="+mj-lt"/>
                <a:ea typeface="+mj-ea"/>
                <a:cs typeface="+mj-cs"/>
              </a:rPr>
              <a:t>Dataset Overview</a:t>
            </a:r>
          </a:p>
        </p:txBody>
      </p:sp>
      <p:graphicFrame>
        <p:nvGraphicFramePr>
          <p:cNvPr id="6" name="TextBox 3">
            <a:extLst>
              <a:ext uri="{FF2B5EF4-FFF2-40B4-BE49-F238E27FC236}">
                <a16:creationId xmlns:a16="http://schemas.microsoft.com/office/drawing/2014/main" id="{B069C0D2-FB52-39C3-D494-C40B26C6112F}"/>
              </a:ext>
            </a:extLst>
          </p:cNvPr>
          <p:cNvGraphicFramePr/>
          <p:nvPr>
            <p:extLst>
              <p:ext uri="{D42A27DB-BD31-4B8C-83A1-F6EECF244321}">
                <p14:modId xmlns:p14="http://schemas.microsoft.com/office/powerpoint/2010/main" val="4023596293"/>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Review Scores ,Top 5 Products in each Review Score ,Product Review Scores ,Reviews comments left compared to Total Sales ,Product Review Scores ,textbox ,Overall Sentiment. Please refer to the notes on this slide for details">
            <a:hlinkClick r:id="rId3"/>
          </p:cNvPr>
          <p:cNvPicPr>
            <a:picLocks noChangeAspect="1"/>
          </p:cNvPicPr>
          <p:nvPr/>
        </p:nvPicPr>
        <p:blipFill>
          <a:blip r:embed="rId4"/>
          <a:stretch>
            <a:fillRect/>
          </a:stretch>
        </p:blipFill>
        <p:spPr>
          <a:xfrm>
            <a:off x="57150" y="857250"/>
            <a:ext cx="9015413" cy="5143500"/>
          </a:xfrm>
          <a:prstGeom prst="rect">
            <a:avLst/>
          </a:prstGeom>
          <a:noFill/>
        </p:spPr>
      </p:pic>
      <p:sp>
        <p:nvSpPr>
          <p:cNvPr id="4" name="Title" hidden="1"/>
          <p:cNvSpPr>
            <a:spLocks noGrp="1"/>
          </p:cNvSpPr>
          <p:nvPr>
            <p:ph type="title"/>
          </p:nvPr>
        </p:nvSpPr>
        <p:spPr/>
        <p:txBody>
          <a:bodyPr/>
          <a:lstStyle/>
          <a:p>
            <a:r>
              <a:t>Sentimental Analysis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CDDD1B4880E224A8CB7E030CB26D5A2" ma:contentTypeVersion="4" ma:contentTypeDescription="Create a new document." ma:contentTypeScope="" ma:versionID="debe45bd86b12b29ef1297b7ecef9299">
  <xsd:schema xmlns:xsd="http://www.w3.org/2001/XMLSchema" xmlns:xs="http://www.w3.org/2001/XMLSchema" xmlns:p="http://schemas.microsoft.com/office/2006/metadata/properties" xmlns:ns2="afc430e5-4cc9-4bf7-9494-ac0ef6da93fd" targetNamespace="http://schemas.microsoft.com/office/2006/metadata/properties" ma:root="true" ma:fieldsID="eb49f845132cdaf5a026e18bc8863e84" ns2:_="">
    <xsd:import namespace="afc430e5-4cc9-4bf7-9494-ac0ef6da93f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c430e5-4cc9-4bf7-9494-ac0ef6da93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D45D7A-914E-4973-9A98-A13B057FD1E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B9B1A6A-F6EB-4237-875A-EB711806BAAE}">
  <ds:schemaRefs>
    <ds:schemaRef ds:uri="afc430e5-4cc9-4bf7-9494-ac0ef6da93f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8CCA37F-2F31-43AB-AEA9-26910E16D4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776</Words>
  <Application>Microsoft Office PowerPoint</Application>
  <PresentationFormat>On-screen Show (4:3)</PresentationFormat>
  <Paragraphs>202</Paragraphs>
  <Slides>19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Arial</vt:lpstr>
      <vt:lpstr>Calibri</vt:lpstr>
      <vt:lpstr>Office Theme</vt:lpstr>
      <vt:lpstr>Olist Store Data Analysis Project</vt:lpstr>
      <vt:lpstr>Project Members</vt:lpstr>
      <vt:lpstr>Agenda</vt:lpstr>
      <vt:lpstr>Introduction</vt:lpstr>
      <vt:lpstr>Key Questions &amp; Analysis</vt:lpstr>
      <vt:lpstr>Key Questions and Analysis</vt:lpstr>
      <vt:lpstr>Data cleansing</vt:lpstr>
      <vt:lpstr>Dataset Overview</vt:lpstr>
      <vt:lpstr>Sentimental Analysis</vt:lpstr>
      <vt:lpstr>Customer Review Analysis</vt:lpstr>
      <vt:lpstr>Customer Review Analysis</vt:lpstr>
      <vt:lpstr>Customer Review Analysis</vt:lpstr>
      <vt:lpstr>PowerPoint Presentation</vt:lpstr>
      <vt:lpstr>Sales Predictions</vt:lpstr>
      <vt:lpstr>Delivery Time Performance 1</vt:lpstr>
      <vt:lpstr>Recommendations</vt:lpstr>
      <vt:lpstr>Delivery Time Performance 2</vt:lpstr>
      <vt:lpstr>Conclusion</vt:lpstr>
      <vt:lpstr>Questions &amp; Answers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Olist Store Data Analysis Project</dc:title>
  <dc:subject/>
  <dc:creator>Michelle Wong</dc:creator>
  <cp:keywords/>
  <dc:description>generated using python-pptx</dc:description>
  <cp:lastModifiedBy>Pui Ka Wong</cp:lastModifiedBy>
  <cp:revision>19</cp:revision>
  <dcterms:created xsi:type="dcterms:W3CDTF">2013-01-27T09:14:16Z</dcterms:created>
  <dcterms:modified xsi:type="dcterms:W3CDTF">2025-01-29T10:32:03Z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0x0101000CDDD1B4880E224A8CB7E030CB26D5A2</vt:lpwstr>
  </property>
</Properties>
</file>