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70AD47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7DDE43-5BCF-403D-8D7F-6F57CA0DA25E}" v="38" dt="2020-06-15T19:16:19.0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" y="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14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le" userId="dc18c7da-9b6b-433e-93a3-20957771759a" providerId="ADAL" clId="{A97DDE43-5BCF-403D-8D7F-6F57CA0DA25E}"/>
    <pc:docChg chg="custSel mod addSld modSld sldOrd">
      <pc:chgData name="Michelle" userId="dc18c7da-9b6b-433e-93a3-20957771759a" providerId="ADAL" clId="{A97DDE43-5BCF-403D-8D7F-6F57CA0DA25E}" dt="2020-06-16T08:41:50.386" v="688" actId="27636"/>
      <pc:docMkLst>
        <pc:docMk/>
      </pc:docMkLst>
      <pc:sldChg chg="addSp delSp modSp mod">
        <pc:chgData name="Michelle" userId="dc18c7da-9b6b-433e-93a3-20957771759a" providerId="ADAL" clId="{A97DDE43-5BCF-403D-8D7F-6F57CA0DA25E}" dt="2020-06-15T17:58:06.615" v="665" actId="20577"/>
        <pc:sldMkLst>
          <pc:docMk/>
          <pc:sldMk cId="4254044436" sldId="256"/>
        </pc:sldMkLst>
        <pc:spChg chg="del mod">
          <ac:chgData name="Michelle" userId="dc18c7da-9b6b-433e-93a3-20957771759a" providerId="ADAL" clId="{A97DDE43-5BCF-403D-8D7F-6F57CA0DA25E}" dt="2020-06-11T15:42:31.739" v="247" actId="478"/>
          <ac:spMkLst>
            <pc:docMk/>
            <pc:sldMk cId="4254044436" sldId="256"/>
            <ac:spMk id="5" creationId="{66048383-A742-4325-B0BA-F3C86A585818}"/>
          </ac:spMkLst>
        </pc:spChg>
        <pc:spChg chg="add del mod">
          <ac:chgData name="Michelle" userId="dc18c7da-9b6b-433e-93a3-20957771759a" providerId="ADAL" clId="{A97DDE43-5BCF-403D-8D7F-6F57CA0DA25E}" dt="2020-06-11T15:42:34.893" v="248" actId="478"/>
          <ac:spMkLst>
            <pc:docMk/>
            <pc:sldMk cId="4254044436" sldId="256"/>
            <ac:spMk id="9" creationId="{1195AA25-1AAF-44F6-B68B-CED6CA3976D8}"/>
          </ac:spMkLst>
        </pc:spChg>
        <pc:spChg chg="add mod">
          <ac:chgData name="Michelle" userId="dc18c7da-9b6b-433e-93a3-20957771759a" providerId="ADAL" clId="{A97DDE43-5BCF-403D-8D7F-6F57CA0DA25E}" dt="2020-06-11T15:44:10.851" v="274" actId="20577"/>
          <ac:spMkLst>
            <pc:docMk/>
            <pc:sldMk cId="4254044436" sldId="256"/>
            <ac:spMk id="19" creationId="{4321322E-427F-4DE1-A0A1-773D95350674}"/>
          </ac:spMkLst>
        </pc:spChg>
        <pc:spChg chg="add mod">
          <ac:chgData name="Michelle" userId="dc18c7da-9b6b-433e-93a3-20957771759a" providerId="ADAL" clId="{A97DDE43-5BCF-403D-8D7F-6F57CA0DA25E}" dt="2020-06-15T17:58:06.615" v="665" actId="20577"/>
          <ac:spMkLst>
            <pc:docMk/>
            <pc:sldMk cId="4254044436" sldId="256"/>
            <ac:spMk id="21" creationId="{D5552ED7-AD0F-4C1F-89BE-F3F01238EC0E}"/>
          </ac:spMkLst>
        </pc:spChg>
        <pc:picChg chg="add mod">
          <ac:chgData name="Michelle" userId="dc18c7da-9b6b-433e-93a3-20957771759a" providerId="ADAL" clId="{A97DDE43-5BCF-403D-8D7F-6F57CA0DA25E}" dt="2020-06-11T15:43:47.345" v="268" actId="1076"/>
          <ac:picMkLst>
            <pc:docMk/>
            <pc:sldMk cId="4254044436" sldId="256"/>
            <ac:picMk id="23" creationId="{3766AB1F-D828-4626-A2E6-842A16B406F1}"/>
          </ac:picMkLst>
        </pc:picChg>
      </pc:sldChg>
      <pc:sldChg chg="modSp mod">
        <pc:chgData name="Michelle" userId="dc18c7da-9b6b-433e-93a3-20957771759a" providerId="ADAL" clId="{A97DDE43-5BCF-403D-8D7F-6F57CA0DA25E}" dt="2020-06-11T16:07:01.824" v="504" actId="14100"/>
        <pc:sldMkLst>
          <pc:docMk/>
          <pc:sldMk cId="2252123710" sldId="257"/>
        </pc:sldMkLst>
        <pc:spChg chg="mod">
          <ac:chgData name="Michelle" userId="dc18c7da-9b6b-433e-93a3-20957771759a" providerId="ADAL" clId="{A97DDE43-5BCF-403D-8D7F-6F57CA0DA25E}" dt="2020-06-11T16:07:01.824" v="504" actId="14100"/>
          <ac:spMkLst>
            <pc:docMk/>
            <pc:sldMk cId="2252123710" sldId="257"/>
            <ac:spMk id="5" creationId="{66048383-A742-4325-B0BA-F3C86A585818}"/>
          </ac:spMkLst>
        </pc:spChg>
      </pc:sldChg>
      <pc:sldChg chg="modSp add mod ord">
        <pc:chgData name="Michelle" userId="dc18c7da-9b6b-433e-93a3-20957771759a" providerId="ADAL" clId="{A97DDE43-5BCF-403D-8D7F-6F57CA0DA25E}" dt="2020-06-16T08:41:50.386" v="688" actId="27636"/>
        <pc:sldMkLst>
          <pc:docMk/>
          <pc:sldMk cId="3385449543" sldId="258"/>
        </pc:sldMkLst>
        <pc:spChg chg="mod">
          <ac:chgData name="Michelle" userId="dc18c7da-9b6b-433e-93a3-20957771759a" providerId="ADAL" clId="{A97DDE43-5BCF-403D-8D7F-6F57CA0DA25E}" dt="2020-06-16T08:41:50.386" v="688" actId="27636"/>
          <ac:spMkLst>
            <pc:docMk/>
            <pc:sldMk cId="3385449543" sldId="258"/>
            <ac:spMk id="5" creationId="{66048383-A742-4325-B0BA-F3C86A585818}"/>
          </ac:spMkLst>
        </pc:spChg>
      </pc:sldChg>
      <pc:sldChg chg="addSp delSp modSp add mod ord">
        <pc:chgData name="Michelle" userId="dc18c7da-9b6b-433e-93a3-20957771759a" providerId="ADAL" clId="{A97DDE43-5BCF-403D-8D7F-6F57CA0DA25E}" dt="2020-06-15T18:59:19.880" v="684" actId="1076"/>
        <pc:sldMkLst>
          <pc:docMk/>
          <pc:sldMk cId="2287274483" sldId="259"/>
        </pc:sldMkLst>
        <pc:spChg chg="mod">
          <ac:chgData name="Michelle" userId="dc18c7da-9b6b-433e-93a3-20957771759a" providerId="ADAL" clId="{A97DDE43-5BCF-403D-8D7F-6F57CA0DA25E}" dt="2020-06-15T18:59:19.880" v="684" actId="1076"/>
          <ac:spMkLst>
            <pc:docMk/>
            <pc:sldMk cId="2287274483" sldId="259"/>
            <ac:spMk id="4" creationId="{0C6F19B3-4CD0-41CF-A96B-FEE0A11F28A7}"/>
          </ac:spMkLst>
        </pc:spChg>
        <pc:spChg chg="mod ord">
          <ac:chgData name="Michelle" userId="dc18c7da-9b6b-433e-93a3-20957771759a" providerId="ADAL" clId="{A97DDE43-5BCF-403D-8D7F-6F57CA0DA25E}" dt="2020-06-15T18:58:42.866" v="683" actId="170"/>
          <ac:spMkLst>
            <pc:docMk/>
            <pc:sldMk cId="2287274483" sldId="259"/>
            <ac:spMk id="5" creationId="{66048383-A742-4325-B0BA-F3C86A585818}"/>
          </ac:spMkLst>
        </pc:spChg>
        <pc:spChg chg="del">
          <ac:chgData name="Michelle" userId="dc18c7da-9b6b-433e-93a3-20957771759a" providerId="ADAL" clId="{A97DDE43-5BCF-403D-8D7F-6F57CA0DA25E}" dt="2020-06-11T15:52:58.321" v="448" actId="26606"/>
          <ac:spMkLst>
            <pc:docMk/>
            <pc:sldMk cId="2287274483" sldId="259"/>
            <ac:spMk id="10" creationId="{E92FEB64-6EEA-4759-B4A4-BD2C1E660BA8}"/>
          </ac:spMkLst>
        </pc:spChg>
        <pc:spChg chg="del">
          <ac:chgData name="Michelle" userId="dc18c7da-9b6b-433e-93a3-20957771759a" providerId="ADAL" clId="{A97DDE43-5BCF-403D-8D7F-6F57CA0DA25E}" dt="2020-06-11T15:52:58.321" v="448" actId="26606"/>
          <ac:spMkLst>
            <pc:docMk/>
            <pc:sldMk cId="2287274483" sldId="259"/>
            <ac:spMk id="12" creationId="{B10BB131-AC8E-4A8E-A5D1-36260F720C3B}"/>
          </ac:spMkLst>
        </pc:spChg>
        <pc:spChg chg="del">
          <ac:chgData name="Michelle" userId="dc18c7da-9b6b-433e-93a3-20957771759a" providerId="ADAL" clId="{A97DDE43-5BCF-403D-8D7F-6F57CA0DA25E}" dt="2020-06-11T15:52:58.321" v="448" actId="26606"/>
          <ac:spMkLst>
            <pc:docMk/>
            <pc:sldMk cId="2287274483" sldId="259"/>
            <ac:spMk id="14" creationId="{14847E93-7DC1-4D4B-8829-B19AA7137C50}"/>
          </ac:spMkLst>
        </pc:spChg>
        <pc:spChg chg="del">
          <ac:chgData name="Michelle" userId="dc18c7da-9b6b-433e-93a3-20957771759a" providerId="ADAL" clId="{A97DDE43-5BCF-403D-8D7F-6F57CA0DA25E}" dt="2020-06-11T15:52:58.321" v="448" actId="26606"/>
          <ac:spMkLst>
            <pc:docMk/>
            <pc:sldMk cId="2287274483" sldId="259"/>
            <ac:spMk id="16" creationId="{5566D6E1-03A1-4D73-A4E0-35D74D568A04}"/>
          </ac:spMkLst>
        </pc:spChg>
        <pc:spChg chg="del">
          <ac:chgData name="Michelle" userId="dc18c7da-9b6b-433e-93a3-20957771759a" providerId="ADAL" clId="{A97DDE43-5BCF-403D-8D7F-6F57CA0DA25E}" dt="2020-06-11T15:52:58.321" v="448" actId="26606"/>
          <ac:spMkLst>
            <pc:docMk/>
            <pc:sldMk cId="2287274483" sldId="259"/>
            <ac:spMk id="18" creationId="{9F835A99-04AC-494A-A572-AFE8413CC938}"/>
          </ac:spMkLst>
        </pc:spChg>
        <pc:spChg chg="del">
          <ac:chgData name="Michelle" userId="dc18c7da-9b6b-433e-93a3-20957771759a" providerId="ADAL" clId="{A97DDE43-5BCF-403D-8D7F-6F57CA0DA25E}" dt="2020-06-11T15:52:58.321" v="448" actId="26606"/>
          <ac:spMkLst>
            <pc:docMk/>
            <pc:sldMk cId="2287274483" sldId="259"/>
            <ac:spMk id="20" creationId="{7B786209-1B0B-4CA9-9BDD-F7327066A84D}"/>
          </ac:spMkLst>
        </pc:spChg>
        <pc:spChg chg="del">
          <ac:chgData name="Michelle" userId="dc18c7da-9b6b-433e-93a3-20957771759a" providerId="ADAL" clId="{A97DDE43-5BCF-403D-8D7F-6F57CA0DA25E}" dt="2020-06-11T15:52:58.321" v="448" actId="26606"/>
          <ac:spMkLst>
            <pc:docMk/>
            <pc:sldMk cId="2287274483" sldId="259"/>
            <ac:spMk id="22" creationId="{2D2964BB-484D-45AE-AD66-D407D0629652}"/>
          </ac:spMkLst>
        </pc:spChg>
        <pc:spChg chg="del">
          <ac:chgData name="Michelle" userId="dc18c7da-9b6b-433e-93a3-20957771759a" providerId="ADAL" clId="{A97DDE43-5BCF-403D-8D7F-6F57CA0DA25E}" dt="2020-06-11T15:52:58.321" v="448" actId="26606"/>
          <ac:spMkLst>
            <pc:docMk/>
            <pc:sldMk cId="2287274483" sldId="259"/>
            <ac:spMk id="24" creationId="{6691AC69-A76E-4DAB-B565-468B6B87ACF3}"/>
          </ac:spMkLst>
        </pc:spChg>
        <pc:spChg chg="add">
          <ac:chgData name="Michelle" userId="dc18c7da-9b6b-433e-93a3-20957771759a" providerId="ADAL" clId="{A97DDE43-5BCF-403D-8D7F-6F57CA0DA25E}" dt="2020-06-11T15:52:58.321" v="448" actId="26606"/>
          <ac:spMkLst>
            <pc:docMk/>
            <pc:sldMk cId="2287274483" sldId="259"/>
            <ac:spMk id="29" creationId="{362D44EE-C852-4460-B8B5-C4F2BC20510C}"/>
          </ac:spMkLst>
        </pc:spChg>
        <pc:spChg chg="add">
          <ac:chgData name="Michelle" userId="dc18c7da-9b6b-433e-93a3-20957771759a" providerId="ADAL" clId="{A97DDE43-5BCF-403D-8D7F-6F57CA0DA25E}" dt="2020-06-11T15:52:58.321" v="448" actId="26606"/>
          <ac:spMkLst>
            <pc:docMk/>
            <pc:sldMk cId="2287274483" sldId="259"/>
            <ac:spMk id="31" creationId="{658970D8-8D1D-4B5C-894B-E871CC86543D}"/>
          </ac:spMkLst>
        </pc:spChg>
        <pc:spChg chg="add">
          <ac:chgData name="Michelle" userId="dc18c7da-9b6b-433e-93a3-20957771759a" providerId="ADAL" clId="{A97DDE43-5BCF-403D-8D7F-6F57CA0DA25E}" dt="2020-06-11T15:52:58.321" v="448" actId="26606"/>
          <ac:spMkLst>
            <pc:docMk/>
            <pc:sldMk cId="2287274483" sldId="259"/>
            <ac:spMk id="33" creationId="{F227E5B6-9132-43CA-B503-37A18562ADF2}"/>
          </ac:spMkLst>
        </pc:spChg>
        <pc:spChg chg="add">
          <ac:chgData name="Michelle" userId="dc18c7da-9b6b-433e-93a3-20957771759a" providerId="ADAL" clId="{A97DDE43-5BCF-403D-8D7F-6F57CA0DA25E}" dt="2020-06-11T15:52:58.321" v="448" actId="26606"/>
          <ac:spMkLst>
            <pc:docMk/>
            <pc:sldMk cId="2287274483" sldId="259"/>
            <ac:spMk id="35" creationId="{03C2051E-A88D-48E5-BACF-AAED17892722}"/>
          </ac:spMkLst>
        </pc:spChg>
        <pc:spChg chg="add">
          <ac:chgData name="Michelle" userId="dc18c7da-9b6b-433e-93a3-20957771759a" providerId="ADAL" clId="{A97DDE43-5BCF-403D-8D7F-6F57CA0DA25E}" dt="2020-06-11T15:52:58.321" v="448" actId="26606"/>
          <ac:spMkLst>
            <pc:docMk/>
            <pc:sldMk cId="2287274483" sldId="259"/>
            <ac:spMk id="37" creationId="{7821A508-2985-4905-874A-527429BAABFA}"/>
          </ac:spMkLst>
        </pc:spChg>
        <pc:spChg chg="add">
          <ac:chgData name="Michelle" userId="dc18c7da-9b6b-433e-93a3-20957771759a" providerId="ADAL" clId="{A97DDE43-5BCF-403D-8D7F-6F57CA0DA25E}" dt="2020-06-11T15:52:58.321" v="448" actId="26606"/>
          <ac:spMkLst>
            <pc:docMk/>
            <pc:sldMk cId="2287274483" sldId="259"/>
            <ac:spMk id="39" creationId="{D2929CB1-0E3C-4B2D-ADC5-0154FB33BA44}"/>
          </ac:spMkLst>
        </pc:spChg>
        <pc:spChg chg="add">
          <ac:chgData name="Michelle" userId="dc18c7da-9b6b-433e-93a3-20957771759a" providerId="ADAL" clId="{A97DDE43-5BCF-403D-8D7F-6F57CA0DA25E}" dt="2020-06-11T15:52:58.321" v="448" actId="26606"/>
          <ac:spMkLst>
            <pc:docMk/>
            <pc:sldMk cId="2287274483" sldId="259"/>
            <ac:spMk id="41" creationId="{5F2F0C84-BE8C-4DC2-A6D3-30349A801D5C}"/>
          </ac:spMkLst>
        </pc:spChg>
        <pc:picChg chg="add del mod">
          <ac:chgData name="Michelle" userId="dc18c7da-9b6b-433e-93a3-20957771759a" providerId="ADAL" clId="{A97DDE43-5BCF-403D-8D7F-6F57CA0DA25E}" dt="2020-06-11T15:55:38.604" v="471" actId="478"/>
          <ac:picMkLst>
            <pc:docMk/>
            <pc:sldMk cId="2287274483" sldId="259"/>
            <ac:picMk id="3" creationId="{6E63C495-40A5-46A8-8631-8DF803646544}"/>
          </ac:picMkLst>
        </pc:picChg>
        <pc:picChg chg="mod">
          <ac:chgData name="Michelle" userId="dc18c7da-9b6b-433e-93a3-20957771759a" providerId="ADAL" clId="{A97DDE43-5BCF-403D-8D7F-6F57CA0DA25E}" dt="2020-06-11T16:03:15.037" v="488" actId="14100"/>
          <ac:picMkLst>
            <pc:docMk/>
            <pc:sldMk cId="2287274483" sldId="259"/>
            <ac:picMk id="7" creationId="{DD547293-C705-4CE5-B20B-E7CA8B649B0F}"/>
          </ac:picMkLst>
        </pc:picChg>
        <pc:picChg chg="add del mod">
          <ac:chgData name="Michelle" userId="dc18c7da-9b6b-433e-93a3-20957771759a" providerId="ADAL" clId="{A97DDE43-5BCF-403D-8D7F-6F57CA0DA25E}" dt="2020-06-11T15:58:16.469" v="483" actId="478"/>
          <ac:picMkLst>
            <pc:docMk/>
            <pc:sldMk cId="2287274483" sldId="259"/>
            <ac:picMk id="8" creationId="{A17FD50D-C9DA-423F-AE53-D3EBBCC9F707}"/>
          </ac:picMkLst>
        </pc:picChg>
        <pc:picChg chg="add mod">
          <ac:chgData name="Michelle" userId="dc18c7da-9b6b-433e-93a3-20957771759a" providerId="ADAL" clId="{A97DDE43-5BCF-403D-8D7F-6F57CA0DA25E}" dt="2020-06-11T15:58:27.035" v="486" actId="1076"/>
          <ac:picMkLst>
            <pc:docMk/>
            <pc:sldMk cId="2287274483" sldId="259"/>
            <ac:picMk id="11" creationId="{31F2F215-8908-45B0-8C97-81FB9C81EF96}"/>
          </ac:picMkLst>
        </pc:picChg>
      </pc:sldChg>
      <pc:sldChg chg="modSp add mod modAnim">
        <pc:chgData name="Michelle" userId="dc18c7da-9b6b-433e-93a3-20957771759a" providerId="ADAL" clId="{A97DDE43-5BCF-403D-8D7F-6F57CA0DA25E}" dt="2020-06-15T19:16:19.050" v="686"/>
        <pc:sldMkLst>
          <pc:docMk/>
          <pc:sldMk cId="2748021979" sldId="260"/>
        </pc:sldMkLst>
        <pc:spChg chg="mod">
          <ac:chgData name="Michelle" userId="dc18c7da-9b6b-433e-93a3-20957771759a" providerId="ADAL" clId="{A97DDE43-5BCF-403D-8D7F-6F57CA0DA25E}" dt="2020-06-15T17:59:22.502" v="666" actId="20577"/>
          <ac:spMkLst>
            <pc:docMk/>
            <pc:sldMk cId="2748021979" sldId="260"/>
            <ac:spMk id="5" creationId="{66048383-A742-4325-B0BA-F3C86A58581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7FC8B-CE40-4BA8-BBC2-E9834C062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428A80-C232-4BDB-B5E1-1863C2E25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6FB90F-19A9-4B1E-A2B1-A16A81504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B8DED-0A7D-432D-8F18-DC20B44FE186}" type="datetimeFigureOut">
              <a:rPr lang="nl-NL" smtClean="0"/>
              <a:t>15-6-2020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9E52E2-DB98-45C6-9D2A-434C4D742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C039278-FDCD-4054-A258-B74F6F86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4EA3-2331-486A-929A-5EDBEC07AB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840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EF2903-96BF-46A5-A6EA-B14C305DA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85938AF-5C88-4507-8BAC-A53B297D7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CAF0CEB-D097-4E3F-BC86-965136B2C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B8DED-0A7D-432D-8F18-DC20B44FE186}" type="datetimeFigureOut">
              <a:rPr lang="nl-NL" smtClean="0"/>
              <a:t>15-6-2020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A169C4-D4E8-4A24-B59F-32C327E3F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638DC45-5EB3-477F-9E92-162AB9A24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4EA3-2331-486A-929A-5EDBEC07AB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635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4AB5F0E-4F25-49C5-8AE8-B2F84519F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99832E1-E9E4-4215-B133-59F12C737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827932E-4802-449B-BC7F-F34777A6C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B8DED-0A7D-432D-8F18-DC20B44FE186}" type="datetimeFigureOut">
              <a:rPr lang="nl-NL" smtClean="0"/>
              <a:t>15-6-2020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B8D5E81-B4D6-48FF-BAEE-CF594CFE2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AF042C6-075F-4327-8BD5-4DCF72AE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4EA3-2331-486A-929A-5EDBEC07AB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788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C78C38-17C6-41E4-8771-940E28B8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75A10E-81D7-4F14-87B3-F0F7438B5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B56C718-FFCC-4C5C-B446-DEB01BFC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B8DED-0A7D-432D-8F18-DC20B44FE186}" type="datetimeFigureOut">
              <a:rPr lang="nl-NL" smtClean="0"/>
              <a:t>15-6-2020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EF635F2-9BA3-4CC3-A340-ED6BA0954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22B1948-20AA-4242-A46D-F4DC47CCA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4EA3-2331-486A-929A-5EDBEC07AB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943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74904-431A-4588-BC99-9CB04D56C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2EBEF58-5DC8-441A-9910-ADD2F3553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888E6B4-580A-4580-BE1E-1F1E83CF5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B8DED-0A7D-432D-8F18-DC20B44FE186}" type="datetimeFigureOut">
              <a:rPr lang="nl-NL" smtClean="0"/>
              <a:t>15-6-2020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F511E06-F130-4A02-856C-9811F84F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2377986-0517-48D2-8AB0-FDEC4EF6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4EA3-2331-486A-929A-5EDBEC07AB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180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E48A62-EEFF-447C-AC8B-2513398BA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139DE2D-8B4F-4B08-8712-223217AC8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6CF1075-3DEA-4C71-907B-F84D51595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22B34D0-D8BC-4DCC-869B-3CFD603A2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B8DED-0A7D-432D-8F18-DC20B44FE186}" type="datetimeFigureOut">
              <a:rPr lang="nl-NL" smtClean="0"/>
              <a:t>15-6-2020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42AFB79-90EB-44E0-802A-F06DE122A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F607AD8-4F8E-428F-9B3A-164007DF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4EA3-2331-486A-929A-5EDBEC07AB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722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AF377E-D65D-4E2E-BF9D-C28B6EE7C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EB0C6E5-0944-40F2-9E94-B43513D7B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2BC8F59-E681-4B2E-8592-39DEC00A9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1C38EE1-BABE-44FD-B936-B92305CE1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0DDFC4E-034A-470A-BCED-958C64174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602C844-D634-490D-9C55-A9FBD339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B8DED-0A7D-432D-8F18-DC20B44FE186}" type="datetimeFigureOut">
              <a:rPr lang="nl-NL" smtClean="0"/>
              <a:t>15-6-2020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5C360D0-547C-473F-B9FE-19CC8745C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F19867F-2674-4ECF-A473-DE8BFE7C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4EA3-2331-486A-929A-5EDBEC07AB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985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CCD85-0E79-43AC-9449-AA7F1065D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5118543-9A5B-4D47-8264-231EFFB55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B8DED-0A7D-432D-8F18-DC20B44FE186}" type="datetimeFigureOut">
              <a:rPr lang="nl-NL" smtClean="0"/>
              <a:t>15-6-2020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2FE97BB-F880-4721-866C-AE0BACB9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3DB5AE8-AF31-45E7-B8E7-C6FA792F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4EA3-2331-486A-929A-5EDBEC07AB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27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BD27E63-CEAC-4E18-89DF-7002699B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B8DED-0A7D-432D-8F18-DC20B44FE186}" type="datetimeFigureOut">
              <a:rPr lang="nl-NL" smtClean="0"/>
              <a:t>15-6-2020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848F036-9571-42DE-89C8-1B0478AE5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D153452-76AC-429A-82D3-1CCF3793C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4EA3-2331-486A-929A-5EDBEC07AB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EAE969-7F99-4137-B226-49D034448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BD408E-A48A-4B40-BB10-F9C59E29B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3CD3FC2-E789-4E63-9A4F-6677F7547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792B868-C5B6-4DD3-AAA9-7ED0340E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B8DED-0A7D-432D-8F18-DC20B44FE186}" type="datetimeFigureOut">
              <a:rPr lang="nl-NL" smtClean="0"/>
              <a:t>15-6-2020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0F86575-5820-4B84-8ACF-619783F2B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B91D5EE-5CC5-4F39-B786-ABFA211E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4EA3-2331-486A-929A-5EDBEC07AB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351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1E2C4-6B79-4FD4-B6AB-F5688B6C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45404E8-9694-406E-9631-E5A671076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F3ED4E2-930C-4BEF-88B8-872F524ED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C36344E-2793-47F0-80E6-361B3EA37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B8DED-0A7D-432D-8F18-DC20B44FE186}" type="datetimeFigureOut">
              <a:rPr lang="nl-NL" smtClean="0"/>
              <a:t>15-6-2020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E4E2F86-D5B6-471A-88F4-F6DA550CA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4A07F5F-610C-4320-B005-AE4745C5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4EA3-2331-486A-929A-5EDBEC07AB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028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9516A3F-337F-45AF-8F80-B008A62B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395C158-9037-4EF5-82B6-52B7D09D0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83FA0F6-9A43-40E3-9AC8-39B5F1C4C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B8DED-0A7D-432D-8F18-DC20B44FE186}" type="datetimeFigureOut">
              <a:rPr lang="nl-NL" smtClean="0"/>
              <a:t>15-6-2020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F2D2F8D-B8DE-4B57-B6BE-7537725BB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8131500-67D3-43FC-851E-97A12D32C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74EA3-2331-486A-929A-5EDBEC07AB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800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owerapps4kid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ichelleWongNL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hyperlink" Target="https://twitter.com/MichelleWongN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powerapps4kids/video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66048383-A742-4325-B0BA-F3C86A585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934" y="2577120"/>
            <a:ext cx="6436659" cy="398125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 algn="ctr">
              <a:buNone/>
            </a:pPr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How to build </a:t>
            </a:r>
            <a:b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ctr">
              <a:buNone/>
            </a:pP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ctr">
              <a:buNone/>
            </a:pP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ctr">
              <a:buNone/>
            </a:pP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game using Power Apps</a:t>
            </a:r>
          </a:p>
          <a:p>
            <a:pPr marL="0" indent="0" algn="ctr">
              <a:buNone/>
            </a:pPr>
            <a:r>
              <a:rPr lang="nl-NL" sz="3600" dirty="0">
                <a:hlinkClick r:id="rId2"/>
              </a:rPr>
              <a:t>https://powerapps4kids.com/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C6F19B3-4CD0-41CF-A96B-FEE0A11F2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8007" y="3254187"/>
            <a:ext cx="5334930" cy="1886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5B9BD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Paper, Rock Scissors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D547293-C705-4CE5-B20B-E7CA8B649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"/>
          <a:stretch/>
        </p:blipFill>
        <p:spPr>
          <a:xfrm>
            <a:off x="1218245" y="1209307"/>
            <a:ext cx="3981258" cy="3981258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31F2F215-8908-45B0-8C97-81FB9C81EF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929" y="545568"/>
            <a:ext cx="3717212" cy="191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7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C6F19B3-4CD0-41CF-A96B-FEE0A11F2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671" y="962068"/>
            <a:ext cx="3240506" cy="2783588"/>
          </a:xfrm>
        </p:spPr>
        <p:txBody>
          <a:bodyPr>
            <a:normAutofit/>
          </a:bodyPr>
          <a:lstStyle/>
          <a:p>
            <a:r>
              <a:rPr lang="nl-NL" sz="5400" dirty="0">
                <a:solidFill>
                  <a:srgbClr val="FFFFFF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Paper, Rock and Scissors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D547293-C705-4CE5-B20B-E7CA8B649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942" y="3276457"/>
            <a:ext cx="2441447" cy="2441447"/>
          </a:xfrm>
          <a:prstGeom prst="rect">
            <a:avLst/>
          </a:prstGeom>
        </p:spPr>
      </p:pic>
      <p:sp>
        <p:nvSpPr>
          <p:cNvPr id="19" name="Titel 1">
            <a:extLst>
              <a:ext uri="{FF2B5EF4-FFF2-40B4-BE49-F238E27FC236}">
                <a16:creationId xmlns:a16="http://schemas.microsoft.com/office/drawing/2014/main" id="{4321322E-427F-4DE1-A0A1-773D95350674}"/>
              </a:ext>
            </a:extLst>
          </p:cNvPr>
          <p:cNvSpPr txBox="1">
            <a:spLocks/>
          </p:cNvSpPr>
          <p:nvPr/>
        </p:nvSpPr>
        <p:spPr>
          <a:xfrm>
            <a:off x="7902919" y="2081017"/>
            <a:ext cx="3789169" cy="545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</a:p>
        </p:txBody>
      </p:sp>
      <p:sp>
        <p:nvSpPr>
          <p:cNvPr id="21" name="Tijdelijke aanduiding voor inhoud 2">
            <a:extLst>
              <a:ext uri="{FF2B5EF4-FFF2-40B4-BE49-F238E27FC236}">
                <a16:creationId xmlns:a16="http://schemas.microsoft.com/office/drawing/2014/main" id="{D5552ED7-AD0F-4C1F-89BE-F3F01238E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84800" y="2993976"/>
            <a:ext cx="6664960" cy="3400051"/>
          </a:xfrm>
        </p:spPr>
        <p:txBody>
          <a:bodyPr>
            <a:noAutofit/>
          </a:bodyPr>
          <a:lstStyle/>
          <a:p>
            <a:pPr lvl="1"/>
            <a:r>
              <a:rPr lang="en-US" dirty="0"/>
              <a:t>Michelle Wong</a:t>
            </a:r>
          </a:p>
          <a:p>
            <a:pPr lvl="1"/>
            <a:r>
              <a:rPr lang="en-US" dirty="0"/>
              <a:t>Microsoft 365 Consultant</a:t>
            </a:r>
          </a:p>
          <a:p>
            <a:pPr marL="457200" lvl="1" indent="0">
              <a:buNone/>
            </a:pPr>
            <a:r>
              <a:rPr lang="en-US" dirty="0"/>
              <a:t>   Focus on Microsoft Teams, Power Apps &amp;  </a:t>
            </a:r>
            <a:br>
              <a:rPr lang="en-US" dirty="0"/>
            </a:br>
            <a:r>
              <a:rPr lang="en-US" dirty="0"/>
              <a:t>   Power Automate</a:t>
            </a:r>
          </a:p>
          <a:p>
            <a:pPr lvl="1"/>
            <a:r>
              <a:rPr lang="en-US" dirty="0"/>
              <a:t>User adoptions / Trainer / speaker on events</a:t>
            </a:r>
          </a:p>
          <a:p>
            <a:pPr lvl="1"/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LinkedIn.com/In/MichelleWongNL</a:t>
            </a:r>
            <a:r>
              <a:rPr lang="en-US" dirty="0">
                <a:solidFill>
                  <a:srgbClr val="0070C0"/>
                </a:solidFill>
              </a:rPr>
              <a:t> (LinkedIn)</a:t>
            </a:r>
          </a:p>
          <a:p>
            <a:pPr lvl="1"/>
            <a:r>
              <a:rPr lang="en-US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@MichelleWongNL</a:t>
            </a:r>
            <a:r>
              <a:rPr lang="en-US" dirty="0">
                <a:solidFill>
                  <a:srgbClr val="0070C0"/>
                </a:solidFill>
              </a:rPr>
              <a:t> (Twitter)</a:t>
            </a:r>
            <a:endParaRPr lang="nl-NL" dirty="0"/>
          </a:p>
        </p:txBody>
      </p:sp>
      <p:pic>
        <p:nvPicPr>
          <p:cNvPr id="23" name="Tijdelijke aanduiding voor inhoud 5">
            <a:extLst>
              <a:ext uri="{FF2B5EF4-FFF2-40B4-BE49-F238E27FC236}">
                <a16:creationId xmlns:a16="http://schemas.microsoft.com/office/drawing/2014/main" id="{3766AB1F-D828-4626-A2E6-842A16B406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983" y="583346"/>
            <a:ext cx="1946657" cy="1946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54044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C6F19B3-4CD0-41CF-A96B-FEE0A11F2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671" y="962068"/>
            <a:ext cx="3240506" cy="2783588"/>
          </a:xfrm>
        </p:spPr>
        <p:txBody>
          <a:bodyPr>
            <a:normAutofit/>
          </a:bodyPr>
          <a:lstStyle/>
          <a:p>
            <a:r>
              <a:rPr lang="nl-NL" sz="5400" dirty="0">
                <a:solidFill>
                  <a:srgbClr val="FFFFFF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Paper, Rock and Scissors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66048383-A742-4325-B0BA-F3C86A585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79"/>
            <a:ext cx="5800165" cy="5437875"/>
          </a:xfrm>
        </p:spPr>
        <p:txBody>
          <a:bodyPr anchor="t">
            <a:normAutofit lnSpcReduction="10000"/>
          </a:bodyPr>
          <a:lstStyle/>
          <a:p>
            <a:r>
              <a:rPr lang="nl-NL" dirty="0"/>
              <a:t>Step 1</a:t>
            </a:r>
          </a:p>
          <a:p>
            <a:pPr lvl="1"/>
            <a:r>
              <a:rPr lang="nl-NL" dirty="0"/>
              <a:t>Idea, prototype, images and resources</a:t>
            </a:r>
          </a:p>
          <a:p>
            <a:r>
              <a:rPr lang="nl-NL" dirty="0"/>
              <a:t>Step 2 </a:t>
            </a:r>
          </a:p>
          <a:p>
            <a:pPr lvl="1"/>
            <a:r>
              <a:rPr lang="nl-NL" dirty="0"/>
              <a:t>Create the app</a:t>
            </a:r>
          </a:p>
          <a:p>
            <a:pPr lvl="2"/>
            <a:r>
              <a:rPr lang="nl-NL" dirty="0"/>
              <a:t>Background tile</a:t>
            </a:r>
          </a:p>
          <a:p>
            <a:pPr lvl="2"/>
            <a:r>
              <a:rPr lang="nl-NL" dirty="0"/>
              <a:t>Insert images</a:t>
            </a:r>
          </a:p>
          <a:p>
            <a:pPr lvl="2"/>
            <a:r>
              <a:rPr lang="nl-NL" dirty="0"/>
              <a:t>Add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logics</a:t>
            </a:r>
            <a:r>
              <a:rPr lang="nl-NL" dirty="0"/>
              <a:t> &amp; codings</a:t>
            </a:r>
          </a:p>
          <a:p>
            <a:r>
              <a:rPr lang="nl-NL" dirty="0"/>
              <a:t>Step 3</a:t>
            </a:r>
          </a:p>
          <a:p>
            <a:pPr lvl="1"/>
            <a:r>
              <a:rPr lang="nl-NL" dirty="0"/>
              <a:t>Testing</a:t>
            </a:r>
          </a:p>
          <a:p>
            <a:r>
              <a:rPr lang="nl-NL" dirty="0"/>
              <a:t>Step 4</a:t>
            </a:r>
          </a:p>
          <a:p>
            <a:pPr lvl="1"/>
            <a:r>
              <a:rPr lang="nl-NL" dirty="0"/>
              <a:t>Add new features or adjust </a:t>
            </a:r>
          </a:p>
          <a:p>
            <a:r>
              <a:rPr lang="nl-NL" dirty="0"/>
              <a:t>Step 5</a:t>
            </a:r>
          </a:p>
          <a:p>
            <a:pPr lvl="1"/>
            <a:r>
              <a:rPr lang="nl-NL" dirty="0"/>
              <a:t>Play, share &amp; have fun ✨</a:t>
            </a:r>
          </a:p>
          <a:p>
            <a:endParaRPr lang="nl-NL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D547293-C705-4CE5-B20B-E7CA8B649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942" y="3276457"/>
            <a:ext cx="2441447" cy="244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2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C6F19B3-4CD0-41CF-A96B-FEE0A11F2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671" y="962068"/>
            <a:ext cx="3240506" cy="2783588"/>
          </a:xfrm>
        </p:spPr>
        <p:txBody>
          <a:bodyPr>
            <a:normAutofit/>
          </a:bodyPr>
          <a:lstStyle/>
          <a:p>
            <a:r>
              <a:rPr lang="nl-NL" sz="5400" dirty="0">
                <a:solidFill>
                  <a:srgbClr val="FFFFFF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Paper, Rock and Scissors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66048383-A742-4325-B0BA-F3C86A585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800165" cy="4889350"/>
          </a:xfrm>
        </p:spPr>
        <p:txBody>
          <a:bodyPr anchor="t">
            <a:normAutofit/>
          </a:bodyPr>
          <a:lstStyle/>
          <a:p>
            <a:r>
              <a:rPr lang="nl-NL" dirty="0"/>
              <a:t>Step 1</a:t>
            </a:r>
          </a:p>
          <a:p>
            <a:pPr lvl="1"/>
            <a:r>
              <a:rPr lang="nl-NL" dirty="0"/>
              <a:t>Idea, prototype, images and resources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D547293-C705-4CE5-B20B-E7CA8B649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942" y="3276457"/>
            <a:ext cx="2441447" cy="2441447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655FF0B8-9C1F-4DD7-92B1-73357127C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504" y="2478663"/>
            <a:ext cx="6235792" cy="308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2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C6F19B3-4CD0-41CF-A96B-FEE0A11F2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671" y="962068"/>
            <a:ext cx="3240506" cy="2783588"/>
          </a:xfrm>
        </p:spPr>
        <p:txBody>
          <a:bodyPr>
            <a:normAutofit/>
          </a:bodyPr>
          <a:lstStyle/>
          <a:p>
            <a:r>
              <a:rPr lang="nl-NL" sz="5400" dirty="0">
                <a:solidFill>
                  <a:srgbClr val="FFFFFF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Paper, Rock and Scissors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66048383-A742-4325-B0BA-F3C86A585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79"/>
            <a:ext cx="5257799" cy="593213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nl-NL" dirty="0"/>
              <a:t>Create the app:</a:t>
            </a:r>
          </a:p>
          <a:p>
            <a:pPr marL="0" indent="0">
              <a:buNone/>
            </a:pPr>
            <a:br>
              <a:rPr lang="nl-NL" dirty="0"/>
            </a:br>
            <a:r>
              <a:rPr lang="nl-NL" b="1" dirty="0">
                <a:solidFill>
                  <a:schemeClr val="accent1"/>
                </a:solidFill>
              </a:rPr>
              <a:t>Functions</a:t>
            </a:r>
          </a:p>
          <a:p>
            <a:r>
              <a:rPr lang="nl-NL" dirty="0"/>
              <a:t>Set</a:t>
            </a:r>
          </a:p>
          <a:p>
            <a:r>
              <a:rPr lang="nl-NL" dirty="0"/>
              <a:t>IF</a:t>
            </a:r>
          </a:p>
          <a:p>
            <a:r>
              <a:rPr lang="nl-NL" dirty="0"/>
              <a:t>Shuffle</a:t>
            </a:r>
          </a:p>
          <a:p>
            <a:r>
              <a:rPr lang="nl-NL" dirty="0"/>
              <a:t>First</a:t>
            </a:r>
          </a:p>
          <a:p>
            <a:pPr marL="0" indent="0">
              <a:buNone/>
            </a:pPr>
            <a:r>
              <a:rPr lang="nl-NL" sz="1800" dirty="0">
                <a:hlinkClick r:id="rId2"/>
              </a:rPr>
              <a:t>https://www.youtube.com/powerapps4kids/videos</a:t>
            </a:r>
            <a:br>
              <a:rPr lang="nl-NL" dirty="0"/>
            </a:br>
            <a:endParaRPr lang="nl-NL" dirty="0"/>
          </a:p>
          <a:p>
            <a:pPr marL="0" indent="0">
              <a:buNone/>
            </a:pPr>
            <a:r>
              <a:rPr lang="nl-NL" b="1" dirty="0">
                <a:solidFill>
                  <a:schemeClr val="accent1"/>
                </a:solidFill>
              </a:rPr>
              <a:t>Nice to have</a:t>
            </a:r>
          </a:p>
          <a:p>
            <a:pPr lvl="1"/>
            <a:r>
              <a:rPr lang="nl-NL" dirty="0"/>
              <a:t>Game results counts</a:t>
            </a:r>
          </a:p>
          <a:p>
            <a:pPr lvl="1"/>
            <a:r>
              <a:rPr lang="nl-NL" dirty="0"/>
              <a:t>Add in sound effects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D547293-C705-4CE5-B20B-E7CA8B649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942" y="3276457"/>
            <a:ext cx="2441447" cy="244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44954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42C1CF068FC54183936D8943A09470" ma:contentTypeVersion="8" ma:contentTypeDescription="Een nieuw document maken." ma:contentTypeScope="" ma:versionID="d13d41fbee296fe6788ad45632eff47d">
  <xsd:schema xmlns:xsd="http://www.w3.org/2001/XMLSchema" xmlns:xs="http://www.w3.org/2001/XMLSchema" xmlns:p="http://schemas.microsoft.com/office/2006/metadata/properties" xmlns:ns2="5d89e2ee-03ca-44d5-b0fb-d4751b9251e8" targetNamespace="http://schemas.microsoft.com/office/2006/metadata/properties" ma:root="true" ma:fieldsID="9db63fafaa864a2fd867fc1d743fae98" ns2:_="">
    <xsd:import namespace="5d89e2ee-03ca-44d5-b0fb-d4751b9251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89e2ee-03ca-44d5-b0fb-d4751b9251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92FAD4C-9E41-40F4-9A24-03768C81739C}"/>
</file>

<file path=customXml/itemProps2.xml><?xml version="1.0" encoding="utf-8"?>
<ds:datastoreItem xmlns:ds="http://schemas.openxmlformats.org/officeDocument/2006/customXml" ds:itemID="{41999D36-381D-4FD8-B363-AE3BFA0C4590}"/>
</file>

<file path=customXml/itemProps3.xml><?xml version="1.0" encoding="utf-8"?>
<ds:datastoreItem xmlns:ds="http://schemas.openxmlformats.org/officeDocument/2006/customXml" ds:itemID="{09B07E5A-2399-4B58-BA0E-855F24D369D5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Breedbeeld</PresentationFormat>
  <Paragraphs>43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Kantoorthema</vt:lpstr>
      <vt:lpstr>Paper, Rock Scissors</vt:lpstr>
      <vt:lpstr>Paper, Rock and Scissors</vt:lpstr>
      <vt:lpstr>Paper, Rock and Scissors</vt:lpstr>
      <vt:lpstr>Paper, Rock and Scissors</vt:lpstr>
      <vt:lpstr>Paper, Rock and Scissors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Paper, Rock and Scissors</dc:title>
  <dc:creator>Michelle Wong</dc:creator>
  <cp:lastModifiedBy>Michelle Wong</cp:lastModifiedBy>
  <cp:revision>1</cp:revision>
  <dcterms:created xsi:type="dcterms:W3CDTF">2020-06-11T15:52:58Z</dcterms:created>
  <dcterms:modified xsi:type="dcterms:W3CDTF">2020-06-16T08:42:11Z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0x0101008142C1CF068FC54183936D8943A09470</vt:lpwstr>
  </property>
</Properties>
</file>